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8" r:id="rId4"/>
    <p:sldId id="269" r:id="rId5"/>
    <p:sldId id="270" r:id="rId6"/>
    <p:sldId id="271" r:id="rId7"/>
    <p:sldId id="27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3.10: A</a:t>
            </a:r>
            <a:r>
              <a:rPr lang="en-US" altLang="ko-KR" dirty="0" smtClean="0"/>
              <a:t>ttack</a:t>
            </a:r>
            <a:r>
              <a:rPr lang="en-US" altLang="ko-KR" dirty="0" smtClean="0"/>
              <a:t>s on the link layer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김효곤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52255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Early Ethernet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/>
              <a:t>In </a:t>
            </a:r>
            <a:r>
              <a:rPr lang="en-US" altLang="ko-KR" dirty="0" smtClean="0"/>
              <a:t>Ethernet</a:t>
            </a:r>
            <a:r>
              <a:rPr lang="en-US" altLang="ko-KR" dirty="0"/>
              <a:t>, interfaces can be placed in </a:t>
            </a:r>
            <a:r>
              <a:rPr lang="en-US" altLang="ko-KR" i="1" dirty="0"/>
              <a:t>promiscuous mode</a:t>
            </a:r>
            <a:r>
              <a:rPr lang="en-US" altLang="ko-KR" dirty="0"/>
              <a:t>, which allows them </a:t>
            </a:r>
            <a:r>
              <a:rPr lang="en-US" altLang="ko-KR" dirty="0" smtClean="0"/>
              <a:t>to receive </a:t>
            </a:r>
            <a:r>
              <a:rPr lang="en-US" altLang="ko-KR" dirty="0"/>
              <a:t>traffic even if it is not destined for </a:t>
            </a:r>
            <a:r>
              <a:rPr lang="en-US" altLang="ko-KR" dirty="0" smtClean="0"/>
              <a:t>them</a:t>
            </a:r>
          </a:p>
          <a:p>
            <a:pPr lvl="1"/>
            <a:r>
              <a:rPr lang="en-US" altLang="ko-KR" dirty="0"/>
              <a:t>E</a:t>
            </a:r>
            <a:r>
              <a:rPr lang="en-US" altLang="ko-KR" dirty="0" smtClean="0"/>
              <a:t>arly Ethernet was a </a:t>
            </a:r>
            <a:r>
              <a:rPr lang="en-US" altLang="ko-KR" dirty="0"/>
              <a:t>shared cable, </a:t>
            </a:r>
            <a:r>
              <a:rPr lang="en-US" altLang="ko-KR" dirty="0" smtClean="0"/>
              <a:t>which </a:t>
            </a:r>
            <a:r>
              <a:rPr lang="en-US" altLang="ko-KR" dirty="0"/>
              <a:t>allowed anyone </a:t>
            </a:r>
            <a:r>
              <a:rPr lang="en-US" altLang="ko-KR" dirty="0" smtClean="0"/>
              <a:t>to “</a:t>
            </a:r>
            <a:r>
              <a:rPr lang="en-US" altLang="ko-KR" dirty="0"/>
              <a:t>sniff” anybody else’s frames and inspect their </a:t>
            </a:r>
            <a:r>
              <a:rPr lang="en-US" altLang="ko-KR" dirty="0" smtClean="0"/>
              <a:t>contents</a:t>
            </a:r>
          </a:p>
          <a:p>
            <a:pPr lvl="1"/>
            <a:r>
              <a:rPr lang="en-US" altLang="ko-KR" dirty="0" smtClean="0"/>
              <a:t>For </a:t>
            </a:r>
            <a:r>
              <a:rPr lang="en-US" altLang="ko-KR" dirty="0"/>
              <a:t>many higher-layer </a:t>
            </a:r>
            <a:r>
              <a:rPr lang="en-US" altLang="ko-KR" dirty="0" smtClean="0"/>
              <a:t>protocols, </a:t>
            </a:r>
            <a:r>
              <a:rPr lang="en-US" altLang="ko-KR" dirty="0"/>
              <a:t>it was </a:t>
            </a:r>
            <a:r>
              <a:rPr lang="en-US" altLang="ko-KR" dirty="0" smtClean="0"/>
              <a:t>trivial </a:t>
            </a:r>
            <a:r>
              <a:rPr lang="en-US" altLang="ko-KR" dirty="0"/>
              <a:t>to intercept a person’s </a:t>
            </a:r>
            <a:r>
              <a:rPr lang="en-US" altLang="ko-KR" dirty="0" smtClean="0"/>
              <a:t>password by </a:t>
            </a:r>
            <a:r>
              <a:rPr lang="en-US" altLang="ko-KR" dirty="0"/>
              <a:t>merely looking at the ASCII decode of a packet </a:t>
            </a:r>
            <a:r>
              <a:rPr lang="en-US" altLang="ko-KR" dirty="0" smtClean="0"/>
              <a:t>trace</a:t>
            </a:r>
          </a:p>
          <a:p>
            <a:r>
              <a:rPr lang="en-US" altLang="ko-KR" dirty="0" smtClean="0"/>
              <a:t>Two </a:t>
            </a:r>
            <a:r>
              <a:rPr lang="en-US" altLang="ko-KR" dirty="0"/>
              <a:t>factors have affected this </a:t>
            </a:r>
            <a:r>
              <a:rPr lang="en-US" altLang="ko-KR" dirty="0" smtClean="0"/>
              <a:t>approach substantially</a:t>
            </a:r>
          </a:p>
          <a:p>
            <a:pPr lvl="1"/>
            <a:r>
              <a:rPr lang="en-US" altLang="ko-KR" dirty="0"/>
              <a:t>S</a:t>
            </a:r>
            <a:r>
              <a:rPr lang="en-US" altLang="ko-KR" dirty="0" smtClean="0"/>
              <a:t>witches</a:t>
            </a:r>
          </a:p>
          <a:p>
            <a:pPr lvl="1"/>
            <a:r>
              <a:rPr lang="en-US" altLang="ko-KR" dirty="0" smtClean="0"/>
              <a:t>Encryption </a:t>
            </a:r>
            <a:r>
              <a:rPr lang="en-US" altLang="ko-KR" dirty="0"/>
              <a:t>in higher-layer </a:t>
            </a:r>
            <a:r>
              <a:rPr lang="en-US" altLang="ko-KR" dirty="0" smtClean="0"/>
              <a:t>protocols</a:t>
            </a:r>
            <a:endParaRPr lang="en-US" altLang="ko-KR" dirty="0"/>
          </a:p>
          <a:p>
            <a:r>
              <a:rPr lang="en-US" altLang="ko-KR" dirty="0"/>
              <a:t>With switches, the only traffic that is </a:t>
            </a:r>
            <a:r>
              <a:rPr lang="en-US" altLang="ko-KR" dirty="0" smtClean="0"/>
              <a:t>visible is traffic </a:t>
            </a:r>
            <a:r>
              <a:rPr lang="en-US" altLang="ko-KR" dirty="0"/>
              <a:t>destined for the station itself (or others for which it is bridging) and </a:t>
            </a:r>
            <a:r>
              <a:rPr lang="en-US" altLang="ko-KR" dirty="0" smtClean="0"/>
              <a:t>multicast (broadcast) traffic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type of traffic rarely contains information such as passwords, the attack is largely </a:t>
            </a:r>
            <a:r>
              <a:rPr lang="en-US" altLang="ko-KR" dirty="0" smtClean="0"/>
              <a:t>thwarted</a:t>
            </a:r>
          </a:p>
          <a:p>
            <a:r>
              <a:rPr lang="en-US" altLang="ko-KR" dirty="0"/>
              <a:t>E</a:t>
            </a:r>
            <a:r>
              <a:rPr lang="en-US" altLang="ko-KR" dirty="0" smtClean="0"/>
              <a:t>ncryption </a:t>
            </a:r>
            <a:r>
              <a:rPr lang="en-US" altLang="ko-KR" dirty="0"/>
              <a:t>at higher </a:t>
            </a:r>
            <a:r>
              <a:rPr lang="en-US" altLang="ko-KR" dirty="0" smtClean="0"/>
              <a:t>layers is now common and more effective</a:t>
            </a:r>
          </a:p>
          <a:p>
            <a:pPr lvl="1"/>
            <a:r>
              <a:rPr lang="en-US" altLang="ko-KR" dirty="0"/>
              <a:t>S</a:t>
            </a:r>
            <a:r>
              <a:rPr lang="en-US" altLang="ko-KR" dirty="0" smtClean="0"/>
              <a:t>niffing </a:t>
            </a:r>
            <a:r>
              <a:rPr lang="en-US" altLang="ko-KR" dirty="0"/>
              <a:t>packets leads to little benefit as the contents are essentially impossible to </a:t>
            </a:r>
            <a:r>
              <a:rPr lang="en-US" altLang="ko-KR" dirty="0" smtClean="0"/>
              <a:t>read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1524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Switches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Switches </a:t>
            </a:r>
            <a:r>
              <a:rPr lang="en-US" altLang="ko-KR" dirty="0"/>
              <a:t>hold tables of stations on </a:t>
            </a:r>
            <a:r>
              <a:rPr lang="en-US" altLang="ko-KR" dirty="0" smtClean="0"/>
              <a:t>a per-port basis</a:t>
            </a:r>
          </a:p>
          <a:p>
            <a:r>
              <a:rPr lang="en-US" altLang="ko-KR" dirty="0" smtClean="0"/>
              <a:t>If the attacker fill the </a:t>
            </a:r>
            <a:r>
              <a:rPr lang="en-US" altLang="ko-KR" dirty="0"/>
              <a:t>tables </a:t>
            </a:r>
            <a:r>
              <a:rPr lang="en-US" altLang="ko-KR" dirty="0" smtClean="0"/>
              <a:t>quickly, the </a:t>
            </a:r>
            <a:r>
              <a:rPr lang="en-US" altLang="ko-KR" dirty="0"/>
              <a:t>switch might be forced into discarding legitimate entries</a:t>
            </a:r>
            <a:r>
              <a:rPr lang="en-US" altLang="ko-KR" dirty="0" smtClean="0"/>
              <a:t>, leading </a:t>
            </a:r>
            <a:r>
              <a:rPr lang="en-US" altLang="ko-KR" dirty="0"/>
              <a:t>to service interruption for legitimate </a:t>
            </a:r>
            <a:r>
              <a:rPr lang="en-US" altLang="ko-KR" dirty="0" smtClean="0"/>
              <a:t>stations</a:t>
            </a:r>
          </a:p>
          <a:p>
            <a:pPr lvl="1"/>
            <a:r>
              <a:rPr lang="en-US" altLang="ko-KR" dirty="0" smtClean="0"/>
              <a:t>E.g. by quickly </a:t>
            </a:r>
            <a:r>
              <a:rPr lang="en-US" altLang="ko-KR" dirty="0"/>
              <a:t>masquerading as a large number of stations</a:t>
            </a:r>
            <a:endParaRPr lang="en-US" altLang="ko-KR" dirty="0" smtClean="0"/>
          </a:p>
          <a:p>
            <a:r>
              <a:rPr lang="en-US" altLang="ko-KR" dirty="0" smtClean="0"/>
              <a:t>A </a:t>
            </a:r>
            <a:r>
              <a:rPr lang="en-US" altLang="ko-KR" dirty="0"/>
              <a:t>related but probably worse attack can be </a:t>
            </a:r>
            <a:r>
              <a:rPr lang="en-US" altLang="ko-KR" dirty="0" smtClean="0"/>
              <a:t>mounted using </a:t>
            </a:r>
            <a:r>
              <a:rPr lang="en-US" altLang="ko-KR" dirty="0"/>
              <a:t>the </a:t>
            </a:r>
            <a:r>
              <a:rPr lang="en-US" altLang="ko-KR" dirty="0" smtClean="0"/>
              <a:t>STP</a:t>
            </a:r>
          </a:p>
          <a:p>
            <a:pPr lvl="1"/>
            <a:r>
              <a:rPr lang="en-US" altLang="ko-KR" dirty="0" smtClean="0"/>
              <a:t>An attacker </a:t>
            </a:r>
            <a:r>
              <a:rPr lang="en-US" altLang="ko-KR" dirty="0"/>
              <a:t>can </a:t>
            </a:r>
            <a:r>
              <a:rPr lang="en-US" altLang="ko-KR" dirty="0" smtClean="0"/>
              <a:t>masquerade </a:t>
            </a:r>
            <a:r>
              <a:rPr lang="en-US" altLang="ko-KR" dirty="0"/>
              <a:t>as a switch with a low-cost path to </a:t>
            </a:r>
            <a:r>
              <a:rPr lang="en-US" altLang="ko-KR" dirty="0" smtClean="0"/>
              <a:t>the root </a:t>
            </a:r>
            <a:r>
              <a:rPr lang="en-US" altLang="ko-KR" dirty="0"/>
              <a:t>bridge and cause traffic to be directed toward </a:t>
            </a:r>
            <a:r>
              <a:rPr lang="en-US" altLang="ko-KR" dirty="0" smtClean="0"/>
              <a:t>it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Wi-Fi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Eavesdropping </a:t>
            </a:r>
            <a:r>
              <a:rPr lang="en-US" altLang="ko-KR" dirty="0"/>
              <a:t>and masquerading issues present in wired </a:t>
            </a:r>
            <a:r>
              <a:rPr lang="en-US" altLang="ko-KR" dirty="0" smtClean="0"/>
              <a:t>Ethernet networks </a:t>
            </a:r>
            <a:r>
              <a:rPr lang="en-US" altLang="ko-KR" dirty="0"/>
              <a:t>are exacerbated, as any station can enter a monitoring mode and sniff packets from the </a:t>
            </a:r>
            <a:r>
              <a:rPr lang="en-US" altLang="ko-KR" dirty="0" smtClean="0"/>
              <a:t>air </a:t>
            </a:r>
          </a:p>
          <a:p>
            <a:pPr lvl="1"/>
            <a:r>
              <a:rPr lang="en-US" altLang="ko-KR" dirty="0" smtClean="0"/>
              <a:t>Although </a:t>
            </a:r>
            <a:r>
              <a:rPr lang="en-US" altLang="ko-KR" dirty="0"/>
              <a:t>placing an 802.11 interface into monitoring mode tends to be more challenging than placing </a:t>
            </a:r>
            <a:r>
              <a:rPr lang="en-US" altLang="ko-KR" dirty="0" smtClean="0"/>
              <a:t>an Ethernet </a:t>
            </a:r>
            <a:r>
              <a:rPr lang="en-US" altLang="ko-KR" dirty="0"/>
              <a:t>interface into promiscuous mode, as doing so depends on an appropriate device </a:t>
            </a:r>
            <a:r>
              <a:rPr lang="en-US" altLang="ko-KR" dirty="0" smtClean="0"/>
              <a:t>driver</a:t>
            </a:r>
          </a:p>
          <a:p>
            <a:r>
              <a:rPr lang="en-US" altLang="ko-KR" dirty="0" smtClean="0"/>
              <a:t>Some of the </a:t>
            </a:r>
            <a:r>
              <a:rPr lang="en-US" altLang="ko-KR" dirty="0"/>
              <a:t>earliest “attacks” </a:t>
            </a:r>
            <a:r>
              <a:rPr lang="en-US" altLang="ko-KR" dirty="0" smtClean="0"/>
              <a:t>involved </a:t>
            </a:r>
            <a:r>
              <a:rPr lang="en-US" altLang="ko-KR" dirty="0"/>
              <a:t>simply roaming about while scanning, looking for access points providing </a:t>
            </a:r>
            <a:r>
              <a:rPr lang="en-US" altLang="ko-KR" dirty="0" smtClean="0"/>
              <a:t>Internet connectivity </a:t>
            </a:r>
            <a:r>
              <a:rPr lang="en-US" altLang="ko-KR" dirty="0"/>
              <a:t>(i.e., </a:t>
            </a:r>
            <a:r>
              <a:rPr lang="en-US" altLang="ko-KR" i="1" dirty="0"/>
              <a:t>war driving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Although </a:t>
            </a:r>
            <a:r>
              <a:rPr lang="en-US" altLang="ko-KR" dirty="0"/>
              <a:t>many access points use encryption to limit access to </a:t>
            </a:r>
            <a:r>
              <a:rPr lang="en-US" altLang="ko-KR" dirty="0" smtClean="0"/>
              <a:t>authorized users</a:t>
            </a:r>
            <a:r>
              <a:rPr lang="en-US" altLang="ko-KR" dirty="0"/>
              <a:t>, others are either open or use so-called </a:t>
            </a:r>
            <a:r>
              <a:rPr lang="en-US" altLang="ko-KR" i="1" dirty="0"/>
              <a:t>capturing portals </a:t>
            </a:r>
            <a:r>
              <a:rPr lang="en-US" altLang="ko-KR" dirty="0"/>
              <a:t>that direct a would-be user to </a:t>
            </a:r>
            <a:r>
              <a:rPr lang="en-US" altLang="ko-KR" dirty="0" smtClean="0"/>
              <a:t>a registration </a:t>
            </a:r>
            <a:r>
              <a:rPr lang="en-US" altLang="ko-KR" dirty="0"/>
              <a:t>Web page and then filter access based on MAC </a:t>
            </a:r>
            <a:r>
              <a:rPr lang="en-US" altLang="ko-KR" dirty="0" smtClean="0"/>
              <a:t>address</a:t>
            </a:r>
          </a:p>
          <a:p>
            <a:pPr lvl="1"/>
            <a:r>
              <a:rPr lang="en-US" altLang="ko-KR" dirty="0" smtClean="0"/>
              <a:t>Capturing </a:t>
            </a:r>
            <a:r>
              <a:rPr lang="en-US" altLang="ko-KR" dirty="0"/>
              <a:t>portal systems have </a:t>
            </a:r>
            <a:r>
              <a:rPr lang="en-US" altLang="ko-KR" dirty="0" smtClean="0"/>
              <a:t>been subverted </a:t>
            </a:r>
            <a:r>
              <a:rPr lang="en-US" altLang="ko-KR" dirty="0"/>
              <a:t>by observing a station as it registers and “hijacking” the connection as it is formed </a:t>
            </a:r>
            <a:r>
              <a:rPr lang="en-US" altLang="ko-KR" dirty="0" smtClean="0"/>
              <a:t>by impersonating </a:t>
            </a:r>
            <a:r>
              <a:rPr lang="en-US" altLang="ko-KR" dirty="0"/>
              <a:t>the legitimate registering </a:t>
            </a:r>
            <a:r>
              <a:rPr lang="en-US" altLang="ko-KR" dirty="0" smtClean="0"/>
              <a:t>user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0531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Wi-Fi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 more sophisticated set of attacks on Wi-Fi involves attacking the cryptographic protection, </a:t>
            </a:r>
            <a:r>
              <a:rPr lang="en-US" altLang="ko-KR" dirty="0" smtClean="0"/>
              <a:t>especially the </a:t>
            </a:r>
            <a:r>
              <a:rPr lang="en-US" altLang="ko-KR" dirty="0"/>
              <a:t>WEP encryption used on many early access </a:t>
            </a:r>
            <a:r>
              <a:rPr lang="en-US" altLang="ko-KR" dirty="0" smtClean="0"/>
              <a:t>points</a:t>
            </a:r>
          </a:p>
          <a:p>
            <a:r>
              <a:rPr lang="en-US" altLang="ko-KR" dirty="0" smtClean="0"/>
              <a:t>Attacks </a:t>
            </a:r>
            <a:r>
              <a:rPr lang="en-US" altLang="ko-KR" dirty="0"/>
              <a:t>on WEP </a:t>
            </a:r>
            <a:r>
              <a:rPr lang="en-US" altLang="ko-KR" dirty="0" smtClean="0"/>
              <a:t>were sufficiently devastating </a:t>
            </a:r>
            <a:r>
              <a:rPr lang="en-US" altLang="ko-KR" dirty="0"/>
              <a:t>so as to prod the IEEE into revising the </a:t>
            </a:r>
            <a:r>
              <a:rPr lang="en-US" altLang="ko-KR" dirty="0" smtClean="0"/>
              <a:t>standard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more recent WPA2 </a:t>
            </a:r>
            <a:r>
              <a:rPr lang="en-US" altLang="ko-KR" dirty="0" smtClean="0"/>
              <a:t>encryption framework </a:t>
            </a:r>
            <a:r>
              <a:rPr lang="en-US" altLang="ko-KR" dirty="0"/>
              <a:t>(and WPA, to a lesser extent) is known to be significantly stronger, and WEP is no </a:t>
            </a:r>
            <a:r>
              <a:rPr lang="en-US" altLang="ko-KR" dirty="0" smtClean="0"/>
              <a:t>longer recommended </a:t>
            </a:r>
            <a:r>
              <a:rPr lang="en-US" altLang="ko-KR" dirty="0"/>
              <a:t>for </a:t>
            </a:r>
            <a:r>
              <a:rPr lang="en-US" altLang="ko-KR" dirty="0" smtClean="0"/>
              <a:t>use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6415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PPP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PPP links can be attacked in a number of ways if the attacker can gain access to the channel between </a:t>
            </a:r>
            <a:r>
              <a:rPr lang="en-US" altLang="ko-KR" dirty="0" smtClean="0"/>
              <a:t>the two peers</a:t>
            </a:r>
          </a:p>
          <a:p>
            <a:r>
              <a:rPr lang="en-US" altLang="ko-KR" dirty="0" smtClean="0"/>
              <a:t>For </a:t>
            </a:r>
            <a:r>
              <a:rPr lang="en-US" altLang="ko-KR" dirty="0"/>
              <a:t>very simple authentication mechanisms (e.g., PAP), sniffing can be used to capture </a:t>
            </a:r>
            <a:r>
              <a:rPr lang="en-US" altLang="ko-KR" dirty="0" smtClean="0"/>
              <a:t>the password </a:t>
            </a:r>
            <a:r>
              <a:rPr lang="en-US" altLang="ko-KR" dirty="0"/>
              <a:t>in order to facilitate illegitimate subsequent </a:t>
            </a:r>
            <a:r>
              <a:rPr lang="en-US" altLang="ko-KR" dirty="0" smtClean="0"/>
              <a:t>use</a:t>
            </a:r>
          </a:p>
          <a:p>
            <a:r>
              <a:rPr lang="en-US" altLang="ko-KR" dirty="0" smtClean="0"/>
              <a:t>Depending </a:t>
            </a:r>
            <a:r>
              <a:rPr lang="en-US" altLang="ko-KR" dirty="0"/>
              <a:t>on the type of higher-layer </a:t>
            </a:r>
            <a:r>
              <a:rPr lang="en-US" altLang="ko-KR" dirty="0" smtClean="0"/>
              <a:t>traffic being </a:t>
            </a:r>
            <a:r>
              <a:rPr lang="en-US" altLang="ko-KR" dirty="0"/>
              <a:t>carried over the PPP link (e.g., routing traffic), additional unwanted behaviors can be </a:t>
            </a:r>
            <a:r>
              <a:rPr lang="en-US" altLang="ko-KR" dirty="0" smtClean="0"/>
              <a:t>induced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882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Tunneling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Tunneling </a:t>
            </a:r>
            <a:r>
              <a:rPr lang="en-US" altLang="ko-KR" dirty="0"/>
              <a:t>can </a:t>
            </a:r>
            <a:r>
              <a:rPr lang="en-US" altLang="ko-KR" dirty="0" smtClean="0"/>
              <a:t>be </a:t>
            </a:r>
            <a:r>
              <a:rPr lang="en-US" altLang="ko-KR" dirty="0"/>
              <a:t>both target and </a:t>
            </a:r>
            <a:r>
              <a:rPr lang="en-US" altLang="ko-KR" dirty="0" smtClean="0"/>
              <a:t>tool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/>
              <a:t>terms of a target, tunnels </a:t>
            </a:r>
            <a:r>
              <a:rPr lang="en-US" altLang="ko-KR" dirty="0" smtClean="0"/>
              <a:t>pass through </a:t>
            </a:r>
            <a:r>
              <a:rPr lang="en-US" altLang="ko-KR" dirty="0"/>
              <a:t>a network (often the Internet) and thus are subject to being intercepted and </a:t>
            </a:r>
            <a:r>
              <a:rPr lang="en-US" altLang="ko-KR" dirty="0" smtClean="0"/>
              <a:t>analyzed</a:t>
            </a:r>
          </a:p>
          <a:p>
            <a:pPr lvl="1"/>
            <a:r>
              <a:rPr lang="en-US" altLang="ko-KR" dirty="0" smtClean="0"/>
              <a:t>The configured </a:t>
            </a:r>
            <a:r>
              <a:rPr lang="en-US" altLang="ko-KR" dirty="0"/>
              <a:t>tunnel endpoints can also be attacked, either by attempting to establish more tunnels than </a:t>
            </a:r>
            <a:r>
              <a:rPr lang="en-US" altLang="ko-KR" dirty="0" smtClean="0"/>
              <a:t>the endpoint </a:t>
            </a:r>
            <a:r>
              <a:rPr lang="en-US" altLang="ko-KR" dirty="0"/>
              <a:t>can support (a </a:t>
            </a:r>
            <a:r>
              <a:rPr lang="en-US" altLang="ko-KR" dirty="0" err="1"/>
              <a:t>DoS</a:t>
            </a:r>
            <a:r>
              <a:rPr lang="en-US" altLang="ko-KR" dirty="0"/>
              <a:t> attack) or by attacking the configuration </a:t>
            </a:r>
            <a:r>
              <a:rPr lang="en-US" altLang="ko-KR" dirty="0" smtClean="0"/>
              <a:t>itself</a:t>
            </a:r>
          </a:p>
          <a:p>
            <a:r>
              <a:rPr lang="en-US" altLang="ko-KR" dirty="0" smtClean="0"/>
              <a:t>If </a:t>
            </a:r>
            <a:r>
              <a:rPr lang="en-US" altLang="ko-KR" dirty="0"/>
              <a:t>the configuration </a:t>
            </a:r>
            <a:r>
              <a:rPr lang="en-US" altLang="ko-KR" dirty="0" smtClean="0"/>
              <a:t>is compromised</a:t>
            </a:r>
            <a:r>
              <a:rPr lang="en-US" altLang="ko-KR" dirty="0"/>
              <a:t>, it may be possible to open an unauthorized tunnel to an </a:t>
            </a:r>
            <a:r>
              <a:rPr lang="en-US" altLang="ko-KR" dirty="0" smtClean="0"/>
              <a:t>endpoint</a:t>
            </a:r>
          </a:p>
          <a:p>
            <a:pPr lvl="1"/>
            <a:r>
              <a:rPr lang="en-US" altLang="ko-KR" dirty="0" smtClean="0"/>
              <a:t>At </a:t>
            </a:r>
            <a:r>
              <a:rPr lang="en-US" altLang="ko-KR" dirty="0"/>
              <a:t>this point the </a:t>
            </a:r>
            <a:r>
              <a:rPr lang="en-US" altLang="ko-KR" dirty="0" smtClean="0"/>
              <a:t>tunnel becomes </a:t>
            </a:r>
            <a:r>
              <a:rPr lang="en-US" altLang="ko-KR" dirty="0"/>
              <a:t>a tool rather than a target, and protocols such as L2TP can provide a convenient </a:t>
            </a:r>
            <a:r>
              <a:rPr lang="en-US" altLang="ko-KR" dirty="0" smtClean="0"/>
              <a:t>protocol independent method </a:t>
            </a:r>
            <a:r>
              <a:rPr lang="en-US" altLang="ko-KR" dirty="0"/>
              <a:t>of gaining access to private internal networks at the link </a:t>
            </a:r>
            <a:r>
              <a:rPr lang="en-US" altLang="ko-KR" dirty="0" smtClean="0"/>
              <a:t>layer</a:t>
            </a:r>
          </a:p>
          <a:p>
            <a:pPr lvl="1"/>
            <a:r>
              <a:rPr lang="en-US" altLang="ko-KR" dirty="0" smtClean="0"/>
              <a:t>E.g. in GRE, </a:t>
            </a:r>
            <a:r>
              <a:rPr lang="en-US" altLang="ko-KR" dirty="0"/>
              <a:t>traffic </a:t>
            </a:r>
            <a:r>
              <a:rPr lang="en-US" altLang="ko-KR" dirty="0" smtClean="0"/>
              <a:t>can </a:t>
            </a:r>
            <a:r>
              <a:rPr lang="en-US" altLang="ko-KR" dirty="0"/>
              <a:t>simply </a:t>
            </a:r>
            <a:r>
              <a:rPr lang="en-US" altLang="ko-KR" dirty="0" smtClean="0"/>
              <a:t>be inserted </a:t>
            </a:r>
            <a:r>
              <a:rPr lang="en-US" altLang="ko-KR" dirty="0"/>
              <a:t>in a </a:t>
            </a:r>
            <a:r>
              <a:rPr lang="en-US" altLang="ko-KR" dirty="0" smtClean="0"/>
              <a:t>non-encrypted </a:t>
            </a:r>
            <a:r>
              <a:rPr lang="en-US" altLang="ko-KR" dirty="0"/>
              <a:t>tunnel, where it appears at the </a:t>
            </a:r>
            <a:r>
              <a:rPr lang="en-US" altLang="ko-KR" dirty="0" smtClean="0"/>
              <a:t>tunnel endpoint </a:t>
            </a:r>
            <a:r>
              <a:rPr lang="en-US" altLang="ko-KR" dirty="0"/>
              <a:t>and is injected to the attached “private” network as though it were sent </a:t>
            </a:r>
            <a:r>
              <a:rPr lang="en-US" altLang="ko-KR" dirty="0" smtClean="0"/>
              <a:t>locally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1512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700</Words>
  <Application>Microsoft Office PowerPoint</Application>
  <PresentationFormat>화면 슬라이드 쇼(4:3)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3.10: Attacks on the link layer</vt:lpstr>
      <vt:lpstr>Early Ethernet</vt:lpstr>
      <vt:lpstr>Switches</vt:lpstr>
      <vt:lpstr>Wi-Fi</vt:lpstr>
      <vt:lpstr>Wi-Fi</vt:lpstr>
      <vt:lpstr>PPP</vt:lpstr>
      <vt:lpstr>Tunneling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136</cp:revision>
  <dcterms:created xsi:type="dcterms:W3CDTF">2006-10-05T04:04:58Z</dcterms:created>
  <dcterms:modified xsi:type="dcterms:W3CDTF">2015-09-30T02:23:22Z</dcterms:modified>
</cp:coreProperties>
</file>