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68" r:id="rId3"/>
    <p:sldId id="398" r:id="rId4"/>
    <p:sldId id="374" r:id="rId5"/>
    <p:sldId id="384" r:id="rId6"/>
    <p:sldId id="375" r:id="rId7"/>
    <p:sldId id="399" r:id="rId8"/>
    <p:sldId id="369" r:id="rId9"/>
    <p:sldId id="386" r:id="rId10"/>
    <p:sldId id="385" r:id="rId11"/>
    <p:sldId id="400" r:id="rId12"/>
    <p:sldId id="376" r:id="rId13"/>
    <p:sldId id="388" r:id="rId14"/>
    <p:sldId id="387" r:id="rId15"/>
    <p:sldId id="401" r:id="rId16"/>
    <p:sldId id="389" r:id="rId17"/>
    <p:sldId id="390" r:id="rId18"/>
    <p:sldId id="391" r:id="rId19"/>
    <p:sldId id="394" r:id="rId20"/>
    <p:sldId id="392" r:id="rId21"/>
    <p:sldId id="393" r:id="rId22"/>
    <p:sldId id="402" r:id="rId23"/>
    <p:sldId id="395" r:id="rId24"/>
    <p:sldId id="403" r:id="rId25"/>
    <p:sldId id="396" r:id="rId26"/>
    <p:sldId id="404" r:id="rId27"/>
    <p:sldId id="377" r:id="rId28"/>
    <p:sldId id="397" r:id="rId29"/>
    <p:sldId id="405" r:id="rId30"/>
    <p:sldId id="373" r:id="rId31"/>
    <p:sldId id="370" r:id="rId32"/>
    <p:sldId id="271" r:id="rId33"/>
  </p:sldIdLst>
  <p:sldSz cx="12192000" cy="6858000"/>
  <p:notesSz cx="9998075" cy="68659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E6E6E6"/>
    <a:srgbClr val="7D1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222146-CDAD-484B-B761-09B1F5E83DAC}" v="10774" dt="2018-09-18T02:29:47.9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1521" autoAdjust="0"/>
  </p:normalViewPr>
  <p:slideViewPr>
    <p:cSldViewPr snapToGrid="0">
      <p:cViewPr varScale="1">
        <p:scale>
          <a:sx n="105" d="100"/>
          <a:sy n="105" d="100"/>
        </p:scale>
        <p:origin x="86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g Joveler" userId="bc82942cc3b7cda4" providerId="LiveId" clId="{2D15323D-C62F-4D17-9DD4-68297E1CCFF6}"/>
  </pc:docChgLst>
  <pc:docChgLst>
    <pc:chgData userId="bc82942cc3b7cda4" providerId="LiveId" clId="{B61B7B17-BB3F-4757-847A-4AEEA4D9072F}"/>
    <pc:docChg chg="addSld delSld modSld sldOrd">
      <pc:chgData name="" userId="bc82942cc3b7cda4" providerId="LiveId" clId="{B61B7B17-BB3F-4757-847A-4AEEA4D9072F}" dt="2018-06-29T01:37:23.218" v="89" actId="20577"/>
      <pc:docMkLst>
        <pc:docMk/>
      </pc:docMkLst>
      <pc:sldChg chg="modSp">
        <pc:chgData name="" userId="bc82942cc3b7cda4" providerId="LiveId" clId="{B61B7B17-BB3F-4757-847A-4AEEA4D9072F}" dt="2018-06-28T19:00:52.876" v="6"/>
        <pc:sldMkLst>
          <pc:docMk/>
          <pc:sldMk cId="4266495331" sldId="256"/>
        </pc:sldMkLst>
        <pc:spChg chg="mod">
          <ac:chgData name="" userId="bc82942cc3b7cda4" providerId="LiveId" clId="{B61B7B17-BB3F-4757-847A-4AEEA4D9072F}" dt="2018-06-28T19:00:08.363" v="0"/>
          <ac:spMkLst>
            <pc:docMk/>
            <pc:sldMk cId="4266495331" sldId="256"/>
            <ac:spMk id="2" creationId="{00000000-0000-0000-0000-000000000000}"/>
          </ac:spMkLst>
        </pc:spChg>
        <pc:spChg chg="mod">
          <ac:chgData name="" userId="bc82942cc3b7cda4" providerId="LiveId" clId="{B61B7B17-BB3F-4757-847A-4AEEA4D9072F}" dt="2018-06-28T19:00:52.876" v="6"/>
          <ac:spMkLst>
            <pc:docMk/>
            <pc:sldMk cId="4266495331" sldId="256"/>
            <ac:spMk id="3" creationId="{00000000-0000-0000-0000-000000000000}"/>
          </ac:spMkLst>
        </pc:spChg>
      </pc:sldChg>
    </pc:docChg>
  </pc:docChgLst>
  <pc:docChgLst>
    <pc:chgData name="Joveler Jang" userId="bc82942cc3b7cda4" providerId="LiveId" clId="{C8222146-CDAD-484B-B761-09B1F5E83DAC}"/>
    <pc:docChg chg="undo redo custSel addSld delSld modSld sldOrd">
      <pc:chgData name="Joveler Jang" userId="bc82942cc3b7cda4" providerId="LiveId" clId="{C8222146-CDAD-484B-B761-09B1F5E83DAC}" dt="2018-09-18T02:29:47.916" v="10613" actId="20577"/>
      <pc:docMkLst>
        <pc:docMk/>
      </pc:docMkLst>
      <pc:sldChg chg="modSp">
        <pc:chgData name="Joveler Jang" userId="bc82942cc3b7cda4" providerId="LiveId" clId="{C8222146-CDAD-484B-B761-09B1F5E83DAC}" dt="2018-09-18T00:18:28.016" v="8229" actId="113"/>
        <pc:sldMkLst>
          <pc:docMk/>
          <pc:sldMk cId="3741669617" sldId="368"/>
        </pc:sldMkLst>
        <pc:spChg chg="mod">
          <ac:chgData name="Joveler Jang" userId="bc82942cc3b7cda4" providerId="LiveId" clId="{C8222146-CDAD-484B-B761-09B1F5E83DAC}" dt="2018-09-18T00:18:28.016" v="8229" actId="113"/>
          <ac:spMkLst>
            <pc:docMk/>
            <pc:sldMk cId="3741669617" sldId="368"/>
            <ac:spMk id="3" creationId="{00000000-0000-0000-0000-000000000000}"/>
          </ac:spMkLst>
        </pc:spChg>
      </pc:sldChg>
      <pc:sldChg chg="addSp delSp modSp modNotesTx">
        <pc:chgData name="Joveler Jang" userId="bc82942cc3b7cda4" providerId="LiveId" clId="{C8222146-CDAD-484B-B761-09B1F5E83DAC}" dt="2018-09-18T00:09:42.367" v="7309" actId="1076"/>
        <pc:sldMkLst>
          <pc:docMk/>
          <pc:sldMk cId="2207335293" sldId="370"/>
        </pc:sldMkLst>
        <pc:spChg chg="mod">
          <ac:chgData name="Joveler Jang" userId="bc82942cc3b7cda4" providerId="LiveId" clId="{C8222146-CDAD-484B-B761-09B1F5E83DAC}" dt="2018-09-18T00:09:40.435" v="7308" actId="20577"/>
          <ac:spMkLst>
            <pc:docMk/>
            <pc:sldMk cId="2207335293" sldId="370"/>
            <ac:spMk id="3" creationId="{00000000-0000-0000-0000-000000000000}"/>
          </ac:spMkLst>
        </pc:spChg>
        <pc:picChg chg="add del mod">
          <ac:chgData name="Joveler Jang" userId="bc82942cc3b7cda4" providerId="LiveId" clId="{C8222146-CDAD-484B-B761-09B1F5E83DAC}" dt="2018-09-18T00:07:38.053" v="6882" actId="478"/>
          <ac:picMkLst>
            <pc:docMk/>
            <pc:sldMk cId="2207335293" sldId="370"/>
            <ac:picMk id="5" creationId="{996DF487-AC6F-4B49-85B2-07280CCF4648}"/>
          </ac:picMkLst>
        </pc:picChg>
        <pc:picChg chg="add mod">
          <ac:chgData name="Joveler Jang" userId="bc82942cc3b7cda4" providerId="LiveId" clId="{C8222146-CDAD-484B-B761-09B1F5E83DAC}" dt="2018-09-18T00:09:42.367" v="7309" actId="1076"/>
          <ac:picMkLst>
            <pc:docMk/>
            <pc:sldMk cId="2207335293" sldId="370"/>
            <ac:picMk id="6" creationId="{E20DDC92-18CE-4DE7-8B0E-A1FA10EAAB2D}"/>
          </ac:picMkLst>
        </pc:picChg>
      </pc:sldChg>
      <pc:sldChg chg="del">
        <pc:chgData name="Joveler Jang" userId="bc82942cc3b7cda4" providerId="LiveId" clId="{C8222146-CDAD-484B-B761-09B1F5E83DAC}" dt="2018-09-18T00:40:03.928" v="10210" actId="2696"/>
        <pc:sldMkLst>
          <pc:docMk/>
          <pc:sldMk cId="3238623048" sldId="372"/>
        </pc:sldMkLst>
      </pc:sldChg>
      <pc:sldChg chg="modSp">
        <pc:chgData name="Joveler Jang" userId="bc82942cc3b7cda4" providerId="LiveId" clId="{C8222146-CDAD-484B-B761-09B1F5E83DAC}" dt="2018-09-18T02:29:47.916" v="10613" actId="20577"/>
        <pc:sldMkLst>
          <pc:docMk/>
          <pc:sldMk cId="3175468677" sldId="373"/>
        </pc:sldMkLst>
        <pc:spChg chg="mod">
          <ac:chgData name="Joveler Jang" userId="bc82942cc3b7cda4" providerId="LiveId" clId="{C8222146-CDAD-484B-B761-09B1F5E83DAC}" dt="2018-09-18T02:29:47.916" v="10613" actId="20577"/>
          <ac:spMkLst>
            <pc:docMk/>
            <pc:sldMk cId="3175468677" sldId="373"/>
            <ac:spMk id="3" creationId="{00000000-0000-0000-0000-000000000000}"/>
          </ac:spMkLst>
        </pc:spChg>
      </pc:sldChg>
      <pc:sldChg chg="addSp modSp modNotesTx">
        <pc:chgData name="Joveler Jang" userId="bc82942cc3b7cda4" providerId="LiveId" clId="{C8222146-CDAD-484B-B761-09B1F5E83DAC}" dt="2018-09-17T18:54:49.557" v="3397" actId="20577"/>
        <pc:sldMkLst>
          <pc:docMk/>
          <pc:sldMk cId="1412965833" sldId="376"/>
        </pc:sldMkLst>
        <pc:spChg chg="mod">
          <ac:chgData name="Joveler Jang" userId="bc82942cc3b7cda4" providerId="LiveId" clId="{C8222146-CDAD-484B-B761-09B1F5E83DAC}" dt="2018-09-17T18:29:40.381" v="1370" actId="20577"/>
          <ac:spMkLst>
            <pc:docMk/>
            <pc:sldMk cId="1412965833" sldId="376"/>
            <ac:spMk id="2" creationId="{00000000-0000-0000-0000-000000000000}"/>
          </ac:spMkLst>
        </pc:spChg>
        <pc:spChg chg="mod">
          <ac:chgData name="Joveler Jang" userId="bc82942cc3b7cda4" providerId="LiveId" clId="{C8222146-CDAD-484B-B761-09B1F5E83DAC}" dt="2018-09-17T18:52:40.036" v="3118" actId="20577"/>
          <ac:spMkLst>
            <pc:docMk/>
            <pc:sldMk cId="1412965833" sldId="376"/>
            <ac:spMk id="3" creationId="{00000000-0000-0000-0000-000000000000}"/>
          </ac:spMkLst>
        </pc:spChg>
        <pc:picChg chg="add mod">
          <ac:chgData name="Joveler Jang" userId="bc82942cc3b7cda4" providerId="LiveId" clId="{C8222146-CDAD-484B-B761-09B1F5E83DAC}" dt="2018-09-17T18:29:23.204" v="1346" actId="1076"/>
          <ac:picMkLst>
            <pc:docMk/>
            <pc:sldMk cId="1412965833" sldId="376"/>
            <ac:picMk id="5" creationId="{D337F96A-FD3E-4019-86E5-DB7F551EA064}"/>
          </ac:picMkLst>
        </pc:picChg>
      </pc:sldChg>
      <pc:sldChg chg="modSp modNotesTx">
        <pc:chgData name="Joveler Jang" userId="bc82942cc3b7cda4" providerId="LiveId" clId="{C8222146-CDAD-484B-B761-09B1F5E83DAC}" dt="2018-09-18T00:36:09.842" v="9928" actId="20577"/>
        <pc:sldMkLst>
          <pc:docMk/>
          <pc:sldMk cId="736072369" sldId="377"/>
        </pc:sldMkLst>
        <pc:spChg chg="mod">
          <ac:chgData name="Joveler Jang" userId="bc82942cc3b7cda4" providerId="LiveId" clId="{C8222146-CDAD-484B-B761-09B1F5E83DAC}" dt="2018-09-18T00:35:08.328" v="9708" actId="20577"/>
          <ac:spMkLst>
            <pc:docMk/>
            <pc:sldMk cId="736072369" sldId="377"/>
            <ac:spMk id="3" creationId="{00000000-0000-0000-0000-000000000000}"/>
          </ac:spMkLst>
        </pc:spChg>
      </pc:sldChg>
      <pc:sldChg chg="del">
        <pc:chgData name="Joveler Jang" userId="bc82942cc3b7cda4" providerId="LiveId" clId="{C8222146-CDAD-484B-B761-09B1F5E83DAC}" dt="2018-09-17T18:20:00.881" v="678" actId="2696"/>
        <pc:sldMkLst>
          <pc:docMk/>
          <pc:sldMk cId="2108406729" sldId="380"/>
        </pc:sldMkLst>
      </pc:sldChg>
      <pc:sldChg chg="del">
        <pc:chgData name="Joveler Jang" userId="bc82942cc3b7cda4" providerId="LiveId" clId="{C8222146-CDAD-484B-B761-09B1F5E83DAC}" dt="2018-09-17T18:20:07.493" v="679" actId="2696"/>
        <pc:sldMkLst>
          <pc:docMk/>
          <pc:sldMk cId="1834554834" sldId="382"/>
        </pc:sldMkLst>
      </pc:sldChg>
      <pc:sldChg chg="modSp modNotesTx">
        <pc:chgData name="Joveler Jang" userId="bc82942cc3b7cda4" providerId="LiveId" clId="{C8222146-CDAD-484B-B761-09B1F5E83DAC}" dt="2018-09-18T00:18:45.876" v="8231" actId="5793"/>
        <pc:sldMkLst>
          <pc:docMk/>
          <pc:sldMk cId="3302663119" sldId="385"/>
        </pc:sldMkLst>
        <pc:spChg chg="mod">
          <ac:chgData name="Joveler Jang" userId="bc82942cc3b7cda4" providerId="LiveId" clId="{C8222146-CDAD-484B-B761-09B1F5E83DAC}" dt="2018-09-18T00:18:45.876" v="8231" actId="5793"/>
          <ac:spMkLst>
            <pc:docMk/>
            <pc:sldMk cId="3302663119" sldId="385"/>
            <ac:spMk id="3" creationId="{00000000-0000-0000-0000-000000000000}"/>
          </ac:spMkLst>
        </pc:spChg>
      </pc:sldChg>
      <pc:sldChg chg="modSp modNotesTx">
        <pc:chgData name="Joveler Jang" userId="bc82942cc3b7cda4" providerId="LiveId" clId="{C8222146-CDAD-484B-B761-09B1F5E83DAC}" dt="2018-09-17T18:10:57.724" v="473" actId="20577"/>
        <pc:sldMkLst>
          <pc:docMk/>
          <pc:sldMk cId="643315096" sldId="386"/>
        </pc:sldMkLst>
        <pc:spChg chg="mod">
          <ac:chgData name="Joveler Jang" userId="bc82942cc3b7cda4" providerId="LiveId" clId="{C8222146-CDAD-484B-B761-09B1F5E83DAC}" dt="2018-09-17T18:10:00.918" v="192" actId="20577"/>
          <ac:spMkLst>
            <pc:docMk/>
            <pc:sldMk cId="643315096" sldId="386"/>
            <ac:spMk id="7" creationId="{00000000-0000-0000-0000-000000000000}"/>
          </ac:spMkLst>
        </pc:spChg>
      </pc:sldChg>
      <pc:sldChg chg="addSp delSp modSp add modNotesTx">
        <pc:chgData name="Joveler Jang" userId="bc82942cc3b7cda4" providerId="LiveId" clId="{C8222146-CDAD-484B-B761-09B1F5E83DAC}" dt="2018-09-17T18:52:18.577" v="3099" actId="20577"/>
        <pc:sldMkLst>
          <pc:docMk/>
          <pc:sldMk cId="2037075297" sldId="387"/>
        </pc:sldMkLst>
        <pc:spChg chg="mod">
          <ac:chgData name="Joveler Jang" userId="bc82942cc3b7cda4" providerId="LiveId" clId="{C8222146-CDAD-484B-B761-09B1F5E83DAC}" dt="2018-09-17T18:47:56.183" v="2451"/>
          <ac:spMkLst>
            <pc:docMk/>
            <pc:sldMk cId="2037075297" sldId="387"/>
            <ac:spMk id="2" creationId="{00000000-0000-0000-0000-000000000000}"/>
          </ac:spMkLst>
        </pc:spChg>
        <pc:spChg chg="mod">
          <ac:chgData name="Joveler Jang" userId="bc82942cc3b7cda4" providerId="LiveId" clId="{C8222146-CDAD-484B-B761-09B1F5E83DAC}" dt="2018-09-17T18:49:59.728" v="2686" actId="20577"/>
          <ac:spMkLst>
            <pc:docMk/>
            <pc:sldMk cId="2037075297" sldId="387"/>
            <ac:spMk id="3" creationId="{00000000-0000-0000-0000-000000000000}"/>
          </ac:spMkLst>
        </pc:spChg>
        <pc:picChg chg="del mod">
          <ac:chgData name="Joveler Jang" userId="bc82942cc3b7cda4" providerId="LiveId" clId="{C8222146-CDAD-484B-B761-09B1F5E83DAC}" dt="2018-09-17T18:23:13.929" v="1070" actId="478"/>
          <ac:picMkLst>
            <pc:docMk/>
            <pc:sldMk cId="2037075297" sldId="387"/>
            <ac:picMk id="5" creationId="{D337F96A-FD3E-4019-86E5-DB7F551EA064}"/>
          </ac:picMkLst>
        </pc:picChg>
        <pc:picChg chg="add mod modCrop">
          <ac:chgData name="Joveler Jang" userId="bc82942cc3b7cda4" providerId="LiveId" clId="{C8222146-CDAD-484B-B761-09B1F5E83DAC}" dt="2018-09-17T18:48:34.357" v="2455" actId="1076"/>
          <ac:picMkLst>
            <pc:docMk/>
            <pc:sldMk cId="2037075297" sldId="387"/>
            <ac:picMk id="6" creationId="{9DCF8982-E569-4912-A789-6A576CF37556}"/>
          </ac:picMkLst>
        </pc:picChg>
      </pc:sldChg>
      <pc:sldChg chg="addSp modSp add del">
        <pc:chgData name="Joveler Jang" userId="bc82942cc3b7cda4" providerId="LiveId" clId="{C8222146-CDAD-484B-B761-09B1F5E83DAC}" dt="2018-09-17T18:55:59.971" v="3506" actId="20577"/>
        <pc:sldMkLst>
          <pc:docMk/>
          <pc:sldMk cId="571148349" sldId="388"/>
        </pc:sldMkLst>
        <pc:spChg chg="mod">
          <ac:chgData name="Joveler Jang" userId="bc82942cc3b7cda4" providerId="LiveId" clId="{C8222146-CDAD-484B-B761-09B1F5E83DAC}" dt="2018-09-17T18:55:59.971" v="3506" actId="20577"/>
          <ac:spMkLst>
            <pc:docMk/>
            <pc:sldMk cId="571148349" sldId="388"/>
            <ac:spMk id="3" creationId="{00000000-0000-0000-0000-000000000000}"/>
          </ac:spMkLst>
        </pc:spChg>
        <pc:spChg chg="add mod">
          <ac:chgData name="Joveler Jang" userId="bc82942cc3b7cda4" providerId="LiveId" clId="{C8222146-CDAD-484B-B761-09B1F5E83DAC}" dt="2018-09-17T18:41:08.606" v="1971" actId="14100"/>
          <ac:spMkLst>
            <pc:docMk/>
            <pc:sldMk cId="571148349" sldId="388"/>
            <ac:spMk id="6" creationId="{EF9CAAF5-2E04-41F0-8CE5-DDBFD86C3670}"/>
          </ac:spMkLst>
        </pc:spChg>
        <pc:spChg chg="add mod">
          <ac:chgData name="Joveler Jang" userId="bc82942cc3b7cda4" providerId="LiveId" clId="{C8222146-CDAD-484B-B761-09B1F5E83DAC}" dt="2018-09-17T18:42:42.770" v="2007" actId="14100"/>
          <ac:spMkLst>
            <pc:docMk/>
            <pc:sldMk cId="571148349" sldId="388"/>
            <ac:spMk id="7" creationId="{C8E8274B-A15E-4898-88A8-5F529F7A9F66}"/>
          </ac:spMkLst>
        </pc:spChg>
      </pc:sldChg>
      <pc:sldChg chg="add del">
        <pc:chgData name="Joveler Jang" userId="bc82942cc3b7cda4" providerId="LiveId" clId="{C8222146-CDAD-484B-B761-09B1F5E83DAC}" dt="2018-09-17T18:38:13.034" v="1848" actId="2696"/>
        <pc:sldMkLst>
          <pc:docMk/>
          <pc:sldMk cId="3790707774" sldId="388"/>
        </pc:sldMkLst>
      </pc:sldChg>
      <pc:sldChg chg="addSp delSp modSp add modNotesTx">
        <pc:chgData name="Joveler Jang" userId="bc82942cc3b7cda4" providerId="LiveId" clId="{C8222146-CDAD-484B-B761-09B1F5E83DAC}" dt="2018-09-17T19:01:59.691" v="4244" actId="20577"/>
        <pc:sldMkLst>
          <pc:docMk/>
          <pc:sldMk cId="1955141142" sldId="389"/>
        </pc:sldMkLst>
        <pc:spChg chg="mod">
          <ac:chgData name="Joveler Jang" userId="bc82942cc3b7cda4" providerId="LiveId" clId="{C8222146-CDAD-484B-B761-09B1F5E83DAC}" dt="2018-09-17T19:00:41.002" v="3969" actId="20577"/>
          <ac:spMkLst>
            <pc:docMk/>
            <pc:sldMk cId="1955141142" sldId="389"/>
            <ac:spMk id="3" creationId="{00000000-0000-0000-0000-000000000000}"/>
          </ac:spMkLst>
        </pc:spChg>
        <pc:picChg chg="add mod modCrop">
          <ac:chgData name="Joveler Jang" userId="bc82942cc3b7cda4" providerId="LiveId" clId="{C8222146-CDAD-484B-B761-09B1F5E83DAC}" dt="2018-09-17T18:59:23.447" v="3773" actId="732"/>
          <ac:picMkLst>
            <pc:docMk/>
            <pc:sldMk cId="1955141142" sldId="389"/>
            <ac:picMk id="5" creationId="{ACB12363-0119-4677-8E50-CC873F234DB7}"/>
          </ac:picMkLst>
        </pc:picChg>
        <pc:picChg chg="del">
          <ac:chgData name="Joveler Jang" userId="bc82942cc3b7cda4" providerId="LiveId" clId="{C8222146-CDAD-484B-B761-09B1F5E83DAC}" dt="2018-09-17T18:53:49.962" v="3173" actId="478"/>
          <ac:picMkLst>
            <pc:docMk/>
            <pc:sldMk cId="1955141142" sldId="389"/>
            <ac:picMk id="6" creationId="{9DCF8982-E569-4912-A789-6A576CF37556}"/>
          </ac:picMkLst>
        </pc:picChg>
      </pc:sldChg>
      <pc:sldChg chg="delSp modSp add modNotesTx">
        <pc:chgData name="Joveler Jang" userId="bc82942cc3b7cda4" providerId="LiveId" clId="{C8222146-CDAD-484B-B761-09B1F5E83DAC}" dt="2018-09-17T19:10:38.088" v="5063" actId="20577"/>
        <pc:sldMkLst>
          <pc:docMk/>
          <pc:sldMk cId="1734406552" sldId="390"/>
        </pc:sldMkLst>
        <pc:spChg chg="mod">
          <ac:chgData name="Joveler Jang" userId="bc82942cc3b7cda4" providerId="LiveId" clId="{C8222146-CDAD-484B-B761-09B1F5E83DAC}" dt="2018-09-17T19:02:06.499" v="4263" actId="20577"/>
          <ac:spMkLst>
            <pc:docMk/>
            <pc:sldMk cId="1734406552" sldId="390"/>
            <ac:spMk id="2" creationId="{00000000-0000-0000-0000-000000000000}"/>
          </ac:spMkLst>
        </pc:spChg>
        <pc:spChg chg="mod">
          <ac:chgData name="Joveler Jang" userId="bc82942cc3b7cda4" providerId="LiveId" clId="{C8222146-CDAD-484B-B761-09B1F5E83DAC}" dt="2018-09-17T19:10:38.088" v="5063" actId="20577"/>
          <ac:spMkLst>
            <pc:docMk/>
            <pc:sldMk cId="1734406552" sldId="390"/>
            <ac:spMk id="3" creationId="{00000000-0000-0000-0000-000000000000}"/>
          </ac:spMkLst>
        </pc:spChg>
        <pc:picChg chg="del">
          <ac:chgData name="Joveler Jang" userId="bc82942cc3b7cda4" providerId="LiveId" clId="{C8222146-CDAD-484B-B761-09B1F5E83DAC}" dt="2018-09-17T19:02:09.122" v="4264" actId="478"/>
          <ac:picMkLst>
            <pc:docMk/>
            <pc:sldMk cId="1734406552" sldId="390"/>
            <ac:picMk id="5" creationId="{ACB12363-0119-4677-8E50-CC873F234DB7}"/>
          </ac:picMkLst>
        </pc:picChg>
      </pc:sldChg>
      <pc:sldChg chg="modSp add">
        <pc:chgData name="Joveler Jang" userId="bc82942cc3b7cda4" providerId="LiveId" clId="{C8222146-CDAD-484B-B761-09B1F5E83DAC}" dt="2018-09-18T00:00:04.310" v="6152" actId="20577"/>
        <pc:sldMkLst>
          <pc:docMk/>
          <pc:sldMk cId="801377047" sldId="391"/>
        </pc:sldMkLst>
        <pc:spChg chg="mod">
          <ac:chgData name="Joveler Jang" userId="bc82942cc3b7cda4" providerId="LiveId" clId="{C8222146-CDAD-484B-B761-09B1F5E83DAC}" dt="2018-09-17T19:11:16.930" v="5086" actId="20577"/>
          <ac:spMkLst>
            <pc:docMk/>
            <pc:sldMk cId="801377047" sldId="391"/>
            <ac:spMk id="2" creationId="{C8D6C775-C9BF-4003-A324-F9D920E81412}"/>
          </ac:spMkLst>
        </pc:spChg>
        <pc:spChg chg="mod">
          <ac:chgData name="Joveler Jang" userId="bc82942cc3b7cda4" providerId="LiveId" clId="{C8222146-CDAD-484B-B761-09B1F5E83DAC}" dt="2018-09-18T00:00:04.310" v="6152" actId="20577"/>
          <ac:spMkLst>
            <pc:docMk/>
            <pc:sldMk cId="801377047" sldId="391"/>
            <ac:spMk id="3" creationId="{99575950-9889-4447-9F42-550BD8430F01}"/>
          </ac:spMkLst>
        </pc:spChg>
      </pc:sldChg>
      <pc:sldChg chg="modSp add modNotesTx">
        <pc:chgData name="Joveler Jang" userId="bc82942cc3b7cda4" providerId="LiveId" clId="{C8222146-CDAD-484B-B761-09B1F5E83DAC}" dt="2018-09-18T00:16:35.791" v="8094" actId="20577"/>
        <pc:sldMkLst>
          <pc:docMk/>
          <pc:sldMk cId="2736901087" sldId="392"/>
        </pc:sldMkLst>
        <pc:spChg chg="mod">
          <ac:chgData name="Joveler Jang" userId="bc82942cc3b7cda4" providerId="LiveId" clId="{C8222146-CDAD-484B-B761-09B1F5E83DAC}" dt="2018-09-18T00:00:51.079" v="6164" actId="20577"/>
          <ac:spMkLst>
            <pc:docMk/>
            <pc:sldMk cId="2736901087" sldId="392"/>
            <ac:spMk id="2" creationId="{C8D6C775-C9BF-4003-A324-F9D920E81412}"/>
          </ac:spMkLst>
        </pc:spChg>
        <pc:spChg chg="mod">
          <ac:chgData name="Joveler Jang" userId="bc82942cc3b7cda4" providerId="LiveId" clId="{C8222146-CDAD-484B-B761-09B1F5E83DAC}" dt="2018-09-18T00:16:35.791" v="8094" actId="20577"/>
          <ac:spMkLst>
            <pc:docMk/>
            <pc:sldMk cId="2736901087" sldId="392"/>
            <ac:spMk id="3" creationId="{99575950-9889-4447-9F42-550BD8430F01}"/>
          </ac:spMkLst>
        </pc:spChg>
      </pc:sldChg>
      <pc:sldChg chg="modSp add">
        <pc:chgData name="Joveler Jang" userId="bc82942cc3b7cda4" providerId="LiveId" clId="{C8222146-CDAD-484B-B761-09B1F5E83DAC}" dt="2018-09-18T00:16:29.021" v="8091" actId="5793"/>
        <pc:sldMkLst>
          <pc:docMk/>
          <pc:sldMk cId="2294470160" sldId="393"/>
        </pc:sldMkLst>
        <pc:spChg chg="mod">
          <ac:chgData name="Joveler Jang" userId="bc82942cc3b7cda4" providerId="LiveId" clId="{C8222146-CDAD-484B-B761-09B1F5E83DAC}" dt="2018-09-18T00:16:29.021" v="8091" actId="5793"/>
          <ac:spMkLst>
            <pc:docMk/>
            <pc:sldMk cId="2294470160" sldId="393"/>
            <ac:spMk id="3" creationId="{99575950-9889-4447-9F42-550BD8430F01}"/>
          </ac:spMkLst>
        </pc:spChg>
      </pc:sldChg>
      <pc:sldChg chg="addSp modSp add ord modNotesTx">
        <pc:chgData name="Joveler Jang" userId="bc82942cc3b7cda4" providerId="LiveId" clId="{C8222146-CDAD-484B-B761-09B1F5E83DAC}" dt="2018-09-18T00:17:04.591" v="8221" actId="20577"/>
        <pc:sldMkLst>
          <pc:docMk/>
          <pc:sldMk cId="2408217766" sldId="394"/>
        </pc:sldMkLst>
        <pc:spChg chg="mod">
          <ac:chgData name="Joveler Jang" userId="bc82942cc3b7cda4" providerId="LiveId" clId="{C8222146-CDAD-484B-B761-09B1F5E83DAC}" dt="2018-09-18T00:16:14.167" v="8087" actId="5793"/>
          <ac:spMkLst>
            <pc:docMk/>
            <pc:sldMk cId="2408217766" sldId="394"/>
            <ac:spMk id="3" creationId="{99575950-9889-4447-9F42-550BD8430F01}"/>
          </ac:spMkLst>
        </pc:spChg>
        <pc:picChg chg="add mod modCrop">
          <ac:chgData name="Joveler Jang" userId="bc82942cc3b7cda4" providerId="LiveId" clId="{C8222146-CDAD-484B-B761-09B1F5E83DAC}" dt="2018-09-18T00:16:08.445" v="8085" actId="1076"/>
          <ac:picMkLst>
            <pc:docMk/>
            <pc:sldMk cId="2408217766" sldId="394"/>
            <ac:picMk id="5" creationId="{7CB8393A-C44C-4A43-B3F9-3661E77D38B8}"/>
          </ac:picMkLst>
        </pc:picChg>
      </pc:sldChg>
      <pc:sldChg chg="addSp delSp modSp add">
        <pc:chgData name="Joveler Jang" userId="bc82942cc3b7cda4" providerId="LiveId" clId="{C8222146-CDAD-484B-B761-09B1F5E83DAC}" dt="2018-09-18T00:24:34.869" v="8727" actId="20577"/>
        <pc:sldMkLst>
          <pc:docMk/>
          <pc:sldMk cId="2908853999" sldId="395"/>
        </pc:sldMkLst>
        <pc:spChg chg="mod">
          <ac:chgData name="Joveler Jang" userId="bc82942cc3b7cda4" providerId="LiveId" clId="{C8222146-CDAD-484B-B761-09B1F5E83DAC}" dt="2018-09-18T00:19:34.025" v="8256" actId="20577"/>
          <ac:spMkLst>
            <pc:docMk/>
            <pc:sldMk cId="2908853999" sldId="395"/>
            <ac:spMk id="2" creationId="{7B67D27D-E9DB-4B25-B9FF-F0EF89D1A29C}"/>
          </ac:spMkLst>
        </pc:spChg>
        <pc:spChg chg="mod">
          <ac:chgData name="Joveler Jang" userId="bc82942cc3b7cda4" providerId="LiveId" clId="{C8222146-CDAD-484B-B761-09B1F5E83DAC}" dt="2018-09-18T00:24:34.869" v="8727" actId="20577"/>
          <ac:spMkLst>
            <pc:docMk/>
            <pc:sldMk cId="2908853999" sldId="395"/>
            <ac:spMk id="3" creationId="{2CB51246-2C57-405A-AFBC-B9ACA3AA6F0F}"/>
          </ac:spMkLst>
        </pc:spChg>
        <pc:spChg chg="add del mod">
          <ac:chgData name="Joveler Jang" userId="bc82942cc3b7cda4" providerId="LiveId" clId="{C8222146-CDAD-484B-B761-09B1F5E83DAC}" dt="2018-09-18T00:20:28.666" v="8394" actId="478"/>
          <ac:spMkLst>
            <pc:docMk/>
            <pc:sldMk cId="2908853999" sldId="395"/>
            <ac:spMk id="5" creationId="{044E294E-5386-49FE-9984-DDD176946717}"/>
          </ac:spMkLst>
        </pc:spChg>
        <pc:spChg chg="add mod">
          <ac:chgData name="Joveler Jang" userId="bc82942cc3b7cda4" providerId="LiveId" clId="{C8222146-CDAD-484B-B761-09B1F5E83DAC}" dt="2018-09-18T00:21:36.993" v="8490" actId="1076"/>
          <ac:spMkLst>
            <pc:docMk/>
            <pc:sldMk cId="2908853999" sldId="395"/>
            <ac:spMk id="6" creationId="{FADB23A2-D04B-4C01-A411-9A76BD381920}"/>
          </ac:spMkLst>
        </pc:spChg>
        <pc:spChg chg="add mod">
          <ac:chgData name="Joveler Jang" userId="bc82942cc3b7cda4" providerId="LiveId" clId="{C8222146-CDAD-484B-B761-09B1F5E83DAC}" dt="2018-09-18T00:21:35.209" v="8489" actId="1076"/>
          <ac:spMkLst>
            <pc:docMk/>
            <pc:sldMk cId="2908853999" sldId="395"/>
            <ac:spMk id="7" creationId="{9153EBC2-477D-4D6E-A0C7-87ADDD53928C}"/>
          </ac:spMkLst>
        </pc:spChg>
        <pc:picChg chg="add mod">
          <ac:chgData name="Joveler Jang" userId="bc82942cc3b7cda4" providerId="LiveId" clId="{C8222146-CDAD-484B-B761-09B1F5E83DAC}" dt="2018-09-18T00:23:49.174" v="8643" actId="1036"/>
          <ac:picMkLst>
            <pc:docMk/>
            <pc:sldMk cId="2908853999" sldId="395"/>
            <ac:picMk id="8" creationId="{DA5CE4C3-DB55-4827-BFF4-9FEAA5D6A74D}"/>
          </ac:picMkLst>
        </pc:picChg>
        <pc:picChg chg="add del mod">
          <ac:chgData name="Joveler Jang" userId="bc82942cc3b7cda4" providerId="LiveId" clId="{C8222146-CDAD-484B-B761-09B1F5E83DAC}" dt="2018-09-18T00:22:41.443" v="8522" actId="478"/>
          <ac:picMkLst>
            <pc:docMk/>
            <pc:sldMk cId="2908853999" sldId="395"/>
            <ac:picMk id="9" creationId="{B4D9AA5C-87AD-4197-B87A-18A852038584}"/>
          </ac:picMkLst>
        </pc:picChg>
        <pc:picChg chg="add mod">
          <ac:chgData name="Joveler Jang" userId="bc82942cc3b7cda4" providerId="LiveId" clId="{C8222146-CDAD-484B-B761-09B1F5E83DAC}" dt="2018-09-18T00:23:50.260" v="8646" actId="1036"/>
          <ac:picMkLst>
            <pc:docMk/>
            <pc:sldMk cId="2908853999" sldId="395"/>
            <ac:picMk id="10" creationId="{3472649B-B10A-4C44-B855-852E5A16AC16}"/>
          </ac:picMkLst>
        </pc:picChg>
      </pc:sldChg>
      <pc:sldChg chg="addSp modSp add">
        <pc:chgData name="Joveler Jang" userId="bc82942cc3b7cda4" providerId="LiveId" clId="{C8222146-CDAD-484B-B761-09B1F5E83DAC}" dt="2018-09-18T00:32:13.309" v="9445" actId="20577"/>
        <pc:sldMkLst>
          <pc:docMk/>
          <pc:sldMk cId="3360070293" sldId="396"/>
        </pc:sldMkLst>
        <pc:spChg chg="mod">
          <ac:chgData name="Joveler Jang" userId="bc82942cc3b7cda4" providerId="LiveId" clId="{C8222146-CDAD-484B-B761-09B1F5E83DAC}" dt="2018-09-18T00:23:00.061" v="8534" actId="20577"/>
          <ac:spMkLst>
            <pc:docMk/>
            <pc:sldMk cId="3360070293" sldId="396"/>
            <ac:spMk id="2" creationId="{2FA8765E-5D46-46DF-83CC-B62418113215}"/>
          </ac:spMkLst>
        </pc:spChg>
        <pc:spChg chg="mod">
          <ac:chgData name="Joveler Jang" userId="bc82942cc3b7cda4" providerId="LiveId" clId="{C8222146-CDAD-484B-B761-09B1F5E83DAC}" dt="2018-09-18T00:32:13.309" v="9445" actId="20577"/>
          <ac:spMkLst>
            <pc:docMk/>
            <pc:sldMk cId="3360070293" sldId="396"/>
            <ac:spMk id="3" creationId="{9740D381-85BF-4484-853B-12332B54D359}"/>
          </ac:spMkLst>
        </pc:spChg>
        <pc:picChg chg="add mod">
          <ac:chgData name="Joveler Jang" userId="bc82942cc3b7cda4" providerId="LiveId" clId="{C8222146-CDAD-484B-B761-09B1F5E83DAC}" dt="2018-09-18T00:30:18.242" v="9119" actId="1076"/>
          <ac:picMkLst>
            <pc:docMk/>
            <pc:sldMk cId="3360070293" sldId="396"/>
            <ac:picMk id="5" creationId="{5759482D-5932-424D-82BE-B6DF0F96FC9E}"/>
          </ac:picMkLst>
        </pc:picChg>
      </pc:sldChg>
      <pc:sldChg chg="addSp delSp modSp add">
        <pc:chgData name="Joveler Jang" userId="bc82942cc3b7cda4" providerId="LiveId" clId="{C8222146-CDAD-484B-B761-09B1F5E83DAC}" dt="2018-09-18T00:39:45.747" v="10209" actId="20577"/>
        <pc:sldMkLst>
          <pc:docMk/>
          <pc:sldMk cId="2741282638" sldId="397"/>
        </pc:sldMkLst>
        <pc:spChg chg="mod">
          <ac:chgData name="Joveler Jang" userId="bc82942cc3b7cda4" providerId="LiveId" clId="{C8222146-CDAD-484B-B761-09B1F5E83DAC}" dt="2018-09-18T00:38:39.736" v="10083" actId="20577"/>
          <ac:spMkLst>
            <pc:docMk/>
            <pc:sldMk cId="2741282638" sldId="397"/>
            <ac:spMk id="2" creationId="{00000000-0000-0000-0000-000000000000}"/>
          </ac:spMkLst>
        </pc:spChg>
        <pc:spChg chg="del mod">
          <ac:chgData name="Joveler Jang" userId="bc82942cc3b7cda4" providerId="LiveId" clId="{C8222146-CDAD-484B-B761-09B1F5E83DAC}" dt="2018-09-18T00:36:39.394" v="9957"/>
          <ac:spMkLst>
            <pc:docMk/>
            <pc:sldMk cId="2741282638" sldId="397"/>
            <ac:spMk id="3" creationId="{00000000-0000-0000-0000-000000000000}"/>
          </ac:spMkLst>
        </pc:spChg>
        <pc:spChg chg="add del mod">
          <ac:chgData name="Joveler Jang" userId="bc82942cc3b7cda4" providerId="LiveId" clId="{C8222146-CDAD-484B-B761-09B1F5E83DAC}" dt="2018-09-18T00:39:45.747" v="10209" actId="20577"/>
          <ac:spMkLst>
            <pc:docMk/>
            <pc:sldMk cId="2741282638" sldId="397"/>
            <ac:spMk id="7" creationId="{E27DEE24-5FD6-4BAD-9367-F357BBFA476C}"/>
          </ac:spMkLst>
        </pc:spChg>
        <pc:picChg chg="add del mod">
          <ac:chgData name="Joveler Jang" userId="bc82942cc3b7cda4" providerId="LiveId" clId="{C8222146-CDAD-484B-B761-09B1F5E83DAC}" dt="2018-09-18T00:36:43.967" v="9959" actId="478"/>
          <ac:picMkLst>
            <pc:docMk/>
            <pc:sldMk cId="2741282638" sldId="397"/>
            <ac:picMk id="5" creationId="{D93D190C-1A1E-4AFE-AEB0-10F31ECB3B70}"/>
          </ac:picMkLst>
        </pc:picChg>
        <pc:picChg chg="add del mod">
          <ac:chgData name="Joveler Jang" userId="bc82942cc3b7cda4" providerId="LiveId" clId="{C8222146-CDAD-484B-B761-09B1F5E83DAC}" dt="2018-09-18T00:36:52.096" v="9961"/>
          <ac:picMkLst>
            <pc:docMk/>
            <pc:sldMk cId="2741282638" sldId="397"/>
            <ac:picMk id="8" creationId="{55770882-5613-4BAE-B5A2-04A14D033503}"/>
          </ac:picMkLst>
        </pc:picChg>
        <pc:picChg chg="add mod">
          <ac:chgData name="Joveler Jang" userId="bc82942cc3b7cda4" providerId="LiveId" clId="{C8222146-CDAD-484B-B761-09B1F5E83DAC}" dt="2018-09-18T00:38:04.158" v="9996" actId="12789"/>
          <ac:picMkLst>
            <pc:docMk/>
            <pc:sldMk cId="2741282638" sldId="397"/>
            <ac:picMk id="9" creationId="{8199C716-F86C-437C-ABCC-6B252AEFCE01}"/>
          </ac:picMkLst>
        </pc:picChg>
        <pc:picChg chg="add del mod">
          <ac:chgData name="Joveler Jang" userId="bc82942cc3b7cda4" providerId="LiveId" clId="{C8222146-CDAD-484B-B761-09B1F5E83DAC}" dt="2018-09-18T00:37:04.987" v="9966"/>
          <ac:picMkLst>
            <pc:docMk/>
            <pc:sldMk cId="2741282638" sldId="397"/>
            <ac:picMk id="10" creationId="{A52CE34E-A792-4D96-BDA1-CD70F9AAE353}"/>
          </ac:picMkLst>
        </pc:picChg>
        <pc:picChg chg="add mod">
          <ac:chgData name="Joveler Jang" userId="bc82942cc3b7cda4" providerId="LiveId" clId="{C8222146-CDAD-484B-B761-09B1F5E83DAC}" dt="2018-09-18T00:38:04.158" v="9996" actId="12789"/>
          <ac:picMkLst>
            <pc:docMk/>
            <pc:sldMk cId="2741282638" sldId="397"/>
            <ac:picMk id="11" creationId="{8A14268A-3AAD-48E0-9C0C-498276CF58C6}"/>
          </ac:picMkLst>
        </pc:picChg>
        <pc:picChg chg="add mod">
          <ac:chgData name="Joveler Jang" userId="bc82942cc3b7cda4" providerId="LiveId" clId="{C8222146-CDAD-484B-B761-09B1F5E83DAC}" dt="2018-09-18T00:38:06.495" v="9997" actId="12789"/>
          <ac:picMkLst>
            <pc:docMk/>
            <pc:sldMk cId="2741282638" sldId="397"/>
            <ac:picMk id="12" creationId="{0F0B7519-94EC-414D-AD04-6A61ABAFF4B6}"/>
          </ac:picMkLst>
        </pc:picChg>
        <pc:picChg chg="add mod">
          <ac:chgData name="Joveler Jang" userId="bc82942cc3b7cda4" providerId="LiveId" clId="{C8222146-CDAD-484B-B761-09B1F5E83DAC}" dt="2018-09-18T00:38:54.457" v="10085" actId="1076"/>
          <ac:picMkLst>
            <pc:docMk/>
            <pc:sldMk cId="2741282638" sldId="397"/>
            <ac:picMk id="13" creationId="{0DE917D2-B106-4E1D-90F6-4EC4A0CBCD39}"/>
          </ac:picMkLst>
        </pc:picChg>
      </pc:sldChg>
    </pc:docChg>
  </pc:docChgLst>
  <pc:docChgLst>
    <pc:chgData userId="bc82942cc3b7cda4" providerId="LiveId" clId="{048A53F0-CE4C-49E5-97AB-49F581F31213}"/>
    <pc:docChg chg="undo redo custSel mod addSld delSld modSld sldOrd">
      <pc:chgData name="" userId="bc82942cc3b7cda4" providerId="LiveId" clId="{048A53F0-CE4C-49E5-97AB-49F581F31213}" dt="2018-08-02T22:18:38.438" v="13166" actId="20577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32499" cy="34448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3263" y="1"/>
            <a:ext cx="4332499" cy="34448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>
              <a:defRPr sz="1200"/>
            </a:lvl1pPr>
          </a:lstStyle>
          <a:p>
            <a:fld id="{3015E575-72B5-418E-9B0E-2667B575DD8A}" type="datetimeFigureOut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521450"/>
            <a:ext cx="4332499" cy="344488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3263" y="6521450"/>
            <a:ext cx="4332499" cy="344488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>
              <a:defRPr sz="1200"/>
            </a:lvl1pPr>
          </a:lstStyle>
          <a:p>
            <a:fld id="{A6521E95-C6C2-42DC-9DCC-F23AAFC8F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507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32499" cy="34448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3263" y="1"/>
            <a:ext cx="4332499" cy="34448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>
              <a:defRPr sz="1200"/>
            </a:lvl1pPr>
          </a:lstStyle>
          <a:p>
            <a:fld id="{92ABD4B4-5F91-412A-8132-4A15B0CEEE80}" type="datetimeFigureOut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40050" y="858838"/>
            <a:ext cx="4117975" cy="2317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6" tIns="46113" rIns="92226" bIns="461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808" y="3304233"/>
            <a:ext cx="7998460" cy="2703464"/>
          </a:xfrm>
          <a:prstGeom prst="rect">
            <a:avLst/>
          </a:prstGeom>
        </p:spPr>
        <p:txBody>
          <a:bodyPr vert="horz" lIns="92226" tIns="46113" rIns="92226" bIns="46113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521450"/>
            <a:ext cx="4332499" cy="344488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3263" y="6521450"/>
            <a:ext cx="4332499" cy="344488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>
              <a:defRPr sz="1200"/>
            </a:lvl1pPr>
          </a:lstStyle>
          <a:p>
            <a:fld id="{2C0BEEED-CB3A-4D4F-AB6A-F6645ABD5A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299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446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(</a:t>
            </a:r>
            <a:r>
              <a:rPr lang="ko-KR" altLang="en-US" dirty="0"/>
              <a:t>논문에 없지만 추가로 조사한 내용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ko-KR" altLang="en-US" dirty="0"/>
              <a:t>출처</a:t>
            </a:r>
            <a:endParaRPr lang="en-US" altLang="ko-KR" dirty="0"/>
          </a:p>
          <a:p>
            <a:r>
              <a:rPr lang="ko-KR" altLang="en-US" dirty="0" err="1"/>
              <a:t>샤오미</a:t>
            </a:r>
            <a:endParaRPr lang="en-US" altLang="ko-KR" dirty="0"/>
          </a:p>
          <a:p>
            <a:r>
              <a:rPr lang="en-US" altLang="ko-KR" dirty="0"/>
              <a:t>https://www.linkedin.com/pulse/xiaomi-phohnes-secretly-sending-users-sensitive-data-nasibov-mscm</a:t>
            </a:r>
          </a:p>
          <a:p>
            <a:r>
              <a:rPr lang="en-US" altLang="ko-KR" dirty="0"/>
              <a:t>https://www.f-secure.com/weblog/archives/00002731.html</a:t>
            </a:r>
          </a:p>
          <a:p>
            <a:endParaRPr lang="en-US" altLang="ko-KR" dirty="0"/>
          </a:p>
          <a:p>
            <a:r>
              <a:rPr lang="ko-KR" altLang="en-US" dirty="0"/>
              <a:t>아마존 에코</a:t>
            </a:r>
            <a:endParaRPr lang="en-US" altLang="ko-KR" dirty="0"/>
          </a:p>
          <a:p>
            <a:r>
              <a:rPr lang="en-US" altLang="ko-KR" dirty="0"/>
              <a:t>https://www.cnbc.com/2018/05/24/amazon-echo-recorded-conversation-sent-to-random-person-report.html</a:t>
            </a:r>
          </a:p>
          <a:p>
            <a:r>
              <a:rPr lang="en-US" altLang="ko-KR" dirty="0"/>
              <a:t>https://www.kiro7.com/www.kiro7.com/news/local/woman-says-her-amazon-device-recorded-private-conversation-sent-it-out-to-random-contact/755507974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8106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153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많은 </a:t>
            </a:r>
            <a:r>
              <a:rPr lang="en-US" altLang="ko-KR" dirty="0"/>
              <a:t>ARM </a:t>
            </a:r>
            <a:r>
              <a:rPr lang="ko-KR" altLang="en-US" dirty="0"/>
              <a:t>프로세서들이 이 두 요소를 지원하고 있습니다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Google</a:t>
            </a:r>
            <a:r>
              <a:rPr lang="en-US" altLang="ko-KR" baseline="0" dirty="0"/>
              <a:t> Home</a:t>
            </a:r>
            <a:r>
              <a:rPr lang="ko-KR" altLang="en-US" baseline="0" dirty="0"/>
              <a:t>은  </a:t>
            </a:r>
            <a:r>
              <a:rPr lang="en-US" altLang="ko-KR" baseline="0" dirty="0"/>
              <a:t>Cortex A7</a:t>
            </a:r>
            <a:r>
              <a:rPr lang="ko-KR" altLang="en-US" baseline="0" dirty="0"/>
              <a:t>을 쓰는데</a:t>
            </a:r>
            <a:r>
              <a:rPr lang="en-US" altLang="ko-KR" baseline="0" dirty="0"/>
              <a:t>, 2013</a:t>
            </a:r>
            <a:r>
              <a:rPr lang="ko-KR" altLang="en-US" baseline="0" dirty="0"/>
              <a:t>년에 제작되었지만 둘 다 지원함</a:t>
            </a:r>
            <a:r>
              <a:rPr lang="en-US" altLang="ko-KR" baseline="0" dirty="0"/>
              <a:t>. -&gt; </a:t>
            </a:r>
            <a:r>
              <a:rPr lang="ko-KR" altLang="en-US" baseline="0" dirty="0"/>
              <a:t>고로 </a:t>
            </a:r>
            <a:r>
              <a:rPr lang="en-US" altLang="ko-KR" baseline="0" dirty="0"/>
              <a:t>IoT </a:t>
            </a:r>
            <a:r>
              <a:rPr lang="ko-KR" altLang="en-US" baseline="0" dirty="0"/>
              <a:t>기기들에 이거 적용할 때 로우 엔드 </a:t>
            </a:r>
            <a:r>
              <a:rPr lang="en-US" altLang="ko-KR" baseline="0" dirty="0"/>
              <a:t>CPU</a:t>
            </a:r>
            <a:r>
              <a:rPr lang="ko-KR" altLang="en-US" baseline="0" dirty="0"/>
              <a:t>로 인해 발생하는 문제는 적을 것</a:t>
            </a:r>
            <a:r>
              <a:rPr lang="en-US" altLang="ko-KR" baseline="0" dirty="0"/>
              <a:t>.</a:t>
            </a:r>
          </a:p>
          <a:p>
            <a:endParaRPr lang="en-US" altLang="ko-KR" baseline="0" dirty="0"/>
          </a:p>
          <a:p>
            <a:r>
              <a:rPr lang="ko-KR" altLang="en-US" baseline="0" dirty="0"/>
              <a:t>구형 기기 또는 </a:t>
            </a:r>
            <a:r>
              <a:rPr lang="ko-KR" altLang="en-US" baseline="0" dirty="0" err="1"/>
              <a:t>하이버파이저</a:t>
            </a:r>
            <a:r>
              <a:rPr lang="en-US" altLang="ko-KR" baseline="0" dirty="0"/>
              <a:t>/</a:t>
            </a:r>
            <a:r>
              <a:rPr lang="en-US" altLang="ko-KR" baseline="0" dirty="0" err="1"/>
              <a:t>TrustZone</a:t>
            </a:r>
            <a:r>
              <a:rPr lang="ko-KR" altLang="en-US" baseline="0" dirty="0"/>
              <a:t>에 접근 권한이 없는 기기를 위해 </a:t>
            </a:r>
            <a:r>
              <a:rPr lang="en-US" altLang="ko-KR" baseline="0" dirty="0"/>
              <a:t>OS </a:t>
            </a:r>
            <a:r>
              <a:rPr lang="ko-KR" altLang="en-US" baseline="0" dirty="0"/>
              <a:t>커널을 변경해서 사용할 수도 있는데</a:t>
            </a:r>
            <a:r>
              <a:rPr lang="en-US" altLang="ko-KR" baseline="0" dirty="0"/>
              <a:t>, </a:t>
            </a:r>
            <a:r>
              <a:rPr lang="ko-KR" altLang="en-US" baseline="0" dirty="0"/>
              <a:t>이건 </a:t>
            </a:r>
            <a:r>
              <a:rPr lang="en-US" altLang="ko-KR" baseline="0" dirty="0"/>
              <a:t>TCB</a:t>
            </a:r>
            <a:r>
              <a:rPr lang="ko-KR" altLang="en-US" baseline="0" dirty="0"/>
              <a:t>가 커져서 비추</a:t>
            </a:r>
            <a:r>
              <a:rPr lang="en-US" altLang="ko-KR" baseline="0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27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TCB</a:t>
            </a:r>
            <a:r>
              <a:rPr lang="ko-KR" altLang="en-US" dirty="0"/>
              <a:t>는 작을수록 좋습니다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778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TCB</a:t>
            </a:r>
            <a:r>
              <a:rPr lang="ko-KR" altLang="en-US" dirty="0"/>
              <a:t>는 작을수록 좋습니다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785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5867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Connectivity – </a:t>
            </a:r>
            <a:r>
              <a:rPr lang="ko-KR" altLang="en-US" dirty="0"/>
              <a:t>외부 서버와 반드시 연결되어야 함</a:t>
            </a:r>
            <a:r>
              <a:rPr lang="en-US" altLang="ko-KR" dirty="0"/>
              <a:t>.</a:t>
            </a:r>
          </a:p>
          <a:p>
            <a:pPr marL="230566" indent="-230566">
              <a:buAutoNum type="arabicParenR"/>
            </a:pPr>
            <a:r>
              <a:rPr lang="ko-KR" altLang="en-US" dirty="0"/>
              <a:t>그래야 </a:t>
            </a:r>
            <a:r>
              <a:rPr lang="en-US" altLang="ko-KR" dirty="0"/>
              <a:t>session key</a:t>
            </a:r>
            <a:r>
              <a:rPr lang="ko-KR" altLang="en-US" dirty="0"/>
              <a:t>를 받아올 수 있고</a:t>
            </a:r>
            <a:endParaRPr lang="en-US" altLang="ko-KR" dirty="0"/>
          </a:p>
          <a:p>
            <a:pPr marL="230566" indent="-230566">
              <a:buAutoNum type="arabicParenR"/>
            </a:pPr>
            <a:r>
              <a:rPr lang="ko-KR" altLang="en-US" dirty="0"/>
              <a:t>추후에 로그를 서버에 전송하여 </a:t>
            </a:r>
            <a:r>
              <a:rPr lang="en-US" altLang="ko-KR" dirty="0"/>
              <a:t>audit</a:t>
            </a:r>
            <a:r>
              <a:rPr lang="ko-KR" altLang="en-US" dirty="0"/>
              <a:t>이 가능하게 한다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783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왜 굳이 파일을 쪼개는가</a:t>
            </a:r>
            <a:r>
              <a:rPr lang="en-US" altLang="ko-KR" dirty="0"/>
              <a:t>?</a:t>
            </a:r>
          </a:p>
          <a:p>
            <a:pPr marL="230566" indent="-230566">
              <a:buAutoNum type="arabicParenR"/>
            </a:pPr>
            <a:r>
              <a:rPr lang="ko-KR" altLang="en-US" dirty="0" err="1"/>
              <a:t>재부팅하기</a:t>
            </a:r>
            <a:r>
              <a:rPr lang="ko-KR" altLang="en-US" dirty="0"/>
              <a:t> 전에 </a:t>
            </a:r>
            <a:r>
              <a:rPr lang="en-US" altLang="ko-KR" dirty="0"/>
              <a:t>log</a:t>
            </a:r>
            <a:r>
              <a:rPr lang="ko-KR" altLang="en-US" dirty="0"/>
              <a:t>를 </a:t>
            </a:r>
            <a:r>
              <a:rPr lang="en-US" altLang="ko-KR" dirty="0" err="1"/>
              <a:t>commi</a:t>
            </a:r>
            <a:r>
              <a:rPr lang="ko-KR" altLang="en-US" dirty="0"/>
              <a:t>해야 함</a:t>
            </a:r>
            <a:r>
              <a:rPr lang="en-US" altLang="ko-KR" dirty="0"/>
              <a:t>. (</a:t>
            </a:r>
            <a:r>
              <a:rPr lang="ko-KR" altLang="en-US" dirty="0"/>
              <a:t>세션 키 때문에 이어서 쓰는게 힘듦</a:t>
            </a:r>
            <a:r>
              <a:rPr lang="en-US" altLang="ko-KR" dirty="0"/>
              <a:t>)</a:t>
            </a:r>
          </a:p>
          <a:p>
            <a:pPr marL="230566" indent="-230566">
              <a:buAutoNum type="arabicParenR"/>
            </a:pPr>
            <a:r>
              <a:rPr lang="en-US" altLang="ko-KR" dirty="0"/>
              <a:t>Hypervisor, Normal World</a:t>
            </a:r>
            <a:r>
              <a:rPr lang="ko-KR" altLang="en-US" dirty="0"/>
              <a:t>와 </a:t>
            </a:r>
            <a:r>
              <a:rPr lang="en-US" altLang="ko-KR" dirty="0"/>
              <a:t>Secure World </a:t>
            </a:r>
            <a:r>
              <a:rPr lang="ko-KR" altLang="en-US" dirty="0"/>
              <a:t>사이 매우 적은 양의 메모리만이 할당됨 </a:t>
            </a:r>
            <a:r>
              <a:rPr lang="en-US" altLang="ko-KR" dirty="0"/>
              <a:t>(8KB)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675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Deploy – </a:t>
            </a:r>
            <a:r>
              <a:rPr lang="ko-KR" altLang="en-US" dirty="0"/>
              <a:t>업데이트가 힘들어서 최대한 문제의 소지를 줄인 채로 출시해야 함</a:t>
            </a:r>
            <a:endParaRPr lang="en-US" altLang="ko-KR" dirty="0"/>
          </a:p>
          <a:p>
            <a:r>
              <a:rPr lang="en-US" altLang="ko-KR" dirty="0" err="1"/>
              <a:t>Ditio</a:t>
            </a:r>
            <a:r>
              <a:rPr lang="ko-KR" altLang="en-US" dirty="0"/>
              <a:t>의 로그는 센서가 </a:t>
            </a:r>
            <a:r>
              <a:rPr lang="ko-KR" altLang="en-US" dirty="0" err="1"/>
              <a:t>쓰이는지만</a:t>
            </a:r>
            <a:r>
              <a:rPr lang="ko-KR" altLang="en-US" dirty="0"/>
              <a:t> 판단 가능</a:t>
            </a:r>
            <a:r>
              <a:rPr lang="en-US" altLang="ko-KR" dirty="0"/>
              <a:t>. </a:t>
            </a:r>
            <a:r>
              <a:rPr lang="ko-KR" altLang="en-US" dirty="0"/>
              <a:t>그래서 개인정보 유출 소지는 없다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713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Deploy – </a:t>
            </a:r>
            <a:r>
              <a:rPr lang="ko-KR" altLang="en-US" dirty="0"/>
              <a:t>업데이트가 힘들어서 최대한 문제의 소지를 줄인 채로 출시해야 함</a:t>
            </a:r>
            <a:endParaRPr lang="en-US" altLang="ko-KR" dirty="0"/>
          </a:p>
          <a:p>
            <a:r>
              <a:rPr lang="en-US" altLang="ko-KR" dirty="0" err="1"/>
              <a:t>Ditio</a:t>
            </a:r>
            <a:r>
              <a:rPr lang="ko-KR" altLang="en-US" dirty="0"/>
              <a:t>의 로그는 센서가 </a:t>
            </a:r>
            <a:r>
              <a:rPr lang="ko-KR" altLang="en-US" dirty="0" err="1"/>
              <a:t>쓰이는지만</a:t>
            </a:r>
            <a:r>
              <a:rPr lang="ko-KR" altLang="en-US" dirty="0"/>
              <a:t> 판단 가능</a:t>
            </a:r>
            <a:r>
              <a:rPr lang="en-US" altLang="ko-KR" dirty="0"/>
              <a:t>. </a:t>
            </a:r>
            <a:r>
              <a:rPr lang="ko-KR" altLang="en-US" dirty="0"/>
              <a:t>그래서 개인정보 유출 소지는 없다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019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0991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넥서스 </a:t>
            </a:r>
            <a:r>
              <a:rPr lang="en-US" altLang="ko-KR" dirty="0"/>
              <a:t>5</a:t>
            </a:r>
            <a:r>
              <a:rPr lang="ko-KR" altLang="en-US" dirty="0"/>
              <a:t>에서 테스트할 때는 레지스터 하나만 켜도 감지가 됨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761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982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747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580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51890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0393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Non Vendor</a:t>
            </a:r>
            <a:r>
              <a:rPr lang="ko-KR" altLang="en-US" dirty="0"/>
              <a:t>가 </a:t>
            </a:r>
            <a:r>
              <a:rPr lang="en-US" altLang="ko-KR" dirty="0" err="1"/>
              <a:t>TrustZone</a:t>
            </a:r>
            <a:r>
              <a:rPr lang="ko-KR" altLang="en-US" dirty="0"/>
              <a:t>와 </a:t>
            </a:r>
            <a:r>
              <a:rPr lang="en-US" altLang="ko-KR" dirty="0" err="1"/>
              <a:t>Hypervizer</a:t>
            </a:r>
            <a:r>
              <a:rPr lang="ko-KR" altLang="en-US" dirty="0"/>
              <a:t>에 접근할 수 있는 유일한 플랫폼이 </a:t>
            </a:r>
            <a:r>
              <a:rPr lang="en-US" altLang="ko-KR" dirty="0"/>
              <a:t>Juno </a:t>
            </a:r>
            <a:r>
              <a:rPr lang="ko-KR" altLang="en-US" dirty="0"/>
              <a:t>였음</a:t>
            </a:r>
            <a:endParaRPr lang="en-US" altLang="ko-KR" dirty="0"/>
          </a:p>
          <a:p>
            <a:r>
              <a:rPr lang="ko-KR" altLang="en-US" dirty="0" err="1"/>
              <a:t>스펙대로라면</a:t>
            </a:r>
            <a:r>
              <a:rPr lang="ko-KR" altLang="en-US" dirty="0"/>
              <a:t> </a:t>
            </a:r>
            <a:r>
              <a:rPr lang="en-US" altLang="ko-KR" dirty="0"/>
              <a:t>Juno </a:t>
            </a:r>
            <a:r>
              <a:rPr lang="ko-KR" altLang="en-US" dirty="0"/>
              <a:t>보드가 제공해야 하는 기능 중 일부는 우리가 제대로 쓸 수 없었고</a:t>
            </a:r>
            <a:r>
              <a:rPr lang="en-US" altLang="ko-KR" dirty="0"/>
              <a:t>, </a:t>
            </a:r>
            <a:r>
              <a:rPr lang="ko-KR" altLang="en-US" dirty="0" err="1"/>
              <a:t>우회하거냐</a:t>
            </a:r>
            <a:r>
              <a:rPr lang="ko-KR" altLang="en-US" dirty="0"/>
              <a:t> 에뮬레이션을 해야 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646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Non Vendor</a:t>
            </a:r>
            <a:r>
              <a:rPr lang="ko-KR" altLang="en-US" dirty="0"/>
              <a:t>가 </a:t>
            </a:r>
            <a:r>
              <a:rPr lang="en-US" altLang="ko-KR" dirty="0" err="1"/>
              <a:t>TrustZone</a:t>
            </a:r>
            <a:r>
              <a:rPr lang="ko-KR" altLang="en-US" dirty="0"/>
              <a:t>와 </a:t>
            </a:r>
            <a:r>
              <a:rPr lang="en-US" altLang="ko-KR" dirty="0" err="1"/>
              <a:t>Hypervizer</a:t>
            </a:r>
            <a:r>
              <a:rPr lang="ko-KR" altLang="en-US" dirty="0"/>
              <a:t>에 접근할 수 있는 유일한 플랫폼이 </a:t>
            </a:r>
            <a:r>
              <a:rPr lang="en-US" altLang="ko-KR" dirty="0"/>
              <a:t>Juno </a:t>
            </a:r>
            <a:r>
              <a:rPr lang="ko-KR" altLang="en-US" dirty="0"/>
              <a:t>였음</a:t>
            </a:r>
            <a:endParaRPr lang="en-US" altLang="ko-KR" dirty="0"/>
          </a:p>
          <a:p>
            <a:r>
              <a:rPr lang="ko-KR" altLang="en-US" dirty="0" err="1"/>
              <a:t>스펙대로라면</a:t>
            </a:r>
            <a:r>
              <a:rPr lang="ko-KR" altLang="en-US" dirty="0"/>
              <a:t> </a:t>
            </a:r>
            <a:r>
              <a:rPr lang="en-US" altLang="ko-KR" dirty="0"/>
              <a:t>Juno </a:t>
            </a:r>
            <a:r>
              <a:rPr lang="ko-KR" altLang="en-US" dirty="0"/>
              <a:t>보드가 제공해야 하는 기능 중 일부는 우리가 제대로 쓸 수 없었고</a:t>
            </a:r>
            <a:r>
              <a:rPr lang="en-US" altLang="ko-KR" dirty="0"/>
              <a:t>, </a:t>
            </a:r>
            <a:r>
              <a:rPr lang="ko-KR" altLang="en-US" dirty="0" err="1"/>
              <a:t>우회하거냐</a:t>
            </a:r>
            <a:r>
              <a:rPr lang="ko-KR" altLang="en-US" dirty="0"/>
              <a:t> 에뮬레이션을 해야 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1207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Non Vendor</a:t>
            </a:r>
            <a:r>
              <a:rPr lang="ko-KR" altLang="en-US" dirty="0"/>
              <a:t>가 </a:t>
            </a:r>
            <a:r>
              <a:rPr lang="en-US" altLang="ko-KR" dirty="0" err="1"/>
              <a:t>TrustZone</a:t>
            </a:r>
            <a:r>
              <a:rPr lang="ko-KR" altLang="en-US" dirty="0"/>
              <a:t>와 </a:t>
            </a:r>
            <a:r>
              <a:rPr lang="en-US" altLang="ko-KR" dirty="0" err="1"/>
              <a:t>Hypervizer</a:t>
            </a:r>
            <a:r>
              <a:rPr lang="ko-KR" altLang="en-US" dirty="0"/>
              <a:t>에 접근할 수 있는 유일한 플랫폼이 </a:t>
            </a:r>
            <a:r>
              <a:rPr lang="en-US" altLang="ko-KR" dirty="0"/>
              <a:t>Juno </a:t>
            </a:r>
            <a:r>
              <a:rPr lang="ko-KR" altLang="en-US" dirty="0"/>
              <a:t>였음</a:t>
            </a:r>
            <a:endParaRPr lang="en-US" altLang="ko-KR" dirty="0"/>
          </a:p>
          <a:p>
            <a:r>
              <a:rPr lang="ko-KR" altLang="en-US" dirty="0" err="1"/>
              <a:t>스펙대로라면</a:t>
            </a:r>
            <a:r>
              <a:rPr lang="ko-KR" altLang="en-US" dirty="0"/>
              <a:t> </a:t>
            </a:r>
            <a:r>
              <a:rPr lang="en-US" altLang="ko-KR" dirty="0"/>
              <a:t>Juno </a:t>
            </a:r>
            <a:r>
              <a:rPr lang="ko-KR" altLang="en-US" dirty="0"/>
              <a:t>보드가 제공해야 하는 기능 중 일부는 우리가 제대로 쓸 수 없었고</a:t>
            </a:r>
            <a:r>
              <a:rPr lang="en-US" altLang="ko-KR" dirty="0"/>
              <a:t>, </a:t>
            </a:r>
            <a:r>
              <a:rPr lang="ko-KR" altLang="en-US" dirty="0" err="1"/>
              <a:t>우회하거냐</a:t>
            </a:r>
            <a:r>
              <a:rPr lang="ko-KR" altLang="en-US" dirty="0"/>
              <a:t> 에뮬레이션을 해야 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3075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문제점 </a:t>
            </a:r>
            <a:r>
              <a:rPr lang="en-US" altLang="ko-KR" dirty="0"/>
              <a:t>: </a:t>
            </a:r>
            <a:r>
              <a:rPr lang="ko-KR" altLang="en-US" dirty="0"/>
              <a:t>벤더가 </a:t>
            </a:r>
            <a:r>
              <a:rPr lang="en-US" altLang="ko-KR" dirty="0"/>
              <a:t>Secure Boot</a:t>
            </a:r>
            <a:r>
              <a:rPr lang="ko-KR" altLang="en-US" dirty="0"/>
              <a:t>로 펌웨어를 변조하지 못하게 막는다지만</a:t>
            </a:r>
            <a:r>
              <a:rPr lang="en-US" altLang="ko-KR" dirty="0"/>
              <a:t>, </a:t>
            </a:r>
            <a:r>
              <a:rPr lang="ko-KR" altLang="en-US" dirty="0" err="1"/>
              <a:t>출시된지</a:t>
            </a:r>
            <a:r>
              <a:rPr lang="ko-KR" altLang="en-US" dirty="0"/>
              <a:t> 시간이 지난 기기들은 펌웨어 업데이트가 중단되고 결국 취약점이 발견될 수 밖에 없다</a:t>
            </a:r>
            <a:r>
              <a:rPr lang="en-US" altLang="ko-KR" dirty="0"/>
              <a:t>. (</a:t>
            </a:r>
            <a:r>
              <a:rPr lang="ko-KR" altLang="en-US" dirty="0"/>
              <a:t>무력화 가능</a:t>
            </a:r>
            <a:r>
              <a:rPr lang="en-US" altLang="ko-KR" dirty="0" smtClean="0"/>
              <a:t>)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041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15ED-1A00-4385-84B8-604AA8CEBE85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399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048D9-BD9E-4482-85B6-97BB152A5264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7D9E38DB-72CC-44F6-BDD1-80A4655CCC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46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C1B3-F61B-41FA-AB22-270D2DF901A4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92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8A85B-8567-4FA1-A4DF-B2982A7F1A1F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35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2823-29D3-4A0B-A06B-DC220F6A04DF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822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1204E-6CBD-4884-B8BA-8BE1D015C211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67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45D9-705B-4AB5-94F6-D0D5B052A8BB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47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57A-D330-4253-A25A-BE31E6C948F2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94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7E6E-9533-462C-A4CC-6B79064C1294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78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D5D7C-9DFC-4EDF-B072-9790A8A8CAFE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548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0737E-147A-4D60-A51B-68EF1568D919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87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50109" y="150937"/>
            <a:ext cx="11491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50109" y="1537299"/>
            <a:ext cx="11491784" cy="4679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50109" y="63366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CD5CF-EDFC-46E8-A81D-DA4B9A9B7D65}" type="datetime1">
              <a:rPr lang="ko-KR" altLang="en-US" smtClean="0"/>
              <a:t>2018-09-18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098691" y="63464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tx1"/>
                </a:solidFill>
              </a:defRPr>
            </a:lvl1pPr>
          </a:lstStyle>
          <a:p>
            <a:fld id="{7D9E38DB-72CC-44F6-BDD1-80A4655CCC9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-3735"/>
            <a:ext cx="12192000" cy="140043"/>
          </a:xfrm>
          <a:prstGeom prst="rect">
            <a:avLst/>
          </a:prstGeom>
          <a:solidFill>
            <a:srgbClr val="7D1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721475"/>
            <a:ext cx="12192000" cy="140043"/>
          </a:xfrm>
          <a:prstGeom prst="rect">
            <a:avLst/>
          </a:prstGeom>
          <a:solidFill>
            <a:srgbClr val="7D1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36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0079" y="1122363"/>
            <a:ext cx="10873047" cy="2387600"/>
          </a:xfrm>
        </p:spPr>
        <p:txBody>
          <a:bodyPr>
            <a:normAutofit/>
          </a:bodyPr>
          <a:lstStyle/>
          <a:p>
            <a:r>
              <a:rPr lang="en-US" altLang="ko-KR" sz="4200" dirty="0" err="1"/>
              <a:t>Ditio</a:t>
            </a:r>
            <a:r>
              <a:rPr lang="en-US" altLang="ko-KR" sz="4200" dirty="0"/>
              <a:t>: Trustworthy Auditing of</a:t>
            </a:r>
            <a:br>
              <a:rPr lang="en-US" altLang="ko-KR" sz="4200" dirty="0"/>
            </a:br>
            <a:r>
              <a:rPr lang="en-US" altLang="ko-KR" sz="4200" dirty="0"/>
              <a:t>Sensor Activities in Mobile &amp; </a:t>
            </a:r>
            <a:r>
              <a:rPr lang="en-US" altLang="ko-KR" sz="4200" dirty="0" err="1"/>
              <a:t>IoT</a:t>
            </a:r>
            <a:r>
              <a:rPr lang="en-US" altLang="ko-KR" sz="4200" dirty="0"/>
              <a:t> Devices</a:t>
            </a:r>
            <a:br>
              <a:rPr lang="en-US" altLang="ko-KR" sz="4200" dirty="0"/>
            </a:br>
            <a:endParaRPr lang="ko-KR" altLang="en-US" sz="4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816642"/>
            <a:ext cx="9144000" cy="2250783"/>
          </a:xfrm>
        </p:spPr>
        <p:txBody>
          <a:bodyPr>
            <a:normAutofit/>
          </a:bodyPr>
          <a:lstStyle/>
          <a:p>
            <a:r>
              <a:rPr lang="en-US" altLang="ko-KR" b="1" dirty="0" err="1"/>
              <a:t>Sensys</a:t>
            </a:r>
            <a:r>
              <a:rPr lang="en-US" altLang="ko-KR" b="1" dirty="0"/>
              <a:t> 2017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sv-SE" altLang="ko-KR" dirty="0"/>
              <a:t>Saeed Mirzamohammadi, Justin A. Chen, Ardalan Amiri Sani,</a:t>
            </a:r>
            <a:br>
              <a:rPr lang="sv-SE" altLang="ko-KR" dirty="0"/>
            </a:br>
            <a:r>
              <a:rPr lang="sv-SE" altLang="ko-KR" dirty="0"/>
              <a:t>Sharad Mehrotra, Gene Tsudik</a:t>
            </a:r>
          </a:p>
          <a:p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err="1"/>
              <a:t>Hajin</a:t>
            </a:r>
            <a:r>
              <a:rPr lang="en-US" altLang="ko-KR" dirty="0"/>
              <a:t> Jang</a:t>
            </a:r>
            <a:br>
              <a:rPr lang="en-US" altLang="ko-KR" dirty="0"/>
            </a:br>
            <a:r>
              <a:rPr lang="en-US" altLang="ko-KR"/>
              <a:t>Sep </a:t>
            </a:r>
            <a:r>
              <a:rPr lang="en-US" altLang="ko-KR" smtClean="0"/>
              <a:t>18, </a:t>
            </a:r>
            <a:r>
              <a:rPr lang="en-US" altLang="ko-KR" dirty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426649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b="1" dirty="0"/>
              <a:t>Mobile and </a:t>
            </a:r>
            <a:r>
              <a:rPr lang="en-US" altLang="ko-KR" b="1" dirty="0" err="1"/>
              <a:t>IoT</a:t>
            </a:r>
            <a:r>
              <a:rPr lang="en-US" altLang="ko-KR" b="1" dirty="0"/>
              <a:t> devices comes with various sensors</a:t>
            </a:r>
          </a:p>
          <a:p>
            <a:r>
              <a:rPr lang="en-US" altLang="ko-KR" dirty="0"/>
              <a:t>Internet connected wall-mount camera</a:t>
            </a:r>
          </a:p>
          <a:p>
            <a:r>
              <a:rPr lang="en-US" altLang="ko-KR" dirty="0"/>
              <a:t>AI speaker which can recognize speech</a:t>
            </a:r>
          </a:p>
          <a:p>
            <a:r>
              <a:rPr lang="en-US" altLang="ko-KR" dirty="0"/>
              <a:t>Smartphone with GPS</a:t>
            </a:r>
          </a:p>
          <a:p>
            <a:pPr marL="0" indent="0">
              <a:buNone/>
            </a:pP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66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b="1" dirty="0" smtClean="0"/>
              <a:t>Sensitive </a:t>
            </a:r>
            <a:r>
              <a:rPr lang="en-US" altLang="ko-KR" b="1" dirty="0"/>
              <a:t>private information can be captured by sensors</a:t>
            </a:r>
          </a:p>
          <a:p>
            <a:r>
              <a:rPr lang="en-US" altLang="ko-KR" dirty="0"/>
              <a:t>What if Amazon Echo record conversation from confidential meeting? </a:t>
            </a:r>
          </a:p>
          <a:p>
            <a:r>
              <a:rPr lang="en-US" altLang="ko-KR" dirty="0"/>
              <a:t>What if webcam send recordings to third-party server without permission?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18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Private information </a:t>
            </a:r>
            <a:r>
              <a:rPr lang="en-US" altLang="ko-KR" dirty="0" smtClean="0"/>
              <a:t>leak is happening </a:t>
            </a:r>
            <a:r>
              <a:rPr lang="en-US" altLang="ko-KR" dirty="0"/>
              <a:t>in real </a:t>
            </a:r>
            <a:r>
              <a:rPr lang="en-US" altLang="ko-KR" dirty="0" smtClean="0"/>
              <a:t>world!</a:t>
            </a:r>
            <a:endParaRPr lang="en-US" altLang="ko-KR" dirty="0"/>
          </a:p>
          <a:p>
            <a:r>
              <a:rPr lang="en-US" altLang="ko-KR" b="1" dirty="0" smtClean="0"/>
              <a:t>Xiaomi </a:t>
            </a:r>
            <a:r>
              <a:rPr lang="en-US" altLang="ko-KR" b="1" dirty="0"/>
              <a:t>Redmi 1S</a:t>
            </a:r>
          </a:p>
          <a:p>
            <a:pPr lvl="1"/>
            <a:r>
              <a:rPr lang="en-US" altLang="ko-KR" dirty="0"/>
              <a:t>Sent sensitive information to China without permission</a:t>
            </a:r>
          </a:p>
          <a:p>
            <a:pPr lvl="1"/>
            <a:r>
              <a:rPr lang="en-US" altLang="ko-KR" dirty="0"/>
              <a:t>IMEI Number, Contacts, Text </a:t>
            </a:r>
            <a:r>
              <a:rPr lang="en-US" altLang="ko-KR" dirty="0" smtClean="0"/>
              <a:t>Messages</a:t>
            </a:r>
            <a:endParaRPr lang="en-US" altLang="ko-KR" dirty="0"/>
          </a:p>
          <a:p>
            <a:r>
              <a:rPr lang="en-US" altLang="ko-KR" b="1" dirty="0"/>
              <a:t>Amazon Echo</a:t>
            </a:r>
          </a:p>
          <a:p>
            <a:pPr lvl="1"/>
            <a:r>
              <a:rPr lang="en-US" altLang="ko-KR" dirty="0"/>
              <a:t>Recorded private conversation and sent to random contact</a:t>
            </a:r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860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Problems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Some scenarios require restriction of sensor activity for privacy reasons</a:t>
            </a:r>
          </a:p>
          <a:p>
            <a:r>
              <a:rPr lang="en-US" altLang="ko-KR" dirty="0" smtClean="0"/>
              <a:t>Device must provide assurance about the use or non-use of sensors</a:t>
            </a:r>
          </a:p>
          <a:p>
            <a:endParaRPr lang="en-US" altLang="ko-KR" dirty="0"/>
          </a:p>
          <a:p>
            <a:r>
              <a:rPr lang="en-US" altLang="ko-KR" dirty="0"/>
              <a:t>Assurance for the owner</a:t>
            </a:r>
          </a:p>
          <a:p>
            <a:pPr lvl="1"/>
            <a:r>
              <a:rPr lang="en-US" altLang="ko-KR" dirty="0"/>
              <a:t>Ex) Home assistants should be turned of when owner wants it.</a:t>
            </a:r>
          </a:p>
          <a:p>
            <a:r>
              <a:rPr lang="en-US" altLang="ko-KR" dirty="0"/>
              <a:t>Assurance for a third party</a:t>
            </a:r>
          </a:p>
          <a:p>
            <a:pPr lvl="1"/>
            <a:r>
              <a:rPr lang="en-US" altLang="ko-KR" dirty="0"/>
              <a:t>Ex) In confidential meeting, all participant’s recording is prohibited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8541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Problems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/>
              <a:t>Current Practices : Ad-Hoc</a:t>
            </a:r>
          </a:p>
          <a:p>
            <a:pPr marL="0" indent="0">
              <a:buNone/>
            </a:pPr>
            <a:r>
              <a:rPr lang="en-US" altLang="ko-KR" dirty="0"/>
              <a:t>1. Unplug device physically</a:t>
            </a:r>
          </a:p>
          <a:p>
            <a:pPr lvl="1"/>
            <a:r>
              <a:rPr lang="en-US" altLang="ko-KR" dirty="0"/>
              <a:t>Cut off power of AI speaker</a:t>
            </a:r>
          </a:p>
          <a:p>
            <a:pPr lvl="1"/>
            <a:r>
              <a:rPr lang="en-US" altLang="ko-KR" dirty="0"/>
              <a:t>“Turn off all your cellphones before meeting!”</a:t>
            </a:r>
          </a:p>
          <a:p>
            <a:pPr marL="0" indent="0">
              <a:buNone/>
            </a:pPr>
            <a:r>
              <a:rPr lang="en-US" altLang="ko-KR" dirty="0"/>
              <a:t>2. Request </a:t>
            </a:r>
            <a:r>
              <a:rPr lang="en-US" altLang="ko-KR" dirty="0" smtClean="0"/>
              <a:t>to device</a:t>
            </a:r>
            <a:endParaRPr lang="en-US" altLang="ko-KR" dirty="0"/>
          </a:p>
          <a:p>
            <a:pPr lvl="1"/>
            <a:r>
              <a:rPr lang="en-US" altLang="ko-KR" dirty="0"/>
              <a:t>Press microphone disable button</a:t>
            </a:r>
          </a:p>
          <a:p>
            <a:pPr lvl="1"/>
            <a:r>
              <a:rPr lang="en-US" altLang="ko-KR" dirty="0"/>
              <a:t>“Alexa, do not record nor response </a:t>
            </a:r>
            <a:r>
              <a:rPr lang="en-US" altLang="ko-KR" dirty="0" smtClean="0"/>
              <a:t>to conversation </a:t>
            </a:r>
            <a:r>
              <a:rPr lang="en-US" altLang="ko-KR" dirty="0"/>
              <a:t>until 6:00 PM.”</a:t>
            </a:r>
            <a:endParaRPr lang="ko-KR" altLang="en-US" dirty="0"/>
          </a:p>
          <a:p>
            <a:endParaRPr lang="en-US" altLang="ko-KR" dirty="0" smtClean="0"/>
          </a:p>
          <a:p>
            <a:r>
              <a:rPr lang="en-US" altLang="ko-KR" dirty="0"/>
              <a:t>No systematic and secure way to achieve this</a:t>
            </a:r>
          </a:p>
          <a:p>
            <a:r>
              <a:rPr lang="en-US" altLang="ko-KR" dirty="0"/>
              <a:t>Hard or inconvenient to enforce in real world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0327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Problems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 smtClean="0"/>
              <a:t>Limitations</a:t>
            </a:r>
            <a:endParaRPr lang="en-US" altLang="ko-KR" b="1" dirty="0"/>
          </a:p>
          <a:p>
            <a:r>
              <a:rPr lang="en-US" altLang="ko-KR" dirty="0"/>
              <a:t>Too restrictive </a:t>
            </a:r>
          </a:p>
          <a:p>
            <a:pPr lvl="1"/>
            <a:r>
              <a:rPr lang="en-US" altLang="ko-KR" dirty="0"/>
              <a:t>Requires physical involvement</a:t>
            </a:r>
          </a:p>
          <a:p>
            <a:r>
              <a:rPr lang="en-US" altLang="ko-KR" dirty="0"/>
              <a:t>No guarantee</a:t>
            </a:r>
          </a:p>
          <a:p>
            <a:pPr lvl="1"/>
            <a:r>
              <a:rPr lang="en-US" altLang="ko-KR" dirty="0"/>
              <a:t>Compromised device can ignore user’s request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175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Approach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Authors present </a:t>
            </a:r>
            <a:r>
              <a:rPr lang="en-US" altLang="ko-KR" b="1" dirty="0" err="1"/>
              <a:t>Ditio</a:t>
            </a:r>
            <a:r>
              <a:rPr lang="en-US" altLang="ko-KR" dirty="0"/>
              <a:t>, </a:t>
            </a:r>
            <a:r>
              <a:rPr lang="en-US" altLang="ko-KR" b="1" dirty="0"/>
              <a:t>a system for auditing sensor activities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Designed for mobile and </a:t>
            </a:r>
            <a:r>
              <a:rPr lang="en-US" altLang="ko-KR" dirty="0" err="1"/>
              <a:t>IoT</a:t>
            </a:r>
            <a:r>
              <a:rPr lang="en-US" altLang="ko-KR" dirty="0"/>
              <a:t> devices</a:t>
            </a:r>
          </a:p>
          <a:p>
            <a:r>
              <a:rPr lang="en-US" altLang="ko-KR" dirty="0"/>
              <a:t>Generic enough to be device-agnostic</a:t>
            </a:r>
          </a:p>
          <a:p>
            <a:pPr lvl="1"/>
            <a:r>
              <a:rPr lang="en-US" altLang="ko-KR" dirty="0"/>
              <a:t>Supports many sensor brands</a:t>
            </a:r>
          </a:p>
          <a:p>
            <a:pPr lvl="1"/>
            <a:r>
              <a:rPr lang="en-US" altLang="ko-KR" dirty="0"/>
              <a:t>Supports different use cases</a:t>
            </a:r>
          </a:p>
          <a:p>
            <a:r>
              <a:rPr lang="en-US" altLang="ko-KR" dirty="0"/>
              <a:t>Comes with companion tool for auditing</a:t>
            </a:r>
          </a:p>
          <a:p>
            <a:pPr lvl="1"/>
            <a:r>
              <a:rPr lang="en-US" altLang="ko-KR" dirty="0"/>
              <a:t>Formally verified companion tool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70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Approach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0889" y="1593669"/>
            <a:ext cx="6505305" cy="4583294"/>
          </a:xfrm>
        </p:spPr>
        <p:txBody>
          <a:bodyPr/>
          <a:lstStyle/>
          <a:p>
            <a:r>
              <a:rPr lang="en-US" altLang="ko-KR" dirty="0"/>
              <a:t>Key Component: Hybrid Security Monitor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sz="half" idx="2"/>
          </p:nvPr>
        </p:nvSpPr>
        <p:spPr>
          <a:xfrm>
            <a:off x="6030688" y="1593669"/>
            <a:ext cx="5366657" cy="4583294"/>
          </a:xfrm>
        </p:spPr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/>
              <a:t>Hypervisor </a:t>
            </a:r>
          </a:p>
          <a:p>
            <a:pPr lvl="1"/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Read sensor’s register information without modifying OS</a:t>
            </a:r>
            <a:endParaRPr lang="en-US" altLang="ko-KR" dirty="0"/>
          </a:p>
          <a:p>
            <a:r>
              <a:rPr lang="en-US" altLang="ko-KR" dirty="0" err="1"/>
              <a:t>TrustZone</a:t>
            </a:r>
            <a:endParaRPr lang="en-US" altLang="ko-KR" dirty="0"/>
          </a:p>
          <a:p>
            <a:pPr lvl="1"/>
            <a: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Seal logs to keep integrity, authenticity, and confidentiality</a:t>
            </a:r>
          </a:p>
          <a:p>
            <a:endParaRPr lang="en-US" altLang="ko-KR" dirty="0"/>
          </a:p>
          <a:p>
            <a:r>
              <a:rPr lang="en-US" altLang="ko-KR" dirty="0"/>
              <a:t>Small Trusted Computing Base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209" y="2185988"/>
            <a:ext cx="41910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15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Approach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/>
              <a:t>Terms</a:t>
            </a:r>
          </a:p>
          <a:p>
            <a:r>
              <a:rPr lang="en-US" altLang="ko-KR" dirty="0"/>
              <a:t>Sensor </a:t>
            </a:r>
            <a:r>
              <a:rPr lang="en-US" altLang="ko-KR" dirty="0" smtClean="0"/>
              <a:t>activity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use or </a:t>
            </a:r>
            <a:r>
              <a:rPr lang="en-US" altLang="ko-KR" dirty="0" smtClean="0"/>
              <a:t>non-use (state) </a:t>
            </a:r>
            <a:r>
              <a:rPr lang="en-US" altLang="ko-KR" dirty="0"/>
              <a:t>of sensors</a:t>
            </a:r>
          </a:p>
          <a:p>
            <a:r>
              <a:rPr lang="en-US" altLang="ko-KR" dirty="0" smtClean="0"/>
              <a:t>Client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device containing the sensor of interest</a:t>
            </a:r>
          </a:p>
          <a:p>
            <a:r>
              <a:rPr lang="en-US" altLang="ko-KR" dirty="0"/>
              <a:t>Trusted Computing Base (</a:t>
            </a:r>
            <a:r>
              <a:rPr lang="en-US" altLang="ko-KR" dirty="0" smtClean="0"/>
              <a:t>TCB)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set of all HW, FW, SW </a:t>
            </a:r>
            <a:r>
              <a:rPr lang="en-US" altLang="ko-KR" dirty="0" smtClean="0"/>
              <a:t>of a system critical </a:t>
            </a:r>
            <a:r>
              <a:rPr lang="en-US" altLang="ko-KR" dirty="0"/>
              <a:t>to its </a:t>
            </a:r>
            <a:r>
              <a:rPr lang="en-US" altLang="ko-KR" dirty="0" smtClean="0"/>
              <a:t>security</a:t>
            </a:r>
          </a:p>
          <a:p>
            <a:endParaRPr lang="en-US" altLang="ko-KR" dirty="0" smtClean="0"/>
          </a:p>
          <a:p>
            <a:endParaRPr lang="en-US" altLang="ko-KR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663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Approach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 smtClean="0"/>
              <a:t>Main </a:t>
            </a:r>
            <a:r>
              <a:rPr lang="en-US" altLang="ko-KR" b="1" dirty="0"/>
              <a:t>Idea</a:t>
            </a:r>
          </a:p>
          <a:p>
            <a:r>
              <a:rPr lang="en-US" altLang="ko-KR" dirty="0"/>
              <a:t>Sensor activities are logged to client from on-demand of </a:t>
            </a:r>
            <a:r>
              <a:rPr lang="en-US" altLang="ko-KR" dirty="0" smtClean="0"/>
              <a:t>owner</a:t>
            </a:r>
            <a:endParaRPr lang="en-US" altLang="ko-KR" dirty="0"/>
          </a:p>
          <a:p>
            <a:r>
              <a:rPr lang="en-US" altLang="ko-KR" dirty="0"/>
              <a:t>Auditor later audits client’s log and detect violation of </a:t>
            </a:r>
            <a:r>
              <a:rPr lang="en-US" altLang="ko-KR" dirty="0" smtClean="0"/>
              <a:t>policy</a:t>
            </a:r>
            <a:endParaRPr lang="en-US" altLang="ko-KR" dirty="0"/>
          </a:p>
          <a:p>
            <a:r>
              <a:rPr lang="en-US" altLang="ko-KR" dirty="0" smtClean="0"/>
              <a:t>Owner </a:t>
            </a:r>
            <a:r>
              <a:rPr lang="en-US" altLang="ko-KR" dirty="0"/>
              <a:t>!= </a:t>
            </a:r>
            <a:r>
              <a:rPr lang="en-US" altLang="ko-KR" dirty="0" smtClean="0"/>
              <a:t>Auditor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33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Design of </a:t>
            </a:r>
            <a:r>
              <a:rPr lang="en-US" altLang="ko-KR" dirty="0" err="1"/>
              <a:t>Ditio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Trusted Log Recorder</a:t>
            </a:r>
          </a:p>
          <a:p>
            <a:pPr lvl="1"/>
            <a:r>
              <a:rPr lang="en-US" altLang="ko-KR" dirty="0"/>
              <a:t>Record access to sensor registers</a:t>
            </a:r>
          </a:p>
          <a:p>
            <a:r>
              <a:rPr lang="en-US" altLang="ko-KR" sz="2400" dirty="0"/>
              <a:t>Trusted Authentication and Sealing Facilities</a:t>
            </a:r>
          </a:p>
          <a:p>
            <a:pPr lvl="1"/>
            <a:r>
              <a:rPr lang="en-US" altLang="ko-KR" dirty="0"/>
              <a:t>(Sealing) Encrypt logs and append HMAC</a:t>
            </a:r>
          </a:p>
          <a:p>
            <a:pPr lvl="1"/>
            <a:r>
              <a:rPr lang="en-US" altLang="ko-KR" dirty="0"/>
              <a:t>(Auth) Share session key with server</a:t>
            </a:r>
          </a:p>
          <a:p>
            <a:pPr lvl="1"/>
            <a:r>
              <a:rPr lang="en-US" altLang="ko-KR" dirty="0"/>
              <a:t>Ensure integrity and authenticity of logs</a:t>
            </a:r>
          </a:p>
          <a:p>
            <a:r>
              <a:rPr lang="en-US" altLang="ko-KR" dirty="0"/>
              <a:t>Untrusted log store</a:t>
            </a:r>
          </a:p>
          <a:p>
            <a:pPr lvl="1"/>
            <a:r>
              <a:rPr lang="en-US" altLang="ko-KR" sz="2000" dirty="0"/>
              <a:t>Log stored in normal world to minimize TCB size</a:t>
            </a:r>
            <a:endParaRPr lang="en-US" altLang="ko-KR" dirty="0"/>
          </a:p>
          <a:p>
            <a:r>
              <a:rPr lang="en-US" altLang="ko-KR" dirty="0"/>
              <a:t>Untrusted config app</a:t>
            </a:r>
          </a:p>
          <a:p>
            <a:pPr lvl="1"/>
            <a:r>
              <a:rPr lang="en-US" altLang="ko-KR" dirty="0"/>
              <a:t>User starts/stops recording log</a:t>
            </a:r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337F96A-FD3E-4019-86E5-DB7F551EA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524" y="1299527"/>
            <a:ext cx="5956476" cy="5046954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8E8274B-A15E-4898-88A8-5F529F7A9F66}"/>
              </a:ext>
            </a:extLst>
          </p:cNvPr>
          <p:cNvSpPr/>
          <p:nvPr/>
        </p:nvSpPr>
        <p:spPr>
          <a:xfrm>
            <a:off x="9098691" y="4956048"/>
            <a:ext cx="1654653" cy="584809"/>
          </a:xfrm>
          <a:prstGeom prst="rect">
            <a:avLst/>
          </a:prstGeom>
          <a:solidFill>
            <a:srgbClr val="92D05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8E8274B-A15E-4898-88A8-5F529F7A9F66}"/>
              </a:ext>
            </a:extLst>
          </p:cNvPr>
          <p:cNvSpPr/>
          <p:nvPr/>
        </p:nvSpPr>
        <p:spPr>
          <a:xfrm>
            <a:off x="10927080" y="3621836"/>
            <a:ext cx="1060704" cy="1334212"/>
          </a:xfrm>
          <a:prstGeom prst="rect">
            <a:avLst/>
          </a:prstGeom>
          <a:solidFill>
            <a:srgbClr val="92D05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8E8274B-A15E-4898-88A8-5F529F7A9F66}"/>
              </a:ext>
            </a:extLst>
          </p:cNvPr>
          <p:cNvSpPr/>
          <p:nvPr/>
        </p:nvSpPr>
        <p:spPr>
          <a:xfrm>
            <a:off x="7475829" y="3502152"/>
            <a:ext cx="909219" cy="1416919"/>
          </a:xfrm>
          <a:prstGeom prst="rect">
            <a:avLst/>
          </a:prstGeom>
          <a:solidFill>
            <a:srgbClr val="ED7D31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965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Design of </a:t>
            </a:r>
            <a:r>
              <a:rPr lang="en-US" altLang="ko-KR" dirty="0" err="1"/>
              <a:t>Ditio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Authentication</a:t>
            </a:r>
          </a:p>
          <a:p>
            <a:pPr lvl="1"/>
            <a:r>
              <a:rPr lang="en-US" altLang="ko-KR" dirty="0"/>
              <a:t>Session key is shared between server </a:t>
            </a:r>
            <a:br>
              <a:rPr lang="en-US" altLang="ko-KR" dirty="0"/>
            </a:br>
            <a:r>
              <a:rPr lang="en-US" altLang="ko-KR" dirty="0"/>
              <a:t>and client’s secure world</a:t>
            </a:r>
          </a:p>
          <a:p>
            <a:pPr lvl="1"/>
            <a:r>
              <a:rPr lang="en-US" altLang="ko-KR" dirty="0"/>
              <a:t>Requires connection to external server</a:t>
            </a:r>
          </a:p>
          <a:p>
            <a:r>
              <a:rPr lang="en-US" altLang="ko-KR" dirty="0"/>
              <a:t>Auth protocol</a:t>
            </a:r>
          </a:p>
          <a:p>
            <a:pPr marL="914400" lvl="1" indent="-457200">
              <a:buAutoNum type="arabicParenBoth"/>
            </a:pPr>
            <a:r>
              <a:rPr lang="en-US" altLang="ko-KR" dirty="0"/>
              <a:t>Inform client’s identity</a:t>
            </a:r>
          </a:p>
          <a:p>
            <a:pPr marL="914400" lvl="1" indent="-457200">
              <a:buAutoNum type="arabicParenBoth"/>
            </a:pPr>
            <a:r>
              <a:rPr lang="en-US" altLang="ko-KR" dirty="0"/>
              <a:t>Set clock for timestamping</a:t>
            </a:r>
          </a:p>
          <a:p>
            <a:pPr marL="914400" lvl="1" indent="-457200">
              <a:buAutoNum type="arabicParenBoth"/>
            </a:pPr>
            <a:r>
              <a:rPr lang="en-US" altLang="ko-KR" dirty="0"/>
              <a:t>Establish session key</a:t>
            </a:r>
          </a:p>
          <a:p>
            <a:r>
              <a:rPr lang="en-US" altLang="ko-KR" dirty="0"/>
              <a:t>Requires</a:t>
            </a:r>
            <a:r>
              <a:rPr lang="ko-KR" altLang="en-US" dirty="0"/>
              <a:t> </a:t>
            </a:r>
            <a:r>
              <a:rPr lang="en-US" altLang="ko-KR" dirty="0"/>
              <a:t>connectivity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337F96A-FD3E-4019-86E5-DB7F551EA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524" y="1299527"/>
            <a:ext cx="5956476" cy="5046954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F9CAAF5-2E04-41F0-8CE5-DDBFD86C3670}"/>
              </a:ext>
            </a:extLst>
          </p:cNvPr>
          <p:cNvSpPr/>
          <p:nvPr/>
        </p:nvSpPr>
        <p:spPr>
          <a:xfrm>
            <a:off x="6327648" y="2263349"/>
            <a:ext cx="5751576" cy="671876"/>
          </a:xfrm>
          <a:prstGeom prst="rect">
            <a:avLst/>
          </a:prstGeom>
          <a:solidFill>
            <a:srgbClr val="92D05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8E8274B-A15E-4898-88A8-5F529F7A9F66}"/>
              </a:ext>
            </a:extLst>
          </p:cNvPr>
          <p:cNvSpPr/>
          <p:nvPr/>
        </p:nvSpPr>
        <p:spPr>
          <a:xfrm>
            <a:off x="10907474" y="2935224"/>
            <a:ext cx="1171749" cy="2706623"/>
          </a:xfrm>
          <a:prstGeom prst="rect">
            <a:avLst/>
          </a:prstGeom>
          <a:solidFill>
            <a:srgbClr val="92D05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1148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Design of </a:t>
            </a:r>
            <a:r>
              <a:rPr lang="en-US" altLang="ko-KR" dirty="0" err="1"/>
              <a:t>Ditio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Log Session</a:t>
            </a:r>
          </a:p>
          <a:p>
            <a:pPr lvl="1"/>
            <a:r>
              <a:rPr lang="en-US" altLang="ko-KR" dirty="0"/>
              <a:t>Can be started and stopped by config app</a:t>
            </a:r>
          </a:p>
          <a:p>
            <a:pPr lvl="1"/>
            <a:r>
              <a:rPr lang="en-US" altLang="ko-KR" dirty="0"/>
              <a:t>Can expand over multiple boots</a:t>
            </a:r>
          </a:p>
          <a:p>
            <a:pPr lvl="1"/>
            <a:r>
              <a:rPr lang="en-US" altLang="ko-KR" dirty="0"/>
              <a:t>One session can have multiple logs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DCF8982-E569-4912-A789-6A576CF375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806"/>
          <a:stretch/>
        </p:blipFill>
        <p:spPr>
          <a:xfrm>
            <a:off x="2802225" y="3876802"/>
            <a:ext cx="6587549" cy="182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75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Design of </a:t>
            </a:r>
            <a:r>
              <a:rPr lang="en-US" altLang="ko-KR" dirty="0" err="1"/>
              <a:t>Ditio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Auditing </a:t>
            </a:r>
            <a:endParaRPr lang="ko-KR" altLang="en-US" dirty="0"/>
          </a:p>
          <a:p>
            <a:pPr lvl="1"/>
            <a:r>
              <a:rPr lang="en-US" altLang="ko-KR" dirty="0"/>
              <a:t>Unseal the logs from client</a:t>
            </a:r>
          </a:p>
          <a:p>
            <a:pPr lvl="1"/>
            <a:r>
              <a:rPr lang="en-US" altLang="ko-KR" dirty="0"/>
              <a:t>Develop/check policy with </a:t>
            </a:r>
            <a:r>
              <a:rPr lang="en-US" altLang="ko-KR" b="1" dirty="0">
                <a:solidFill>
                  <a:srgbClr val="FF0000"/>
                </a:solidFill>
              </a:rPr>
              <a:t>companion tool</a:t>
            </a:r>
            <a:r>
              <a:rPr lang="en-US" altLang="ko-KR" dirty="0"/>
              <a:t> </a:t>
            </a:r>
          </a:p>
          <a:p>
            <a:pPr lvl="1"/>
            <a:r>
              <a:rPr lang="en-US" altLang="ko-KR" dirty="0"/>
              <a:t>Can be done only after logs are </a:t>
            </a:r>
            <a:r>
              <a:rPr lang="en-US" altLang="ko-KR" dirty="0" smtClean="0"/>
              <a:t>collected</a:t>
            </a:r>
            <a:endParaRPr lang="en-US" altLang="ko-KR" dirty="0"/>
          </a:p>
          <a:p>
            <a:pPr lvl="2"/>
            <a:r>
              <a:rPr lang="en-US" altLang="ko-KR" dirty="0" smtClean="0"/>
              <a:t>Does not support real time audit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CB12363-0119-4677-8E50-CC873F234D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41" r="13547" b="15800"/>
          <a:stretch/>
        </p:blipFill>
        <p:spPr>
          <a:xfrm>
            <a:off x="3271372" y="3685033"/>
            <a:ext cx="5649255" cy="1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26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Deployment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1. By device vendor</a:t>
            </a:r>
          </a:p>
          <a:p>
            <a:pPr lvl="1"/>
            <a:r>
              <a:rPr lang="en-US" altLang="ko-KR" dirty="0" smtClean="0"/>
              <a:t>Use Hypervisor and </a:t>
            </a:r>
            <a:r>
              <a:rPr lang="en-US" altLang="ko-KR" dirty="0" err="1" smtClean="0"/>
              <a:t>TrustZone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Prevent tampering by using </a:t>
            </a:r>
            <a:r>
              <a:rPr lang="en-US" altLang="ko-KR" dirty="0" err="1" smtClean="0"/>
              <a:t>SecureBoot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Recommended way</a:t>
            </a:r>
          </a:p>
          <a:p>
            <a:pPr lvl="1"/>
            <a:r>
              <a:rPr lang="en-US" altLang="ko-KR" dirty="0" smtClean="0"/>
              <a:t>Need to trust vendor</a:t>
            </a:r>
          </a:p>
          <a:p>
            <a:pPr marL="0" indent="0">
              <a:buNone/>
            </a:pPr>
            <a:r>
              <a:rPr lang="en-US" altLang="ko-KR" dirty="0" smtClean="0"/>
              <a:t>2. By user </a:t>
            </a:r>
            <a:r>
              <a:rPr lang="en-US" altLang="ko-KR" sz="2000" dirty="0" smtClean="0"/>
              <a:t>(or old device without hardware virtualization)</a:t>
            </a:r>
          </a:p>
          <a:p>
            <a:pPr lvl="1"/>
            <a:r>
              <a:rPr lang="en-US" altLang="ko-KR" dirty="0" smtClean="0"/>
              <a:t>Patch </a:t>
            </a:r>
            <a:r>
              <a:rPr lang="en-US" altLang="ko-KR" dirty="0"/>
              <a:t>operating </a:t>
            </a:r>
            <a:r>
              <a:rPr lang="en-US" altLang="ko-KR" dirty="0" smtClean="0"/>
              <a:t>system</a:t>
            </a:r>
          </a:p>
          <a:p>
            <a:pPr lvl="1"/>
            <a:r>
              <a:rPr lang="en-US" altLang="ko-KR" dirty="0" smtClean="0"/>
              <a:t>Backward-compatibility mode</a:t>
            </a:r>
          </a:p>
          <a:p>
            <a:pPr lvl="1"/>
            <a:r>
              <a:rPr lang="en-US" altLang="ko-KR" dirty="0" smtClean="0"/>
              <a:t>Need to trust OS kernel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5141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Threat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From OS compromise : Safe</a:t>
            </a:r>
          </a:p>
          <a:p>
            <a:pPr lvl="1"/>
            <a:r>
              <a:rPr lang="en-US" altLang="ko-KR" dirty="0"/>
              <a:t>Safe by using hypervisor and </a:t>
            </a:r>
            <a:r>
              <a:rPr lang="en-US" altLang="ko-KR" dirty="0" err="1"/>
              <a:t>TrustZone</a:t>
            </a:r>
            <a:endParaRPr lang="en-US" altLang="ko-KR" dirty="0"/>
          </a:p>
          <a:p>
            <a:r>
              <a:rPr lang="en-US" altLang="ko-KR" dirty="0"/>
              <a:t>From log store compromise : Safe</a:t>
            </a:r>
          </a:p>
          <a:p>
            <a:pPr lvl="1"/>
            <a:r>
              <a:rPr lang="en-US" altLang="ko-KR" dirty="0"/>
              <a:t>Can keep integrity, authenticity and confidentiality</a:t>
            </a:r>
          </a:p>
          <a:p>
            <a:pPr lvl="1"/>
            <a:r>
              <a:rPr lang="en-US" altLang="ko-KR" dirty="0"/>
              <a:t>Encrypted by private-key from the secure world</a:t>
            </a:r>
          </a:p>
          <a:p>
            <a:r>
              <a:rPr lang="en-US" altLang="ko-KR" dirty="0"/>
              <a:t>From DoS : Unsafe</a:t>
            </a:r>
          </a:p>
          <a:p>
            <a:pPr lvl="1"/>
            <a:r>
              <a:rPr lang="en-US" altLang="ko-KR" dirty="0"/>
              <a:t>Secure world and auth server communicates via </a:t>
            </a:r>
            <a:r>
              <a:rPr lang="en-US" altLang="ko-KR" b="1" dirty="0"/>
              <a:t>normal world </a:t>
            </a:r>
          </a:p>
          <a:p>
            <a:r>
              <a:rPr lang="en-US" altLang="ko-KR" dirty="0"/>
              <a:t>Do not cover physical defense</a:t>
            </a:r>
          </a:p>
          <a:p>
            <a:pPr lvl="1"/>
            <a:r>
              <a:rPr lang="en-US" altLang="ko-KR" dirty="0"/>
              <a:t>Provide assurance for the owners, not third-party</a:t>
            </a:r>
          </a:p>
          <a:p>
            <a:pPr lvl="1"/>
            <a:r>
              <a:rPr lang="en-US" altLang="ko-KR" dirty="0"/>
              <a:t>e.g. Attacker brings his own recorder device to off-the-record meeting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406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D6C775-C9BF-4003-A324-F9D920E8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Threat Model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575950-9889-4447-9F42-550BD8430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Q) </a:t>
            </a:r>
            <a:r>
              <a:rPr lang="en-US" altLang="ko-KR" dirty="0"/>
              <a:t>What if hypervisor has a security vulnerabilities?</a:t>
            </a:r>
          </a:p>
          <a:p>
            <a:pPr lvl="1"/>
            <a:r>
              <a:rPr lang="en-US" altLang="ko-KR" dirty="0" err="1"/>
              <a:t>Ditio</a:t>
            </a:r>
            <a:r>
              <a:rPr lang="en-US" altLang="ko-KR" dirty="0"/>
              <a:t> </a:t>
            </a:r>
            <a:r>
              <a:rPr lang="en-US" altLang="ko-KR" dirty="0" smtClean="0"/>
              <a:t>does </a:t>
            </a:r>
            <a:r>
              <a:rPr lang="en-US" altLang="ko-KR" dirty="0"/>
              <a:t>not </a:t>
            </a:r>
            <a:r>
              <a:rPr lang="en-US" altLang="ko-KR" dirty="0" smtClean="0"/>
              <a:t>use </a:t>
            </a:r>
            <a:r>
              <a:rPr lang="en-US" altLang="ko-KR" dirty="0"/>
              <a:t>most of the features </a:t>
            </a:r>
            <a:r>
              <a:rPr lang="en-US" altLang="ko-KR" dirty="0" smtClean="0"/>
              <a:t>from </a:t>
            </a:r>
            <a:r>
              <a:rPr lang="en-US" altLang="ko-KR" dirty="0"/>
              <a:t>general hypervisor</a:t>
            </a:r>
          </a:p>
          <a:p>
            <a:r>
              <a:rPr lang="en-US" altLang="ko-KR" dirty="0" smtClean="0"/>
              <a:t>A) Solutions</a:t>
            </a:r>
          </a:p>
          <a:p>
            <a:pPr lvl="1"/>
            <a:r>
              <a:rPr lang="en-US" altLang="ko-KR" dirty="0" smtClean="0"/>
              <a:t>Use </a:t>
            </a:r>
            <a:r>
              <a:rPr lang="en-US" altLang="ko-KR" dirty="0"/>
              <a:t>verified </a:t>
            </a:r>
            <a:r>
              <a:rPr lang="en-US" altLang="ko-KR" dirty="0" smtClean="0"/>
              <a:t>hypervisor</a:t>
            </a:r>
          </a:p>
          <a:p>
            <a:pPr lvl="1"/>
            <a:r>
              <a:rPr lang="en-US" altLang="ko-KR" dirty="0" smtClean="0"/>
              <a:t>Write a small hypervisor which has less attack vector</a:t>
            </a:r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B1F03E-D199-4427-9CC7-EA6D51A5D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377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D6C775-C9BF-4003-A324-F9D920E8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Recording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575950-9889-4447-9F42-550BD8430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/>
              <a:t>Logging of sensor activity</a:t>
            </a:r>
          </a:p>
          <a:p>
            <a:r>
              <a:rPr lang="en-US" altLang="ko-KR" dirty="0"/>
              <a:t>Read, Write access </a:t>
            </a:r>
            <a:r>
              <a:rPr lang="en-US" altLang="ko-KR" sz="2000" dirty="0"/>
              <a:t>(offset, value)</a:t>
            </a:r>
            <a:r>
              <a:rPr lang="en-US" altLang="ko-KR" dirty="0"/>
              <a:t> to sensor registers is recorded</a:t>
            </a:r>
          </a:p>
          <a:p>
            <a:r>
              <a:rPr lang="en-US" altLang="ko-KR" dirty="0"/>
              <a:t>All I/O device registers are memory-mapped in ARM architecture</a:t>
            </a:r>
          </a:p>
          <a:p>
            <a:r>
              <a:rPr lang="en-US" altLang="ko-KR" dirty="0"/>
              <a:t>The address of a MMIO can be found in client’s device tree</a:t>
            </a:r>
          </a:p>
          <a:p>
            <a:r>
              <a:rPr lang="en-US" altLang="ko-KR" dirty="0"/>
              <a:t>Recorder </a:t>
            </a:r>
            <a:r>
              <a:rPr lang="en-US" altLang="ko-KR" sz="2000" dirty="0" smtClean="0"/>
              <a:t>(inside hypervisor)</a:t>
            </a:r>
            <a:r>
              <a:rPr lang="en-US" altLang="ko-KR" dirty="0" smtClean="0"/>
              <a:t> observes </a:t>
            </a:r>
            <a:r>
              <a:rPr lang="en-US" altLang="ko-KR" dirty="0"/>
              <a:t>and intercept </a:t>
            </a:r>
            <a:r>
              <a:rPr lang="en-US" altLang="ko-KR" sz="2400" dirty="0"/>
              <a:t>Stage-2</a:t>
            </a:r>
            <a:r>
              <a:rPr lang="en-US" altLang="ko-KR" dirty="0"/>
              <a:t> page </a:t>
            </a:r>
            <a:r>
              <a:rPr lang="en-US" altLang="ko-KR" dirty="0" smtClean="0"/>
              <a:t>tables using trap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B1F03E-D199-4427-9CC7-EA6D51A5D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CB8393A-C44C-4A43-B3F9-3661E77D38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4261" b="68807"/>
          <a:stretch/>
        </p:blipFill>
        <p:spPr>
          <a:xfrm>
            <a:off x="3401277" y="4006977"/>
            <a:ext cx="5261429" cy="233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17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D6C775-C9BF-4003-A324-F9D920E8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Recording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575950-9889-4447-9F42-550BD8430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/>
              <a:t>Additional information is recorded for auditing</a:t>
            </a:r>
          </a:p>
          <a:p>
            <a:r>
              <a:rPr lang="en-US" altLang="ko-KR" dirty="0"/>
              <a:t>Start and stop times of a session</a:t>
            </a:r>
          </a:p>
          <a:p>
            <a:r>
              <a:rPr lang="en-US" altLang="ko-KR" dirty="0"/>
              <a:t>Timestamp of power-on / power-off</a:t>
            </a:r>
          </a:p>
          <a:p>
            <a:r>
              <a:rPr lang="en-US" altLang="ko-KR" dirty="0"/>
              <a:t>Timestamp correction offset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B1F03E-D199-4427-9CC7-EA6D51A5D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6901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D6C775-C9BF-4003-A324-F9D920E8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Recording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575950-9889-4447-9F42-550BD8430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b="1" dirty="0"/>
              <a:t>Log Store (Untrusted)</a:t>
            </a:r>
          </a:p>
          <a:p>
            <a:r>
              <a:rPr lang="en-US" altLang="ko-KR" dirty="0" smtClean="0"/>
              <a:t>To reduce TCB, place it under normal world (OS kernel)</a:t>
            </a:r>
            <a:endParaRPr lang="en-US" altLang="ko-KR" dirty="0"/>
          </a:p>
          <a:p>
            <a:r>
              <a:rPr lang="en-US" altLang="ko-KR" dirty="0"/>
              <a:t>Hypervisor saves the log over shared memory page with the OS</a:t>
            </a:r>
          </a:p>
          <a:p>
            <a:r>
              <a:rPr lang="en-US" altLang="ko-KR" dirty="0"/>
              <a:t>Encrypted and authenticated in the secure </a:t>
            </a:r>
            <a:r>
              <a:rPr lang="en-US" altLang="ko-KR" dirty="0" smtClean="0"/>
              <a:t>world to prevent tampering</a:t>
            </a:r>
          </a:p>
          <a:p>
            <a:r>
              <a:rPr lang="en-US" altLang="ko-KR" dirty="0" smtClean="0"/>
              <a:t>Saved into storage such as flash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B1F03E-D199-4427-9CC7-EA6D51A5D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470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D6C775-C9BF-4003-A324-F9D920E8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Recording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575950-9889-4447-9F42-550BD8430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Recording should </a:t>
            </a:r>
            <a:r>
              <a:rPr lang="en-US" altLang="ko-KR" dirty="0" smtClean="0"/>
              <a:t>not affect latency </a:t>
            </a:r>
          </a:p>
          <a:p>
            <a:r>
              <a:rPr lang="en-US" altLang="ko-KR" dirty="0" smtClean="0"/>
              <a:t>High Latency can cause malfunction of device drivers</a:t>
            </a:r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r>
              <a:rPr lang="en-US" altLang="ko-KR" b="1" dirty="0" smtClean="0"/>
              <a:t>Optimizations</a:t>
            </a:r>
            <a:endParaRPr lang="en-US" altLang="ko-KR" b="1" dirty="0"/>
          </a:p>
          <a:p>
            <a:r>
              <a:rPr lang="en-US" altLang="ko-KR" dirty="0" smtClean="0"/>
              <a:t>Asynchronous </a:t>
            </a:r>
            <a:r>
              <a:rPr lang="en-US" altLang="ko-KR" dirty="0"/>
              <a:t>Commit of in-memory logs</a:t>
            </a:r>
          </a:p>
          <a:p>
            <a:r>
              <a:rPr lang="en-US" altLang="ko-KR" dirty="0"/>
              <a:t>Lock-free data structures</a:t>
            </a:r>
          </a:p>
          <a:p>
            <a:r>
              <a:rPr lang="en-US" altLang="ko-KR" dirty="0"/>
              <a:t>Dynamically-allocated log buffers (~16MB)</a:t>
            </a:r>
          </a:p>
          <a:p>
            <a:r>
              <a:rPr lang="en-US" altLang="ko-KR" dirty="0" smtClean="0"/>
              <a:t>Trap-not-log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B1F03E-D199-4427-9CC7-EA6D51A5D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313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67D27D-E9DB-4B25-B9FF-F0EF89D1A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Sealing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B51246-2C57-405A-AFBC-B9ACA3AA6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b="1" dirty="0"/>
              <a:t>Logs should be sealed to guarantee</a:t>
            </a:r>
          </a:p>
          <a:p>
            <a:r>
              <a:rPr lang="en-US" altLang="ko-KR" dirty="0"/>
              <a:t>Authenticity  </a:t>
            </a:r>
          </a:p>
          <a:p>
            <a:r>
              <a:rPr lang="en-US" altLang="ko-KR" dirty="0"/>
              <a:t>Integrity         </a:t>
            </a:r>
          </a:p>
          <a:p>
            <a:r>
              <a:rPr lang="en-US" altLang="ko-KR" dirty="0"/>
              <a:t>Confidentiality</a:t>
            </a:r>
          </a:p>
          <a:p>
            <a:endParaRPr lang="en-US" altLang="ko-KR" dirty="0"/>
          </a:p>
          <a:p>
            <a:r>
              <a:rPr lang="en-US" altLang="ko-KR" dirty="0" smtClean="0"/>
              <a:t>Sealing is done by secure runtime and authentication server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C5C98E9-4178-4063-8834-BF285E537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B23A2-D04B-4C01-A411-9A76BD381920}"/>
              </a:ext>
            </a:extLst>
          </p:cNvPr>
          <p:cNvSpPr txBox="1"/>
          <p:nvPr/>
        </p:nvSpPr>
        <p:spPr>
          <a:xfrm>
            <a:off x="3054096" y="2300684"/>
            <a:ext cx="172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&lt;- For Auditor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53EBC2-477D-4D6E-A0C7-87ADDD53928C}"/>
              </a:ext>
            </a:extLst>
          </p:cNvPr>
          <p:cNvSpPr txBox="1"/>
          <p:nvPr/>
        </p:nvSpPr>
        <p:spPr>
          <a:xfrm>
            <a:off x="3054096" y="3090609"/>
            <a:ext cx="2478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&lt;- For Device Owner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53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67D27D-E9DB-4B25-B9FF-F0EF89D1A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Sealing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B51246-2C57-405A-AFBC-B9ACA3AA6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b="1" dirty="0" smtClean="0"/>
              <a:t>Authentication </a:t>
            </a:r>
            <a:r>
              <a:rPr lang="en-US" altLang="ko-KR" b="1" dirty="0"/>
              <a:t>Protocol</a:t>
            </a:r>
          </a:p>
          <a:p>
            <a:r>
              <a:rPr lang="en-US" altLang="ko-KR" dirty="0"/>
              <a:t>Client </a:t>
            </a:r>
            <a:r>
              <a:rPr lang="en-US" altLang="ko-KR" dirty="0" smtClean="0"/>
              <a:t>send none, timestam</a:t>
            </a:r>
            <a:r>
              <a:rPr lang="en-US" altLang="ko-KR" dirty="0"/>
              <a:t>p</a:t>
            </a:r>
            <a:r>
              <a:rPr lang="en-US" altLang="ko-KR" dirty="0" smtClean="0"/>
              <a:t>, and session key to server</a:t>
            </a:r>
          </a:p>
          <a:p>
            <a:r>
              <a:rPr lang="en-US" altLang="ko-KR" dirty="0" smtClean="0"/>
              <a:t>Server authenticates contents and origin of the message</a:t>
            </a:r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Session </a:t>
            </a:r>
            <a:r>
              <a:rPr lang="en-US" altLang="ko-KR" dirty="0"/>
              <a:t>key </a:t>
            </a:r>
            <a:r>
              <a:rPr lang="en-US" altLang="ko-KR" dirty="0" smtClean="0"/>
              <a:t>is shared between client and server</a:t>
            </a:r>
          </a:p>
          <a:p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C5C98E9-4178-4063-8834-BF285E537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A5CE4C3-DB55-4827-BFF4-9FEAA5D6A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259" y="2948668"/>
            <a:ext cx="7172325" cy="56197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472649B-B10A-4C44-B855-852E5A16A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59" y="3479258"/>
            <a:ext cx="8886825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92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A8765E-5D46-46DF-83CC-B6241811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Audit Phase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40D381-85BF-4484-853B-12332B54D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Client </a:t>
            </a:r>
            <a:r>
              <a:rPr lang="en-US" altLang="ko-KR" dirty="0"/>
              <a:t>provides </a:t>
            </a:r>
            <a:r>
              <a:rPr lang="en-US" altLang="ko-KR" dirty="0" smtClean="0"/>
              <a:t>a </a:t>
            </a:r>
            <a:r>
              <a:rPr lang="en-US" altLang="ko-KR" dirty="0" err="1" smtClean="0"/>
              <a:t>sessoin’s</a:t>
            </a:r>
            <a:r>
              <a:rPr lang="en-US" altLang="ko-KR" dirty="0" smtClean="0"/>
              <a:t> log </a:t>
            </a:r>
            <a:r>
              <a:rPr lang="en-US" altLang="ko-KR" dirty="0"/>
              <a:t>files to </a:t>
            </a:r>
            <a:r>
              <a:rPr lang="en-US" altLang="ko-KR" dirty="0" smtClean="0"/>
              <a:t>auditor at the moment of audit</a:t>
            </a:r>
          </a:p>
          <a:p>
            <a:r>
              <a:rPr lang="en-US" altLang="ko-KR" dirty="0" err="1" smtClean="0"/>
              <a:t>Auth</a:t>
            </a:r>
            <a:r>
              <a:rPr lang="en-US" altLang="ko-KR" dirty="0" smtClean="0"/>
              <a:t> server verify and decrypts the log files</a:t>
            </a:r>
          </a:p>
          <a:p>
            <a:r>
              <a:rPr lang="en-US" altLang="ko-KR" dirty="0" smtClean="0"/>
              <a:t>Auditor </a:t>
            </a:r>
            <a:r>
              <a:rPr lang="en-US" altLang="ko-KR" dirty="0"/>
              <a:t>uses </a:t>
            </a:r>
            <a:r>
              <a:rPr lang="en-US" altLang="ko-KR" dirty="0">
                <a:solidFill>
                  <a:srgbClr val="FF0000"/>
                </a:solidFill>
              </a:rPr>
              <a:t>Formally Verified Companion </a:t>
            </a:r>
            <a:r>
              <a:rPr lang="en-US" altLang="ko-KR" dirty="0" smtClean="0">
                <a:solidFill>
                  <a:srgbClr val="FF0000"/>
                </a:solidFill>
              </a:rPr>
              <a:t>Tool</a:t>
            </a:r>
            <a:r>
              <a:rPr lang="en-US" altLang="ko-KR" dirty="0" smtClean="0"/>
              <a:t> to see if a client ensured sensor activity policy 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42B744B-6A74-4ABF-86B9-E79FCB3C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0070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A8765E-5D46-46DF-83CC-B6241811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Audit Phase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40D381-85BF-4484-853B-12332B54D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Formally Verified Companion Tool</a:t>
            </a:r>
          </a:p>
          <a:p>
            <a:pPr lvl="1"/>
            <a:r>
              <a:rPr lang="en-US" altLang="ko-KR" dirty="0"/>
              <a:t>Each sensor has a unique hardware, so help is required</a:t>
            </a:r>
          </a:p>
          <a:p>
            <a:pPr lvl="1"/>
            <a:r>
              <a:rPr lang="en-US" altLang="ko-KR" dirty="0"/>
              <a:t>Frontend : Receives a policy query</a:t>
            </a:r>
          </a:p>
          <a:p>
            <a:pPr lvl="2"/>
            <a:r>
              <a:rPr lang="en-US" altLang="ko-KR" dirty="0"/>
              <a:t>“Was the sensor in a given state between a start time and end time?”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pPr lvl="1"/>
            <a:r>
              <a:rPr lang="en-US" altLang="ko-KR" dirty="0"/>
              <a:t>Backend : Generate low-level checker</a:t>
            </a:r>
          </a:p>
          <a:p>
            <a:pPr lvl="1"/>
            <a:r>
              <a:rPr lang="en-US" altLang="ko-KR" dirty="0"/>
              <a:t>Translation of a policy query is formally verified</a:t>
            </a:r>
          </a:p>
          <a:p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42B744B-6A74-4ABF-86B9-E79FCB3C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759482D-5932-424D-82BE-B6DF0F96F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150" y="3100171"/>
            <a:ext cx="563880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53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Implementation	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1. ARM Juno Development Board r0</a:t>
            </a:r>
          </a:p>
          <a:p>
            <a:pPr lvl="1"/>
            <a:r>
              <a:rPr lang="en-US" altLang="ko-KR" dirty="0"/>
              <a:t>Cortex-A57 and Cortex-A53 (ARMv8A)</a:t>
            </a:r>
          </a:p>
          <a:p>
            <a:pPr lvl="1"/>
            <a:r>
              <a:rPr lang="en-US" altLang="ko-KR" dirty="0"/>
              <a:t>Has virtualization hardware and </a:t>
            </a:r>
            <a:r>
              <a:rPr lang="en-US" altLang="ko-KR" dirty="0" err="1"/>
              <a:t>TrustZone</a:t>
            </a:r>
            <a:endParaRPr lang="en-US" altLang="ko-KR" dirty="0"/>
          </a:p>
          <a:p>
            <a:pPr lvl="1"/>
            <a:r>
              <a:rPr lang="en-US" altLang="ko-KR" dirty="0"/>
              <a:t>Deployed on a hypervisor (Xen) and secure world runtime (Open-TEE)</a:t>
            </a:r>
          </a:p>
          <a:p>
            <a:pPr lvl="1"/>
            <a:r>
              <a:rPr lang="en-US" altLang="ko-KR" dirty="0"/>
              <a:t>Represent recent devices</a:t>
            </a:r>
          </a:p>
          <a:p>
            <a:pPr lvl="1"/>
            <a:r>
              <a:rPr lang="en-US" altLang="ko-KR" dirty="0"/>
              <a:t>Test a USB-based camera</a:t>
            </a:r>
          </a:p>
          <a:p>
            <a:pPr marL="0" indent="0">
              <a:buNone/>
            </a:pPr>
            <a:r>
              <a:rPr lang="en-US" altLang="ko-KR" dirty="0"/>
              <a:t>2. Nexus 5</a:t>
            </a:r>
          </a:p>
          <a:p>
            <a:pPr lvl="1"/>
            <a:r>
              <a:rPr lang="en-US" altLang="ko-KR" dirty="0"/>
              <a:t>No virtualization hardware and </a:t>
            </a:r>
            <a:r>
              <a:rPr lang="en-US" altLang="ko-KR" dirty="0" err="1"/>
              <a:t>TrustZone</a:t>
            </a:r>
            <a:endParaRPr lang="en-US" altLang="ko-KR" dirty="0"/>
          </a:p>
          <a:p>
            <a:pPr lvl="1"/>
            <a:r>
              <a:rPr lang="en-US" altLang="ko-KR" dirty="0"/>
              <a:t>Deployed on OS kernel</a:t>
            </a:r>
          </a:p>
          <a:p>
            <a:pPr lvl="1"/>
            <a:r>
              <a:rPr lang="en-US" altLang="ko-KR" dirty="0"/>
              <a:t>Represent old devices</a:t>
            </a:r>
          </a:p>
          <a:p>
            <a:pPr lvl="1"/>
            <a:r>
              <a:rPr lang="en-US" altLang="ko-KR" dirty="0"/>
              <a:t>Test internal camera and microphone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072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E27DEE24-5FD6-4BAD-9367-F357BBFA4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Performance Drop</a:t>
            </a:r>
          </a:p>
          <a:p>
            <a:pPr lvl="1"/>
            <a:r>
              <a:rPr lang="en-US" altLang="ko-KR" dirty="0"/>
              <a:t>No impact on cameras</a:t>
            </a:r>
          </a:p>
          <a:p>
            <a:pPr lvl="1"/>
            <a:r>
              <a:rPr lang="en-US" altLang="ko-KR" dirty="0"/>
              <a:t>Small impact on microphone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199C716-F86C-437C-ABCC-6B252AEFC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05" y="3321149"/>
            <a:ext cx="3528943" cy="231041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A14268A-3AAD-48E0-9C0C-498276CF5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922" y="3358709"/>
            <a:ext cx="3528943" cy="223529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DE917D2-B106-4E1D-90F6-4EC4A0CBC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656" y="3321149"/>
            <a:ext cx="3500357" cy="231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82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E27DEE24-5FD6-4BAD-9367-F357BBFA4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Power </a:t>
            </a:r>
            <a:r>
              <a:rPr lang="en-US" altLang="ko-KR" dirty="0"/>
              <a:t>Consumption</a:t>
            </a:r>
          </a:p>
          <a:p>
            <a:pPr lvl="1"/>
            <a:r>
              <a:rPr lang="en-US" altLang="ko-KR" dirty="0"/>
              <a:t>More power draw at most 17</a:t>
            </a:r>
            <a:r>
              <a:rPr lang="en-US" altLang="ko-KR" dirty="0" smtClean="0"/>
              <a:t>%</a:t>
            </a:r>
            <a:endParaRPr lang="en-US" altLang="ko-KR" dirty="0"/>
          </a:p>
          <a:p>
            <a:r>
              <a:rPr lang="en-US" altLang="ko-KR" dirty="0" smtClean="0"/>
              <a:t>Log Size</a:t>
            </a:r>
          </a:p>
          <a:p>
            <a:pPr lvl="1"/>
            <a:r>
              <a:rPr lang="en-US" altLang="ko-KR" dirty="0" smtClean="0"/>
              <a:t>Juno + Camera (w/o </a:t>
            </a:r>
            <a:r>
              <a:rPr lang="en-US" altLang="ko-KR" dirty="0" err="1" smtClean="0"/>
              <a:t>TnL</a:t>
            </a:r>
            <a:r>
              <a:rPr lang="en-US" altLang="ko-KR" dirty="0" smtClean="0"/>
              <a:t>) : 10MB/min</a:t>
            </a:r>
          </a:p>
          <a:p>
            <a:pPr lvl="1"/>
            <a:r>
              <a:rPr lang="en-US" altLang="ko-KR" dirty="0" smtClean="0"/>
              <a:t>Nexus 5 + Camera </a:t>
            </a:r>
            <a:r>
              <a:rPr lang="en-US" altLang="ko-KR" dirty="0"/>
              <a:t>(</a:t>
            </a:r>
            <a:r>
              <a:rPr lang="en-US" altLang="ko-KR" dirty="0" smtClean="0"/>
              <a:t>w </a:t>
            </a:r>
            <a:r>
              <a:rPr lang="en-US" altLang="ko-KR" dirty="0" err="1"/>
              <a:t>TnL</a:t>
            </a:r>
            <a:r>
              <a:rPr lang="en-US" altLang="ko-KR" dirty="0"/>
              <a:t>) </a:t>
            </a:r>
            <a:r>
              <a:rPr lang="en-US" altLang="ko-KR" dirty="0" smtClean="0"/>
              <a:t>: 16KB/min</a:t>
            </a:r>
          </a:p>
          <a:p>
            <a:pPr lvl="2"/>
            <a:r>
              <a:rPr lang="en-US" altLang="ko-KR" dirty="0"/>
              <a:t>Without Trap-not-Log : </a:t>
            </a:r>
            <a:r>
              <a:rPr lang="en-US" altLang="ko-KR" dirty="0" smtClean="0"/>
              <a:t>84MB/min</a:t>
            </a:r>
          </a:p>
          <a:p>
            <a:pPr lvl="1"/>
            <a:r>
              <a:rPr lang="en-US" altLang="ko-KR" dirty="0" smtClean="0"/>
              <a:t>Nexus 5 + Microphone : 8KB/min</a:t>
            </a:r>
            <a:endParaRPr lang="en-US" altLang="ko-KR" dirty="0"/>
          </a:p>
          <a:p>
            <a:r>
              <a:rPr lang="en-US" altLang="ko-KR" dirty="0" smtClean="0"/>
              <a:t>Authentication Latency </a:t>
            </a:r>
          </a:p>
          <a:p>
            <a:pPr lvl="1"/>
            <a:r>
              <a:rPr lang="en-US" altLang="ko-KR" dirty="0" smtClean="0"/>
              <a:t>Network RTT : 38ms</a:t>
            </a:r>
          </a:p>
          <a:p>
            <a:pPr lvl="1"/>
            <a:r>
              <a:rPr lang="en-US" altLang="ko-KR" dirty="0" err="1" smtClean="0"/>
              <a:t>Auth</a:t>
            </a:r>
            <a:r>
              <a:rPr lang="en-US" altLang="ko-KR" dirty="0" smtClean="0"/>
              <a:t> Handshake RTT : 86ms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0F0B7519-94EC-414D-AD04-6A61ABAFF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32" y="1606675"/>
            <a:ext cx="4812335" cy="33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547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Ditio</a:t>
            </a:r>
            <a:r>
              <a:rPr lang="en-US" altLang="ko-KR" dirty="0"/>
              <a:t> is for use cases that require auditing by device owners or third parties</a:t>
            </a:r>
          </a:p>
          <a:p>
            <a:r>
              <a:rPr lang="en-US" altLang="ko-KR" dirty="0"/>
              <a:t>Based on hybrid security monitor, leverage both ARM virtualization hardware and </a:t>
            </a:r>
            <a:r>
              <a:rPr lang="en-US" altLang="ko-KR" dirty="0" err="1" smtClean="0"/>
              <a:t>TrustZone</a:t>
            </a:r>
            <a:endParaRPr lang="en-US" altLang="ko-KR" dirty="0" smtClean="0"/>
          </a:p>
          <a:p>
            <a:r>
              <a:rPr lang="en-US" altLang="ko-KR" dirty="0" smtClean="0"/>
              <a:t>Auditor can verify logs using authentication protocol</a:t>
            </a:r>
            <a:endParaRPr lang="en-US" altLang="ko-KR" dirty="0"/>
          </a:p>
          <a:p>
            <a:r>
              <a:rPr lang="en-US" altLang="ko-KR" dirty="0"/>
              <a:t>Formally verified companion tool helps auditor to check policy violation, while ensures integrity and authenticity of logs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54686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Critique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Interesting design with Hypervisor and </a:t>
            </a:r>
            <a:r>
              <a:rPr lang="en-US" altLang="ko-KR" dirty="0" err="1"/>
              <a:t>TrustZone</a:t>
            </a:r>
            <a:endParaRPr lang="en-US" altLang="ko-KR" dirty="0"/>
          </a:p>
          <a:p>
            <a:pPr lvl="1"/>
            <a:r>
              <a:rPr lang="en-US" altLang="ko-KR" dirty="0"/>
              <a:t>Vulnerabilities with hypervisor or secure world runtime can </a:t>
            </a:r>
            <a:r>
              <a:rPr lang="en-US" altLang="ko-KR" dirty="0" err="1"/>
              <a:t>destory</a:t>
            </a:r>
            <a:r>
              <a:rPr lang="en-US" altLang="ko-KR" dirty="0"/>
              <a:t> chain of trust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To correctly audit, policy must be written in advance </a:t>
            </a:r>
          </a:p>
          <a:p>
            <a:pPr lvl="1"/>
            <a:r>
              <a:rPr lang="en-US" altLang="ko-KR" dirty="0"/>
              <a:t>Useful in </a:t>
            </a:r>
            <a:r>
              <a:rPr lang="en-US" altLang="ko-KR" dirty="0" smtClean="0"/>
              <a:t>controlled place, such as business</a:t>
            </a:r>
          </a:p>
          <a:p>
            <a:pPr lvl="2"/>
            <a:r>
              <a:rPr lang="en-US" altLang="ko-KR" dirty="0" smtClean="0"/>
              <a:t>e.g. Company meeting room</a:t>
            </a:r>
          </a:p>
          <a:p>
            <a:pPr lvl="1"/>
            <a:r>
              <a:rPr lang="en-US" altLang="ko-KR" dirty="0" smtClean="0"/>
              <a:t>Cannot cover all sensor products being used in </a:t>
            </a:r>
            <a:r>
              <a:rPr lang="en-US" altLang="ko-KR" dirty="0"/>
              <a:t>real </a:t>
            </a:r>
            <a:r>
              <a:rPr lang="en-US" altLang="ko-KR" dirty="0" smtClean="0"/>
              <a:t>world</a:t>
            </a:r>
          </a:p>
          <a:p>
            <a:pPr lvl="2"/>
            <a:r>
              <a:rPr lang="en-US" altLang="ko-KR" dirty="0" smtClean="0"/>
              <a:t>e.g. Hotel conference room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20DDC92-18CE-4DE7-8B0E-A1FA10EAA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907" y="2437401"/>
            <a:ext cx="4106037" cy="116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352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125144"/>
          </a:xfrm>
        </p:spPr>
        <p:txBody>
          <a:bodyPr/>
          <a:lstStyle/>
          <a:p>
            <a:pPr algn="ctr"/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831850" y="3936316"/>
            <a:ext cx="10515600" cy="1500187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&lt;hajin_jang@korea.ac.kr&gt;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138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3954</TotalTime>
  <Words>1574</Words>
  <Application>Microsoft Office PowerPoint</Application>
  <PresentationFormat>와이드스크린</PresentationFormat>
  <Paragraphs>332</Paragraphs>
  <Slides>32</Slides>
  <Notes>22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6" baseType="lpstr">
      <vt:lpstr>맑은 고딕</vt:lpstr>
      <vt:lpstr>Arial</vt:lpstr>
      <vt:lpstr>Calibri</vt:lpstr>
      <vt:lpstr>Office 테마</vt:lpstr>
      <vt:lpstr>Ditio: Trustworthy Auditing of Sensor Activities in Mobile &amp; IoT Devices </vt:lpstr>
      <vt:lpstr>Motivation</vt:lpstr>
      <vt:lpstr>Motivation</vt:lpstr>
      <vt:lpstr>Motivation</vt:lpstr>
      <vt:lpstr>Problems</vt:lpstr>
      <vt:lpstr>Problems</vt:lpstr>
      <vt:lpstr>Problems</vt:lpstr>
      <vt:lpstr>Approach</vt:lpstr>
      <vt:lpstr>Approach</vt:lpstr>
      <vt:lpstr>Approach</vt:lpstr>
      <vt:lpstr>Approach</vt:lpstr>
      <vt:lpstr>Design of Ditio</vt:lpstr>
      <vt:lpstr>Design of Ditio</vt:lpstr>
      <vt:lpstr>Design of Ditio</vt:lpstr>
      <vt:lpstr>Design of Ditio</vt:lpstr>
      <vt:lpstr>Deployment</vt:lpstr>
      <vt:lpstr>Threat Model</vt:lpstr>
      <vt:lpstr>Threat Model</vt:lpstr>
      <vt:lpstr>Recording</vt:lpstr>
      <vt:lpstr>Recording</vt:lpstr>
      <vt:lpstr>Recording</vt:lpstr>
      <vt:lpstr>Recording</vt:lpstr>
      <vt:lpstr>Sealing</vt:lpstr>
      <vt:lpstr>Sealing</vt:lpstr>
      <vt:lpstr>Audit Phase</vt:lpstr>
      <vt:lpstr>Audit Phase</vt:lpstr>
      <vt:lpstr>Implementation </vt:lpstr>
      <vt:lpstr>Evaluation</vt:lpstr>
      <vt:lpstr>Evaluation</vt:lpstr>
      <vt:lpstr>Conclusion</vt:lpstr>
      <vt:lpstr>Critique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Jang Joveler</dc:creator>
  <cp:lastModifiedBy>Jang Joveler</cp:lastModifiedBy>
  <cp:revision>1340</cp:revision>
  <cp:lastPrinted>2018-09-18T04:33:19Z</cp:lastPrinted>
  <dcterms:created xsi:type="dcterms:W3CDTF">2018-05-01T04:09:37Z</dcterms:created>
  <dcterms:modified xsi:type="dcterms:W3CDTF">2018-09-18T04:34:42Z</dcterms:modified>
</cp:coreProperties>
</file>