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8" r:id="rId3"/>
    <p:sldId id="259" r:id="rId4"/>
    <p:sldId id="303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304" r:id="rId30"/>
    <p:sldId id="305" r:id="rId31"/>
    <p:sldId id="306" r:id="rId32"/>
    <p:sldId id="307" r:id="rId33"/>
    <p:sldId id="308" r:id="rId34"/>
    <p:sldId id="309" r:id="rId35"/>
    <p:sldId id="310" r:id="rId3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65" d="100"/>
          <a:sy n="165" d="100"/>
        </p:scale>
        <p:origin x="-2004" y="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065292-84FE-4521-A42F-FC357DE1D2D1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90B5DF-DB68-484C-9875-FA2F4B6F1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434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B21083-FBBB-4A06-BE72-7035ADCA4DED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478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679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820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6119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55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3480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713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8196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8270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4600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665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71520-97A5-4728-A4FF-A4D182939AD8}" type="datetimeFigureOut">
              <a:rPr lang="ko-KR" altLang="en-US" smtClean="0"/>
              <a:t>2013-03-19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EB240-F949-45FE-93E0-46B8F752CE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711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irtualbox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buntu.com/download/deskto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Virtual Machine and Linux</a:t>
            </a:r>
            <a:br>
              <a:rPr lang="en-US" altLang="ko-KR" dirty="0" smtClean="0"/>
            </a:br>
            <a:r>
              <a:rPr lang="en-US" altLang="ko-KR" dirty="0" smtClean="0"/>
              <a:t>Installation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6399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Table of 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Virtual Machine Installation</a:t>
            </a:r>
          </a:p>
          <a:p>
            <a:r>
              <a:rPr lang="en-US" altLang="ko-KR" dirty="0" smtClean="0"/>
              <a:t>Linux Installation</a:t>
            </a:r>
          </a:p>
          <a:p>
            <a:r>
              <a:rPr lang="en-US" altLang="ko-KR" dirty="0" smtClean="0"/>
              <a:t>Linux Quick Overview</a:t>
            </a:r>
          </a:p>
        </p:txBody>
      </p:sp>
    </p:spTree>
    <p:extLst>
      <p:ext uri="{BB962C8B-B14F-4D97-AF65-F5344CB8AC3E}">
        <p14:creationId xmlns:p14="http://schemas.microsoft.com/office/powerpoint/2010/main" val="4140193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Virtual Machine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Microsoft Windows</a:t>
            </a:r>
            <a:r>
              <a:rPr lang="ko-KR" altLang="en-US" dirty="0" smtClean="0"/>
              <a:t>에 </a:t>
            </a:r>
            <a:r>
              <a:rPr lang="en-US" altLang="ko-KR" dirty="0" smtClean="0"/>
              <a:t>virtual machine</a:t>
            </a:r>
            <a:r>
              <a:rPr lang="ko-KR" altLang="en-US" dirty="0" smtClean="0"/>
              <a:t>을 설치할 경우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VirtualBox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사용</a:t>
            </a:r>
            <a:endParaRPr lang="en-US" altLang="ko-KR" dirty="0" smtClean="0"/>
          </a:p>
          <a:p>
            <a:pPr lvl="1"/>
            <a:r>
              <a:rPr lang="en-US" altLang="ko-KR" dirty="0" smtClean="0">
                <a:hlinkClick r:id="rId2"/>
              </a:rPr>
              <a:t>http://www.virtualbox.org/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VirtualBox</a:t>
            </a:r>
            <a:r>
              <a:rPr lang="en-US" altLang="ko-KR" dirty="0" smtClean="0"/>
              <a:t> for Windows hosts </a:t>
            </a:r>
            <a:r>
              <a:rPr lang="ko-KR" altLang="en-US" dirty="0" smtClean="0"/>
              <a:t>설치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설</a:t>
            </a:r>
            <a:r>
              <a:rPr lang="ko-KR" altLang="en-US" dirty="0"/>
              <a:t>치 </a:t>
            </a:r>
            <a:r>
              <a:rPr lang="ko-KR" altLang="en-US" dirty="0" smtClean="0"/>
              <a:t>도중 새로운 장치 발견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모두 설치</a:t>
            </a:r>
            <a:endParaRPr lang="en-US" altLang="ko-KR" dirty="0" smtClean="0"/>
          </a:p>
          <a:p>
            <a:r>
              <a:rPr lang="ko-KR" altLang="en-US" dirty="0" smtClean="0"/>
              <a:t>설치 시 주의사항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Windows </a:t>
            </a:r>
            <a:r>
              <a:rPr lang="ko-KR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사용자 </a:t>
            </a:r>
            <a:r>
              <a:rPr lang="en-US" altLang="ko-K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 </a:t>
            </a:r>
            <a:r>
              <a:rPr lang="ko-KR" altLang="en-US" dirty="0" smtClean="0"/>
              <a:t>및 </a:t>
            </a:r>
            <a:r>
              <a:rPr lang="ko-KR" alt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설치 경로 상의 모든 폴더</a:t>
            </a:r>
            <a:r>
              <a:rPr lang="ko-KR" altLang="en-US" dirty="0" smtClean="0"/>
              <a:t>는 </a:t>
            </a:r>
            <a:r>
              <a:rPr lang="ko-KR" altLang="en-US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영문</a:t>
            </a:r>
            <a:r>
              <a:rPr lang="ko-KR" altLang="en-US" dirty="0" smtClean="0"/>
              <a:t>이어야 함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9400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Creating Virtual Machine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새로 만들기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488" y="2393776"/>
            <a:ext cx="591502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691680" y="2803376"/>
            <a:ext cx="720080" cy="504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58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Creating Virtual Machine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ko-KR" altLang="en-US" dirty="0" smtClean="0"/>
              <a:t>운영체제</a:t>
            </a:r>
            <a:r>
              <a:rPr lang="en-US" altLang="ko-KR" dirty="0" smtClean="0"/>
              <a:t>: Linux, </a:t>
            </a:r>
            <a:r>
              <a:rPr lang="ko-KR" altLang="en-US" dirty="0" smtClean="0"/>
              <a:t>버전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Ubuntu</a:t>
            </a:r>
            <a:r>
              <a:rPr lang="en-US" altLang="ko-KR" dirty="0" smtClean="0"/>
              <a:t> </a:t>
            </a:r>
            <a:r>
              <a:rPr lang="ko-KR" altLang="en-US" dirty="0" smtClean="0"/>
              <a:t>선택</a:t>
            </a:r>
            <a:endParaRPr lang="en-US" altLang="ko-KR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636912"/>
            <a:ext cx="57150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2987824" y="4941168"/>
            <a:ext cx="4104456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92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Creating Virtual Machine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메모</a:t>
            </a:r>
            <a:r>
              <a:rPr lang="ko-KR" altLang="en-US" dirty="0"/>
              <a:t>리 </a:t>
            </a:r>
            <a:r>
              <a:rPr lang="ko-KR" altLang="en-US" dirty="0" smtClean="0"/>
              <a:t>설정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564904"/>
            <a:ext cx="52673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68453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Creating Virtual Machine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부팅용 하드디스크 </a:t>
            </a:r>
            <a:r>
              <a:rPr lang="en-US" altLang="ko-KR" dirty="0" smtClean="0"/>
              <a:t>– </a:t>
            </a:r>
            <a:r>
              <a:rPr lang="ko-KR" altLang="en-US" dirty="0"/>
              <a:t>새 </a:t>
            </a:r>
            <a:r>
              <a:rPr lang="ko-KR" altLang="en-US" dirty="0" smtClean="0"/>
              <a:t>가상 디스크 만들기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780928"/>
            <a:ext cx="52673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2123728" y="4725144"/>
            <a:ext cx="2643206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6508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Creating Virtual Machine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가상디스크 생성 마법사 </a:t>
            </a:r>
            <a:r>
              <a:rPr lang="en-US" altLang="ko-KR" dirty="0" smtClean="0"/>
              <a:t>- VDI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2372" y="2204864"/>
            <a:ext cx="60579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1331640" y="4365104"/>
            <a:ext cx="208823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536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Creating Virtual Machine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하드디스크 저장소 종류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동적 확장 저장소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492896"/>
            <a:ext cx="60579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1979712" y="4509120"/>
            <a:ext cx="1008112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4568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Creating Virtual Machine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가상 디스크 위치와 크기 지정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348880"/>
            <a:ext cx="60579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5746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Creating Virtual Machine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가상머신</a:t>
            </a:r>
            <a:r>
              <a:rPr lang="ko-KR" altLang="en-US" dirty="0" smtClean="0"/>
              <a:t> 완성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885" y="2454968"/>
            <a:ext cx="5614427" cy="4214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7157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Change Preferences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4464496" cy="4525963"/>
          </a:xfrm>
        </p:spPr>
        <p:txBody>
          <a:bodyPr/>
          <a:lstStyle/>
          <a:p>
            <a:r>
              <a:rPr lang="ko-KR" altLang="en-US" dirty="0" smtClean="0"/>
              <a:t>파일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환경 설정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입력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Right Control </a:t>
            </a:r>
            <a:r>
              <a:rPr lang="ko-KR" altLang="en-US" dirty="0" smtClean="0"/>
              <a:t>키가 없는 노트북의 경우 다른 키로 변경</a:t>
            </a:r>
            <a:endParaRPr lang="en-US" altLang="ko-KR" dirty="0" smtClean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5888" y="1976024"/>
            <a:ext cx="4038600" cy="377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0342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Getting Linux Image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Linux version (suggest)</a:t>
            </a:r>
          </a:p>
          <a:p>
            <a:pPr lvl="1"/>
            <a:r>
              <a:rPr lang="en-US" altLang="ko-KR" dirty="0" smtClean="0"/>
              <a:t>Ubuntu 12.10 (32bit)</a:t>
            </a:r>
          </a:p>
          <a:p>
            <a:pPr lvl="1"/>
            <a:r>
              <a:rPr lang="en-US" altLang="ko-KR" dirty="0">
                <a:hlinkClick r:id="rId3"/>
              </a:rPr>
              <a:t>http://</a:t>
            </a:r>
            <a:r>
              <a:rPr lang="en-US" altLang="ko-KR" dirty="0" smtClean="0">
                <a:hlinkClick r:id="rId3"/>
              </a:rPr>
              <a:t>www.ubuntu.com/download/desktop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76952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93179"/>
            <a:ext cx="5829963" cy="437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가</a:t>
            </a:r>
            <a:r>
              <a:rPr lang="ko-KR" altLang="en-US" dirty="0"/>
              <a:t>상 </a:t>
            </a:r>
            <a:r>
              <a:rPr lang="ko-KR" altLang="en-US" dirty="0" smtClean="0"/>
              <a:t>머신 시작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847798" y="2636912"/>
            <a:ext cx="500066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334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처음 실행 마법사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276872"/>
            <a:ext cx="56007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5897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설</a:t>
            </a:r>
            <a:r>
              <a:rPr lang="ko-KR" altLang="en-US" dirty="0"/>
              <a:t>치 </a:t>
            </a:r>
            <a:r>
              <a:rPr lang="ko-KR" altLang="en-US" dirty="0" smtClean="0"/>
              <a:t>미디어 선택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다운받은 </a:t>
            </a:r>
            <a:r>
              <a:rPr lang="en-US" altLang="ko-KR" dirty="0" err="1" smtClean="0"/>
              <a:t>iso</a:t>
            </a:r>
            <a:r>
              <a:rPr lang="en-US" altLang="ko-KR" dirty="0" smtClean="0"/>
              <a:t> </a:t>
            </a:r>
            <a:r>
              <a:rPr lang="ko-KR" altLang="en-US" dirty="0" smtClean="0"/>
              <a:t>파일 선택</a:t>
            </a:r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708920"/>
            <a:ext cx="560070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1691680" y="4221088"/>
            <a:ext cx="504056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4627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Select Language &amp; Install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276872"/>
            <a:ext cx="5274312" cy="444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2267744" y="5877272"/>
            <a:ext cx="93610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292080" y="5157192"/>
            <a:ext cx="93610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8482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Install settings</a:t>
            </a:r>
            <a:endParaRPr lang="ko-KR" altLang="en-U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132856"/>
            <a:ext cx="4752528" cy="4012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2051720" y="3356992"/>
            <a:ext cx="424847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5220072" y="5445224"/>
            <a:ext cx="108012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2409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Disk Partitioning</a:t>
            </a:r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132856"/>
            <a:ext cx="547218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3131840" y="3861048"/>
            <a:ext cx="2376264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796136" y="5733256"/>
            <a:ext cx="115212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8906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Disk Partitioning</a:t>
            </a:r>
            <a:endParaRPr lang="ko-KR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276872"/>
            <a:ext cx="5096049" cy="4293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5868144" y="5589240"/>
            <a:ext cx="108012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835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Time Zone (While installing)</a:t>
            </a:r>
            <a:endParaRPr lang="ko-KR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198538"/>
            <a:ext cx="5256584" cy="443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5652120" y="5373216"/>
            <a:ext cx="1080120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051720" y="5157192"/>
            <a:ext cx="187220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8274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Keyboard layout (While installing)</a:t>
            </a:r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204864"/>
            <a:ext cx="5382965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4499992" y="3645024"/>
            <a:ext cx="235745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051720" y="4077072"/>
            <a:ext cx="62926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637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30824" cy="4525963"/>
          </a:xfrm>
        </p:spPr>
        <p:txBody>
          <a:bodyPr/>
          <a:lstStyle/>
          <a:p>
            <a:r>
              <a:rPr lang="en-US" altLang="ko-KR" dirty="0" smtClean="0"/>
              <a:t>Account setting</a:t>
            </a:r>
          </a:p>
          <a:p>
            <a:pPr lvl="1"/>
            <a:r>
              <a:rPr lang="ko-KR" altLang="en-US" dirty="0" smtClean="0"/>
              <a:t>컴퓨터 이름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host name</a:t>
            </a:r>
          </a:p>
          <a:p>
            <a:pPr lvl="1"/>
            <a:r>
              <a:rPr lang="ko-KR" altLang="en-US" dirty="0" smtClean="0"/>
              <a:t>사용자 이름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user account name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772816"/>
            <a:ext cx="504119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7557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Quick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Login Screen after installation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656" y="2492896"/>
            <a:ext cx="5170632" cy="4233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602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935" y="2305574"/>
            <a:ext cx="4914329" cy="4003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Quick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Main Screen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20272" y="2420888"/>
            <a:ext cx="1421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System Tray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5364088" y="2516046"/>
            <a:ext cx="1584176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580112" y="6093296"/>
            <a:ext cx="129614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016580" y="5733256"/>
            <a:ext cx="1803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Virtual Desktop</a:t>
            </a:r>
          </a:p>
          <a:p>
            <a:r>
              <a:rPr lang="en-US" altLang="ko-KR" dirty="0" smtClean="0"/>
              <a:t>Manager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24771" y="5795972"/>
            <a:ext cx="954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Taskbar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1998548" y="2677562"/>
            <a:ext cx="413212" cy="35237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553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Quick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Open Terminal</a:t>
            </a:r>
          </a:p>
          <a:p>
            <a:pPr lvl="1"/>
            <a:r>
              <a:rPr lang="en-US" altLang="ko-KR" dirty="0" smtClean="0"/>
              <a:t>Dash home -&gt; search [terminal]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80928"/>
            <a:ext cx="4773268" cy="39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123728" y="3109610"/>
            <a:ext cx="360040" cy="3193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2699792" y="3613666"/>
            <a:ext cx="360040" cy="463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83568" y="3068960"/>
            <a:ext cx="1382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Dash home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36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Quick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First </a:t>
            </a:r>
            <a:r>
              <a:rPr lang="en-US" altLang="ko-KR" dirty="0" err="1" smtClean="0"/>
              <a:t>linux</a:t>
            </a:r>
            <a:r>
              <a:rPr lang="en-US" altLang="ko-KR" dirty="0" smtClean="0"/>
              <a:t> command: </a:t>
            </a:r>
            <a:r>
              <a:rPr lang="en-US" altLang="ko-KR" dirty="0" err="1" smtClean="0"/>
              <a:t>ls</a:t>
            </a:r>
            <a:r>
              <a:rPr lang="en-US" altLang="ko-KR" dirty="0" smtClean="0"/>
              <a:t> (show file list)</a:t>
            </a:r>
          </a:p>
          <a:p>
            <a:pPr lvl="1"/>
            <a:r>
              <a:rPr lang="en-US" altLang="ko-KR" dirty="0" smtClean="0"/>
              <a:t>Type “</a:t>
            </a:r>
            <a:r>
              <a:rPr lang="en-US" altLang="ko-KR" dirty="0" err="1" smtClean="0"/>
              <a:t>ls</a:t>
            </a:r>
            <a:r>
              <a:rPr lang="en-US" altLang="ko-KR" dirty="0" smtClean="0"/>
              <a:t>” or “</a:t>
            </a:r>
            <a:r>
              <a:rPr lang="en-US" altLang="ko-KR" dirty="0" err="1" smtClean="0"/>
              <a:t>ls</a:t>
            </a:r>
            <a:r>
              <a:rPr lang="en-US" altLang="ko-KR" dirty="0" smtClean="0"/>
              <a:t> –l” in Terminal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628900"/>
            <a:ext cx="6120680" cy="4080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598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Linux Quick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“</a:t>
            </a:r>
            <a:r>
              <a:rPr lang="en-US" altLang="ko-KR" dirty="0" err="1" smtClean="0"/>
              <a:t>sudo</a:t>
            </a:r>
            <a:r>
              <a:rPr lang="en-US" altLang="ko-KR" dirty="0" smtClean="0"/>
              <a:t>” command: executing command as a root</a:t>
            </a:r>
          </a:p>
          <a:p>
            <a:pPr lvl="1"/>
            <a:r>
              <a:rPr lang="en-US" altLang="ko-KR" dirty="0" smtClean="0"/>
              <a:t>Ex) Reboot the system, Turning off the system</a:t>
            </a:r>
          </a:p>
          <a:p>
            <a:pPr lvl="1"/>
            <a:r>
              <a:rPr lang="en-US" altLang="ko-KR" dirty="0" smtClean="0"/>
              <a:t>Type “halt” in the terminal</a:t>
            </a:r>
          </a:p>
          <a:p>
            <a:pPr lvl="1"/>
            <a:r>
              <a:rPr lang="en-US" altLang="ko-KR" dirty="0" smtClean="0"/>
              <a:t>Type “</a:t>
            </a:r>
            <a:r>
              <a:rPr lang="en-US" altLang="ko-KR" dirty="0" err="1" smtClean="0"/>
              <a:t>sudo</a:t>
            </a:r>
            <a:r>
              <a:rPr lang="en-US" altLang="ko-KR" dirty="0" smtClean="0"/>
              <a:t> halt” in the terminal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653136"/>
            <a:ext cx="64198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4597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5" y="2291163"/>
            <a:ext cx="5832648" cy="4378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Other Virtual Machines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새로운 가상 머신 생성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619672" y="2636912"/>
            <a:ext cx="648072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5399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Other Virtual Machines </a:t>
            </a:r>
            <a:r>
              <a:rPr lang="en-US" altLang="ko-KR" dirty="0" smtClean="0"/>
              <a:t>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부팅 디스크 사용 </a:t>
            </a:r>
            <a:r>
              <a:rPr lang="ko-KR" altLang="en-US" dirty="0" err="1" smtClean="0"/>
              <a:t>안함</a:t>
            </a:r>
            <a:endParaRPr lang="en-US" altLang="ko-KR" dirty="0" smtClean="0"/>
          </a:p>
          <a:p>
            <a:pPr lvl="1"/>
            <a:r>
              <a:rPr lang="en-US" altLang="ko-KR" dirty="0"/>
              <a:t> </a:t>
            </a:r>
            <a:r>
              <a:rPr lang="en-US" altLang="ko-KR" dirty="0" smtClean="0"/>
              <a:t>Machine created without HDD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73016"/>
            <a:ext cx="4283039" cy="2812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829" y="3573016"/>
            <a:ext cx="4244847" cy="27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5004048" y="4966741"/>
            <a:ext cx="1008112" cy="1904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28044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Other Virtual Machines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HDD creating from HDD of first VM by copying</a:t>
            </a:r>
          </a:p>
          <a:p>
            <a:pPr lvl="1"/>
            <a:r>
              <a:rPr lang="ko-KR" altLang="en-US" dirty="0" smtClean="0"/>
              <a:t>파일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가상 미디어 관리자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복사</a:t>
            </a:r>
            <a:endParaRPr lang="ko-KR" alt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69" y="3429000"/>
            <a:ext cx="4367831" cy="3253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251520" y="3573017"/>
            <a:ext cx="144016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860032" y="3789040"/>
            <a:ext cx="64807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68834"/>
            <a:ext cx="4104456" cy="321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4788024" y="3789040"/>
            <a:ext cx="50405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5040052" y="4653136"/>
            <a:ext cx="1044116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180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Other Virtual Machines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가상 디스크 설정</a:t>
            </a:r>
            <a:endParaRPr lang="en-US" altLang="ko-KR" dirty="0" smtClean="0"/>
          </a:p>
          <a:p>
            <a:pPr marL="457200" lvl="1" indent="0">
              <a:buNone/>
            </a:pPr>
            <a:endParaRPr lang="ko-KR" alt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509120"/>
            <a:ext cx="3501189" cy="2235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3592954" cy="2293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80" y="4527449"/>
            <a:ext cx="3480153" cy="222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53458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Other Virtual Machines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가상 디스크 위치 및 이름 변경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VM</a:t>
            </a:r>
            <a:r>
              <a:rPr lang="ko-KR" altLang="en-US" dirty="0" smtClean="0"/>
              <a:t>을 생성하면 자동으로 폴더가 생성됨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가상 디스크 위치를 새로 생성된 폴더로 지정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11649"/>
            <a:ext cx="4156957" cy="265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439" y="3511649"/>
            <a:ext cx="4472150" cy="2653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5292080" y="3727673"/>
            <a:ext cx="10801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3995936" y="4591769"/>
            <a:ext cx="21602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6084168" y="5743897"/>
            <a:ext cx="100811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67544" y="4591769"/>
            <a:ext cx="100811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77034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82802"/>
            <a:ext cx="5328592" cy="3498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Other Virtual Machines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새로 복사한 가상 디스크를 해당 </a:t>
            </a:r>
            <a:r>
              <a:rPr lang="en-US" altLang="ko-KR" dirty="0" smtClean="0"/>
              <a:t>VM</a:t>
            </a:r>
            <a:r>
              <a:rPr lang="ko-KR" altLang="en-US" dirty="0" smtClean="0"/>
              <a:t>에 연결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설정 </a:t>
            </a:r>
            <a:r>
              <a:rPr lang="en-US" altLang="ko-KR" dirty="0" smtClean="0"/>
              <a:t>-&gt; </a:t>
            </a:r>
            <a:r>
              <a:rPr lang="ko-KR" altLang="en-US" dirty="0" smtClean="0"/>
              <a:t>저장소 </a:t>
            </a:r>
            <a:r>
              <a:rPr lang="en-US" altLang="ko-KR" dirty="0" smtClean="0"/>
              <a:t>-&gt; SATA</a:t>
            </a:r>
            <a:r>
              <a:rPr lang="ko-KR" altLang="en-US" dirty="0" smtClean="0"/>
              <a:t>컨트롤러 </a:t>
            </a:r>
            <a:r>
              <a:rPr lang="en-US" altLang="ko-KR" dirty="0" smtClean="0"/>
              <a:t>HDD</a:t>
            </a:r>
            <a:r>
              <a:rPr lang="ko-KR" altLang="en-US" dirty="0" smtClean="0"/>
              <a:t>추가</a:t>
            </a: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79512" y="4437112"/>
            <a:ext cx="1296144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755576" y="357301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691680" y="4509120"/>
            <a:ext cx="57606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419872" y="4725144"/>
            <a:ext cx="144016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3203848" y="5589240"/>
            <a:ext cx="864096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265108"/>
            <a:ext cx="3929698" cy="290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6012160" y="4005064"/>
            <a:ext cx="100811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23346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038" y="2294721"/>
            <a:ext cx="5554218" cy="415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Other Virtual Machines Installation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가상 머신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 </a:t>
            </a:r>
            <a:r>
              <a:rPr lang="ko-KR" altLang="en-US" dirty="0" smtClean="0"/>
              <a:t>생성 완료 및 부팅 확인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331308" y="3186878"/>
            <a:ext cx="2130967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7690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420</Words>
  <Application>Microsoft Office PowerPoint</Application>
  <PresentationFormat>화면 슬라이드 쇼(4:3)</PresentationFormat>
  <Paragraphs>101</Paragraphs>
  <Slides>35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36" baseType="lpstr">
      <vt:lpstr>Office 테마</vt:lpstr>
      <vt:lpstr>Virtual Machine and Linux Installation</vt:lpstr>
      <vt:lpstr>Table of Contents</vt:lpstr>
      <vt:lpstr>Virtual Machine Installation</vt:lpstr>
      <vt:lpstr>Creating Virtual Machine</vt:lpstr>
      <vt:lpstr>Creating Virtual Machine</vt:lpstr>
      <vt:lpstr>Creating Virtual Machine</vt:lpstr>
      <vt:lpstr>Creating Virtual Machine</vt:lpstr>
      <vt:lpstr>Creating Virtual Machine</vt:lpstr>
      <vt:lpstr>Creating Virtual Machine</vt:lpstr>
      <vt:lpstr>Creating Virtual Machine</vt:lpstr>
      <vt:lpstr>Creating Virtual Machine</vt:lpstr>
      <vt:lpstr>Change Preferences</vt:lpstr>
      <vt:lpstr>Getting Linux Image</vt:lpstr>
      <vt:lpstr>Linux Installation</vt:lpstr>
      <vt:lpstr>Linux Installation</vt:lpstr>
      <vt:lpstr>Linux Installation</vt:lpstr>
      <vt:lpstr>Linux Installation</vt:lpstr>
      <vt:lpstr>Linux Installation</vt:lpstr>
      <vt:lpstr>Linux Installation</vt:lpstr>
      <vt:lpstr>Linux Installation</vt:lpstr>
      <vt:lpstr>Linux Installation</vt:lpstr>
      <vt:lpstr>Linux Installation</vt:lpstr>
      <vt:lpstr>Linux Installation</vt:lpstr>
      <vt:lpstr>Linux Quick Overview</vt:lpstr>
      <vt:lpstr>Linux Quick Overview</vt:lpstr>
      <vt:lpstr>Linux Quick Overview</vt:lpstr>
      <vt:lpstr>Linux Quick Overview</vt:lpstr>
      <vt:lpstr>Linux Quick Overview</vt:lpstr>
      <vt:lpstr>Other Virtual Machines Installation</vt:lpstr>
      <vt:lpstr>Other Virtual Machines Installation</vt:lpstr>
      <vt:lpstr>Other Virtual Machines Installation</vt:lpstr>
      <vt:lpstr>Other Virtual Machines Installation</vt:lpstr>
      <vt:lpstr>Other Virtual Machines Installation</vt:lpstr>
      <vt:lpstr>Other Virtual Machines Installation</vt:lpstr>
      <vt:lpstr>Other Virtual Machines Installation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NS-3 intallation Virtual Machine+Linux+NS-3</dc:title>
  <dc:creator>hcl</dc:creator>
  <cp:lastModifiedBy>hcl4</cp:lastModifiedBy>
  <cp:revision>37</cp:revision>
  <dcterms:created xsi:type="dcterms:W3CDTF">2012-03-05T01:28:03Z</dcterms:created>
  <dcterms:modified xsi:type="dcterms:W3CDTF">2013-03-19T03:06:30Z</dcterms:modified>
</cp:coreProperties>
</file>