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1" r:id="rId7"/>
    <p:sldId id="262" r:id="rId8"/>
    <p:sldId id="265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18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2013-05-17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UDP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10</a:t>
            </a:r>
            <a:r>
              <a:rPr lang="ko-KR" altLang="en-US" dirty="0" smtClean="0"/>
              <a:t>강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2617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User Datagram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Transport layer protocol with low overhead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UDP has the datagram model</a:t>
            </a:r>
          </a:p>
          <a:p>
            <a:pPr lvl="1"/>
            <a:r>
              <a:rPr lang="en-US" altLang="ko-KR" dirty="0" smtClean="0"/>
              <a:t>No stream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3 Uses of UDP</a:t>
            </a:r>
          </a:p>
          <a:p>
            <a:pPr lvl="1"/>
            <a:r>
              <a:rPr lang="en-US" altLang="ko-KR" dirty="0" smtClean="0"/>
              <a:t>Non-unicast </a:t>
            </a:r>
          </a:p>
          <a:p>
            <a:pPr lvl="1"/>
            <a:r>
              <a:rPr lang="en-US" altLang="ko-KR" dirty="0" smtClean="0"/>
              <a:t>Real-time</a:t>
            </a:r>
          </a:p>
          <a:p>
            <a:pPr lvl="1"/>
            <a:r>
              <a:rPr lang="en-US" altLang="ko-KR" dirty="0" smtClean="0"/>
              <a:t>Short transactions</a:t>
            </a:r>
          </a:p>
        </p:txBody>
      </p:sp>
    </p:spTree>
    <p:extLst>
      <p:ext uri="{BB962C8B-B14F-4D97-AF65-F5344CB8AC3E}">
        <p14:creationId xmlns:p14="http://schemas.microsoft.com/office/powerpoint/2010/main" val="2574303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UDP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Does little more than what IP does</a:t>
            </a:r>
          </a:p>
          <a:p>
            <a:pPr lvl="1"/>
            <a:r>
              <a:rPr lang="en-US" altLang="ko-KR" dirty="0" smtClean="0"/>
              <a:t>Delivery between interface and process</a:t>
            </a:r>
          </a:p>
          <a:p>
            <a:pPr lvl="1"/>
            <a:r>
              <a:rPr lang="en-US" altLang="ko-KR" dirty="0" smtClean="0"/>
              <a:t>Port number is the “address” it uses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UDP format (Fig. 10-2)</a:t>
            </a:r>
          </a:p>
          <a:p>
            <a:pPr lvl="1"/>
            <a:r>
              <a:rPr lang="en-US" altLang="ko-KR" dirty="0" smtClean="0"/>
              <a:t>Simple: 2 port numbers, length (</a:t>
            </a:r>
            <a:r>
              <a:rPr lang="en-US" altLang="ko-KR" dirty="0" err="1" smtClean="0"/>
              <a:t>header+payload</a:t>
            </a:r>
            <a:r>
              <a:rPr lang="en-US" altLang="ko-KR" dirty="0" smtClean="0"/>
              <a:t>), checksum (usual Internet checksum)</a:t>
            </a:r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64624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UDP header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Port number</a:t>
            </a:r>
          </a:p>
          <a:p>
            <a:pPr lvl="1"/>
            <a:r>
              <a:rPr lang="en-US" altLang="ko-KR" dirty="0" smtClean="0"/>
              <a:t>Associated with a process (running program)</a:t>
            </a:r>
          </a:p>
          <a:p>
            <a:pPr lvl="2"/>
            <a:r>
              <a:rPr lang="en-US" altLang="ko-KR" dirty="0" smtClean="0"/>
              <a:t>If no association is found, ICMP Port Unreachable is returned to the source by UDP</a:t>
            </a:r>
          </a:p>
          <a:p>
            <a:pPr lvl="2"/>
            <a:r>
              <a:rPr lang="en-US" altLang="ko-KR" dirty="0" smtClean="0"/>
              <a:t>In TCP, it is Reset flag that is returned, not the ICMP error</a:t>
            </a:r>
          </a:p>
          <a:p>
            <a:pPr lvl="1"/>
            <a:r>
              <a:rPr lang="en-US" altLang="ko-KR" dirty="0" smtClean="0"/>
              <a:t>Required to find the process</a:t>
            </a:r>
          </a:p>
          <a:p>
            <a:pPr lvl="2"/>
            <a:r>
              <a:rPr lang="en-US" altLang="ko-KR" dirty="0" smtClean="0"/>
              <a:t>Remember ICMP error carries the starting part of the dead IP datagram? Now you know why.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73952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UDP header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Length field is not really unique</a:t>
            </a:r>
          </a:p>
          <a:p>
            <a:pPr lvl="1"/>
            <a:r>
              <a:rPr lang="en-US" altLang="ko-KR" dirty="0" smtClean="0"/>
              <a:t>Can infer the UDP length from the two lengths in the IP header</a:t>
            </a:r>
          </a:p>
          <a:p>
            <a:pPr lvl="2"/>
            <a:r>
              <a:rPr lang="en-US" altLang="ko-KR" dirty="0" smtClean="0"/>
              <a:t>Total length – 4*header length</a:t>
            </a:r>
          </a:p>
          <a:p>
            <a:pPr lvl="1"/>
            <a:r>
              <a:rPr lang="en-US" altLang="ko-KR" dirty="0" smtClean="0"/>
              <a:t>Both layer headers are accessible because up to transport layer the kernel implements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9992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UDP checksum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Covers entire UDP datagram including the header</a:t>
            </a:r>
          </a:p>
          <a:p>
            <a:pPr lvl="1"/>
            <a:r>
              <a:rPr lang="en-US" altLang="ko-KR" dirty="0" smtClean="0"/>
              <a:t>Optional in IPv4, mandatory in IPv6</a:t>
            </a:r>
          </a:p>
          <a:p>
            <a:pPr lvl="2"/>
            <a:r>
              <a:rPr lang="en-US" altLang="ko-KR" dirty="0" smtClean="0"/>
              <a:t>If not used, 0x0000</a:t>
            </a:r>
          </a:p>
          <a:p>
            <a:pPr lvl="2"/>
            <a:r>
              <a:rPr lang="en-US" altLang="ko-KR" dirty="0" smtClean="0"/>
              <a:t>If</a:t>
            </a:r>
            <a:r>
              <a:rPr lang="ko-KR" altLang="en-US" dirty="0" smtClean="0"/>
              <a:t> </a:t>
            </a:r>
            <a:r>
              <a:rPr lang="en-US" altLang="ko-KR" dirty="0" smtClean="0"/>
              <a:t>used but computed to be 0x0000, change to 0xffff</a:t>
            </a:r>
          </a:p>
          <a:p>
            <a:pPr lvl="2"/>
            <a:r>
              <a:rPr lang="en-US" altLang="ko-KR" dirty="0" smtClean="0"/>
              <a:t>Both are zeros in 1’s complement notation</a:t>
            </a:r>
          </a:p>
          <a:p>
            <a:pPr lvl="1"/>
            <a:r>
              <a:rPr lang="en-US" altLang="ko-KR" dirty="0" smtClean="0"/>
              <a:t>Either both ends use it or both don’t use it</a:t>
            </a:r>
          </a:p>
          <a:p>
            <a:pPr lvl="1"/>
            <a:r>
              <a:rPr lang="en-US" altLang="ko-KR" dirty="0" smtClean="0"/>
              <a:t>Currently on by default</a:t>
            </a:r>
          </a:p>
          <a:p>
            <a:pPr lvl="2"/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70426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UDP checksum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Uses “pseudo-header” in checksum computation</a:t>
            </a:r>
          </a:p>
          <a:p>
            <a:pPr lvl="1"/>
            <a:r>
              <a:rPr lang="en-US" altLang="ko-KR" dirty="0"/>
              <a:t>Also checks if delivered to the right IP address etc.</a:t>
            </a:r>
          </a:p>
        </p:txBody>
      </p:sp>
    </p:spTree>
    <p:extLst>
      <p:ext uri="{BB962C8B-B14F-4D97-AF65-F5344CB8AC3E}">
        <p14:creationId xmlns:p14="http://schemas.microsoft.com/office/powerpoint/2010/main" val="220636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UDP and IP fragmentation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UDP simply attaches the 8B header to whatever comes down from the user</a:t>
            </a:r>
          </a:p>
          <a:p>
            <a:pPr lvl="1"/>
            <a:r>
              <a:rPr lang="en-US" altLang="ko-KR" dirty="0" smtClean="0"/>
              <a:t>And make it into a “datagram”</a:t>
            </a:r>
          </a:p>
          <a:p>
            <a:pPr lvl="1"/>
            <a:r>
              <a:rPr lang="en-US" altLang="ko-KR" dirty="0" smtClean="0"/>
              <a:t>Doesn’t perform any segmentation</a:t>
            </a:r>
          </a:p>
          <a:p>
            <a:r>
              <a:rPr lang="en-US" altLang="ko-KR" dirty="0" smtClean="0"/>
              <a:t>So IP sometimes gets to fragment the datagram that contains UDP</a:t>
            </a:r>
          </a:p>
          <a:p>
            <a:pPr lvl="1"/>
            <a:r>
              <a:rPr lang="en-US" altLang="ko-KR" dirty="0" smtClean="0"/>
              <a:t>Fig. 10-9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16317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</TotalTime>
  <Words>293</Words>
  <Application>Microsoft Office PowerPoint</Application>
  <PresentationFormat>화면 슬라이드 쇼(4:3)</PresentationFormat>
  <Paragraphs>48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Office 테마</vt:lpstr>
      <vt:lpstr>UDP</vt:lpstr>
      <vt:lpstr>User Datagram Protocol</vt:lpstr>
      <vt:lpstr>UDP</vt:lpstr>
      <vt:lpstr>UDP header</vt:lpstr>
      <vt:lpstr>UDP header</vt:lpstr>
      <vt:lpstr>UDP checksum</vt:lpstr>
      <vt:lpstr>UDP checksum</vt:lpstr>
      <vt:lpstr>UDP and IP fragmentation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Protocol (IP)</dc:title>
  <dc:creator>Microsoft Corporation</dc:creator>
  <cp:lastModifiedBy>Hyogon Kim</cp:lastModifiedBy>
  <cp:revision>366</cp:revision>
  <dcterms:created xsi:type="dcterms:W3CDTF">2006-10-05T04:04:58Z</dcterms:created>
  <dcterms:modified xsi:type="dcterms:W3CDTF">2013-05-17T06:12:14Z</dcterms:modified>
</cp:coreProperties>
</file>