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 is </a:t>
            </a:r>
            <a:r>
              <a:rPr lang="en-US" altLang="ko-KR" dirty="0"/>
              <a:t>used </a:t>
            </a:r>
            <a:r>
              <a:rPr lang="en-US" altLang="ko-KR" dirty="0" smtClean="0"/>
              <a:t>to </a:t>
            </a:r>
            <a:r>
              <a:rPr lang="en-US" altLang="ko-KR" dirty="0"/>
              <a:t>provide diagnostics and control </a:t>
            </a:r>
            <a:r>
              <a:rPr lang="en-US" altLang="ko-KR" dirty="0" smtClean="0"/>
              <a:t>information related </a:t>
            </a:r>
            <a:r>
              <a:rPr lang="en-US" altLang="ko-KR" dirty="0"/>
              <a:t>to the configuration of the IP protocol layer and the disposition of IP </a:t>
            </a:r>
            <a:r>
              <a:rPr lang="en-US" altLang="ko-KR" dirty="0" smtClean="0"/>
              <a:t>packets</a:t>
            </a:r>
          </a:p>
          <a:p>
            <a:r>
              <a:rPr lang="en-US" altLang="ko-KR" dirty="0" smtClean="0"/>
              <a:t>It uses the </a:t>
            </a:r>
            <a:r>
              <a:rPr lang="en-US" altLang="ko-KR" dirty="0"/>
              <a:t>IP protocol for </a:t>
            </a:r>
            <a:r>
              <a:rPr lang="en-US" altLang="ko-KR" dirty="0" smtClean="0"/>
              <a:t>transport</a:t>
            </a:r>
          </a:p>
          <a:p>
            <a:pPr lvl="1"/>
            <a:r>
              <a:rPr lang="en-US" altLang="ko-KR" dirty="0" smtClean="0"/>
              <a:t>A L3.5 protocol</a:t>
            </a:r>
          </a:p>
          <a:p>
            <a:r>
              <a:rPr lang="en-US" altLang="ko-KR" dirty="0" smtClean="0"/>
              <a:t>ICMP messages are </a:t>
            </a:r>
            <a:r>
              <a:rPr lang="en-US" altLang="ko-KR" dirty="0"/>
              <a:t>usually acted on by the IP layer itself, by higher-layer transport protocols (e.g., TCP or UDP), and </a:t>
            </a:r>
            <a:r>
              <a:rPr lang="en-US" altLang="ko-KR" dirty="0" smtClean="0"/>
              <a:t>in some </a:t>
            </a:r>
            <a:r>
              <a:rPr lang="en-US" altLang="ko-KR" dirty="0"/>
              <a:t>cases by user </a:t>
            </a:r>
            <a:r>
              <a:rPr lang="en-US" altLang="ko-KR" dirty="0" smtClean="0"/>
              <a:t>applications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most common cause of packet drops (</a:t>
            </a:r>
            <a:r>
              <a:rPr lang="en-US" altLang="ko-KR" dirty="0" smtClean="0"/>
              <a:t>buffer overrun </a:t>
            </a:r>
            <a:r>
              <a:rPr lang="en-US" altLang="ko-KR" dirty="0"/>
              <a:t>at a router) does not elicit any ICMP </a:t>
            </a:r>
            <a:r>
              <a:rPr lang="en-US" altLang="ko-KR" dirty="0" smtClean="0"/>
              <a:t>information</a:t>
            </a:r>
          </a:p>
          <a:p>
            <a:pPr lvl="1"/>
            <a:r>
              <a:rPr lang="en-US" altLang="ko-KR" dirty="0" smtClean="0"/>
              <a:t>Other </a:t>
            </a:r>
            <a:r>
              <a:rPr lang="en-US" altLang="ko-KR" dirty="0"/>
              <a:t>protocols, such as TCP, handle </a:t>
            </a:r>
            <a:r>
              <a:rPr lang="en-US" altLang="ko-KR" dirty="0" smtClean="0"/>
              <a:t>such situations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Network </a:t>
            </a:r>
            <a:r>
              <a:rPr lang="en-US" altLang="ko-KR" dirty="0"/>
              <a:t>administrators often arrange to block ICMP messages </a:t>
            </a:r>
            <a:r>
              <a:rPr lang="en-US" altLang="ko-KR" dirty="0" smtClean="0"/>
              <a:t>with firewalls</a:t>
            </a:r>
            <a:r>
              <a:rPr lang="en-US" altLang="ko-KR" dirty="0"/>
              <a:t>, especially at border </a:t>
            </a:r>
            <a:r>
              <a:rPr lang="en-US" altLang="ko-KR" dirty="0" smtClean="0"/>
              <a:t>routers</a:t>
            </a:r>
          </a:p>
          <a:p>
            <a:pPr lvl="1"/>
            <a:r>
              <a:rPr lang="en-US" altLang="ko-KR" dirty="0"/>
              <a:t>Hackers have used ICMP messages in a large number of attacks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ICMP is blocked, however, a number of common </a:t>
            </a:r>
            <a:r>
              <a:rPr lang="en-US" altLang="ko-KR" dirty="0" smtClean="0"/>
              <a:t>diagnostic utilities </a:t>
            </a:r>
            <a:r>
              <a:rPr lang="en-US" altLang="ko-KR" dirty="0"/>
              <a:t>(e.g., ping, traceroute) do not work properly </a:t>
            </a:r>
            <a:endParaRPr lang="en-US" altLang="ko-KR" dirty="0" smtClean="0"/>
          </a:p>
          <a:p>
            <a:r>
              <a:rPr lang="en-US" altLang="ko-KR" dirty="0" smtClean="0"/>
              <a:t>ICMPv6 </a:t>
            </a:r>
            <a:r>
              <a:rPr lang="en-US" altLang="ko-KR" dirty="0"/>
              <a:t>plays a far more important role in the operation of IPv6 than ICMPv4 does for </a:t>
            </a:r>
            <a:r>
              <a:rPr lang="en-US" altLang="ko-KR" dirty="0" smtClean="0"/>
              <a:t>IPv4</a:t>
            </a:r>
          </a:p>
        </p:txBody>
      </p:sp>
    </p:spTree>
    <p:extLst>
      <p:ext uri="{BB962C8B-B14F-4D97-AF65-F5344CB8AC3E}">
        <p14:creationId xmlns:p14="http://schemas.microsoft.com/office/powerpoint/2010/main" val="3291209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8.1.1 Encapsulation in IPv4 and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 </a:t>
            </a:r>
            <a:r>
              <a:rPr lang="en-US" altLang="ko-KR" dirty="0"/>
              <a:t>IPv6, the </a:t>
            </a:r>
            <a:r>
              <a:rPr lang="en-US" altLang="ko-KR" dirty="0" smtClean="0"/>
              <a:t>ICMPv6 message </a:t>
            </a:r>
            <a:r>
              <a:rPr lang="en-US" altLang="ko-KR" dirty="0"/>
              <a:t>may begin after zero or more extension </a:t>
            </a:r>
            <a:r>
              <a:rPr lang="en-US" altLang="ko-KR" dirty="0" smtClean="0"/>
              <a:t>headers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last extension header before the </a:t>
            </a:r>
            <a:r>
              <a:rPr lang="en-US" altLang="ko-KR" dirty="0" smtClean="0"/>
              <a:t>ICMPv6 header </a:t>
            </a:r>
            <a:r>
              <a:rPr lang="en-US" altLang="ko-KR" dirty="0"/>
              <a:t>includes a </a:t>
            </a:r>
            <a:r>
              <a:rPr lang="en-US" altLang="ko-KR" i="1" dirty="0"/>
              <a:t>Next Header </a:t>
            </a:r>
            <a:r>
              <a:rPr lang="en-US" altLang="ko-KR" dirty="0"/>
              <a:t>field with value </a:t>
            </a:r>
            <a:r>
              <a:rPr lang="en-US" altLang="ko-KR" dirty="0" smtClean="0"/>
              <a:t>58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11946"/>
            <a:ext cx="5905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347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8.1.1 Encapsulation in IPv4 and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first 4 bytes have the </a:t>
            </a:r>
            <a:r>
              <a:rPr lang="en-US" altLang="ko-KR" dirty="0" smtClean="0"/>
              <a:t>same format </a:t>
            </a:r>
            <a:r>
              <a:rPr lang="en-US" altLang="ko-KR" dirty="0"/>
              <a:t>for all messages, but the remainder differ from one message to the </a:t>
            </a:r>
            <a:r>
              <a:rPr lang="en-US" altLang="ko-KR" dirty="0" smtClean="0"/>
              <a:t>next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/>
              <a:t>Many types of ICMP messages also use </a:t>
            </a:r>
            <a:r>
              <a:rPr lang="en-US" altLang="ko-KR" dirty="0" smtClean="0"/>
              <a:t>different </a:t>
            </a:r>
            <a:r>
              <a:rPr lang="en-US" altLang="ko-KR" i="1" dirty="0" smtClean="0"/>
              <a:t>Code </a:t>
            </a:r>
            <a:r>
              <a:rPr lang="en-US" altLang="ko-KR" dirty="0" smtClean="0"/>
              <a:t>to </a:t>
            </a:r>
            <a:r>
              <a:rPr lang="en-US" altLang="ko-KR" dirty="0"/>
              <a:t>further specify the meaning of the </a:t>
            </a:r>
            <a:r>
              <a:rPr lang="en-US" altLang="ko-KR" dirty="0" smtClean="0"/>
              <a:t>message</a:t>
            </a:r>
          </a:p>
          <a:p>
            <a:r>
              <a:rPr lang="en-US" altLang="ko-KR" dirty="0" smtClean="0"/>
              <a:t>The </a:t>
            </a:r>
            <a:r>
              <a:rPr lang="en-US" altLang="ko-KR" i="1" dirty="0"/>
              <a:t>Checksum </a:t>
            </a:r>
            <a:r>
              <a:rPr lang="en-US" altLang="ko-KR" dirty="0"/>
              <a:t>field covers </a:t>
            </a:r>
            <a:r>
              <a:rPr lang="en-US" altLang="ko-KR" dirty="0" smtClean="0"/>
              <a:t>the entire </a:t>
            </a:r>
            <a:r>
              <a:rPr lang="en-US" altLang="ko-KR" dirty="0"/>
              <a:t>ICMPv4 message; in ICMPv6 it also covers a </a:t>
            </a:r>
            <a:r>
              <a:rPr lang="en-US" altLang="ko-KR" i="1" dirty="0"/>
              <a:t>pseudo-header </a:t>
            </a:r>
            <a:r>
              <a:rPr lang="en-US" altLang="ko-KR" dirty="0"/>
              <a:t>derived from portions of the </a:t>
            </a:r>
            <a:r>
              <a:rPr lang="en-US" altLang="ko-KR" dirty="0" smtClean="0"/>
              <a:t>IPv6 header</a:t>
            </a:r>
          </a:p>
          <a:p>
            <a:pPr lvl="1"/>
            <a:r>
              <a:rPr lang="en-US" altLang="ko-KR" dirty="0" smtClean="0"/>
              <a:t>IPv6 checksum is end-to-end! (different from IPv4)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473" y="2028825"/>
            <a:ext cx="39528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03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279</Words>
  <Application>Microsoft Office PowerPoint</Application>
  <PresentationFormat>화면 슬라이드 쇼(4:3)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8.1 Introduction</vt:lpstr>
      <vt:lpstr>8.1 Introduction</vt:lpstr>
      <vt:lpstr>8.1.1 Encapsulation in IPv4 and IPv6</vt:lpstr>
      <vt:lpstr>8.1.1 Encapsulation in IPv4 and IPv6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148</cp:revision>
  <dcterms:created xsi:type="dcterms:W3CDTF">2006-10-05T04:04:58Z</dcterms:created>
  <dcterms:modified xsi:type="dcterms:W3CDTF">2015-11-04T02:10:10Z</dcterms:modified>
</cp:coreProperties>
</file>