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7" r:id="rId6"/>
    <p:sldId id="268" r:id="rId7"/>
    <p:sldId id="262" r:id="rId8"/>
    <p:sldId id="261" r:id="rId9"/>
    <p:sldId id="264" r:id="rId10"/>
    <p:sldId id="265" r:id="rId11"/>
    <p:sldId id="266" r:id="rId12"/>
    <p:sldId id="263" r:id="rId13"/>
  </p:sldIdLst>
  <p:sldSz cx="9144000" cy="6858000" type="screen4x3"/>
  <p:notesSz cx="6797675" cy="99282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82434F-3C21-4715-91FE-4C0D0C679FCA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16351D-5BF3-424D-907F-E16F089A03D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569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2852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842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6435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7507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7863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384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0929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8723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7437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563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610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A4F5F-EDED-44A9-91E1-47B6335C3E02}" type="datetimeFigureOut">
              <a:rPr lang="ko-KR" altLang="en-US" smtClean="0"/>
              <a:t>2016-12-19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3BF88-EB1F-48C0-AC66-B58E31C1A00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0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Communication on mobile devices using various Wireless Communication Technologies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22920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부제목 2"/>
          <p:cNvSpPr txBox="1">
            <a:spLocks/>
          </p:cNvSpPr>
          <p:nvPr/>
        </p:nvSpPr>
        <p:spPr>
          <a:xfrm>
            <a:off x="5004048" y="4745603"/>
            <a:ext cx="2920752" cy="10549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>
                <a:solidFill>
                  <a:schemeClr val="tx1"/>
                </a:solidFill>
              </a:rPr>
              <a:t>2015010662</a:t>
            </a:r>
            <a:r>
              <a:rPr lang="ko-KR" altLang="en-US" dirty="0" smtClean="0">
                <a:solidFill>
                  <a:schemeClr val="tx1"/>
                </a:solidFill>
              </a:rPr>
              <a:t> 이재혁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0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Why? (Motivation)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 student wants to communicate with other friends in a room</a:t>
            </a:r>
            <a:r>
              <a:rPr lang="en-US" altLang="ko-KR" dirty="0"/>
              <a:t> </a:t>
            </a:r>
            <a:r>
              <a:rPr lang="en-US" altLang="ko-KR" dirty="0" smtClean="0"/>
              <a:t>using any type of wireless communication technologies such as the Bluetooth, Wi-Fi or Wi-Fi Direct and so on.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03723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What? (Problem Definition)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r>
              <a:rPr lang="en-US" altLang="ko-KR" dirty="0" smtClean="0"/>
              <a:t>To enable multiple mobile devices to communicate with each other regardless of wireless communication technologies</a:t>
            </a:r>
            <a:endParaRPr lang="en-US" altLang="ko-KR" dirty="0" smtClean="0"/>
          </a:p>
        </p:txBody>
      </p:sp>
      <p:pic>
        <p:nvPicPr>
          <p:cNvPr id="1026" name="그림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69608"/>
            <a:ext cx="3168352" cy="327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56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</a:t>
            </a:r>
            <a:r>
              <a:rPr lang="en-US" altLang="ko-KR" dirty="0" smtClean="0"/>
              <a:t>(</a:t>
            </a:r>
            <a:r>
              <a:rPr lang="en-US" altLang="ko-KR" dirty="0" smtClean="0"/>
              <a:t>Architecture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pic>
        <p:nvPicPr>
          <p:cNvPr id="2050" name="그림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700808"/>
            <a:ext cx="5756997" cy="424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486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(Architecture)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r>
              <a:rPr lang="en-US" altLang="ko-KR" sz="2800" dirty="0" err="1" smtClean="0"/>
              <a:t>DiscoveryManager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Is responsible for discovering the devices using the wireless communication technologies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46856" y="2924944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err="1" smtClean="0"/>
              <a:t>ConnectionManager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Is in charge of connection with a device which a user wants to connect</a:t>
            </a:r>
            <a:endParaRPr lang="en-US" altLang="ko-KR" sz="2000" dirty="0" smtClean="0"/>
          </a:p>
        </p:txBody>
      </p:sp>
      <p:sp>
        <p:nvSpPr>
          <p:cNvPr id="5" name="내용 개체 틀 2"/>
          <p:cNvSpPr txBox="1">
            <a:spLocks/>
          </p:cNvSpPr>
          <p:nvPr/>
        </p:nvSpPr>
        <p:spPr>
          <a:xfrm>
            <a:off x="446856" y="4177680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err="1" smtClean="0"/>
              <a:t>DataTransferManager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Sending and receiving data about discovery, connection and which should be communicated between connected devices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272641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(Architecture)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r>
              <a:rPr lang="en-US" altLang="ko-KR" sz="2800" dirty="0" err="1" smtClean="0"/>
              <a:t>AppDataManager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Plays a role of an interface between the application layer and proposed layer for sending and receiving data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46856" y="2924944"/>
            <a:ext cx="8229600" cy="1252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err="1" smtClean="0"/>
              <a:t>DeviceListTable</a:t>
            </a:r>
            <a:endParaRPr lang="en-US" altLang="ko-KR" sz="2800" dirty="0" smtClean="0"/>
          </a:p>
          <a:p>
            <a:pPr lvl="1"/>
            <a:r>
              <a:rPr lang="en-US" altLang="ko-KR" sz="2000" dirty="0" smtClean="0"/>
              <a:t>Is a database for storing devices’ information such as device name, IP and MAC addresses, and type of connection etc.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148774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</a:t>
            </a:r>
            <a:r>
              <a:rPr lang="en-US" altLang="ko-KR" dirty="0" smtClean="0"/>
              <a:t>(</a:t>
            </a:r>
            <a:r>
              <a:rPr lang="en-US" altLang="ko-KR" dirty="0" smtClean="0"/>
              <a:t>Discovery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7"/>
          </a:xfrm>
        </p:spPr>
        <p:txBody>
          <a:bodyPr/>
          <a:lstStyle/>
          <a:p>
            <a:r>
              <a:rPr lang="en-US" altLang="ko-KR" dirty="0" smtClean="0"/>
              <a:t>Discover the devices which can be connected by using the Bluetooth, Wi-Fi, and Wi-Fi Direct</a:t>
            </a:r>
          </a:p>
          <a:p>
            <a:r>
              <a:rPr lang="en-US" altLang="ko-KR" dirty="0" smtClean="0"/>
              <a:t>Each technology runs individually every 1 second</a:t>
            </a:r>
          </a:p>
          <a:p>
            <a:r>
              <a:rPr lang="en-US" altLang="ko-KR" dirty="0" smtClean="0"/>
              <a:t>After discovery is finished, the results are stored/updated into the </a:t>
            </a:r>
            <a:r>
              <a:rPr lang="en-US" altLang="ko-KR" dirty="0" err="1" smtClean="0"/>
              <a:t>DeviceListTable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97430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</a:t>
            </a:r>
            <a:r>
              <a:rPr lang="en-US" altLang="ko-KR" dirty="0" smtClean="0"/>
              <a:t>(</a:t>
            </a:r>
            <a:r>
              <a:rPr lang="en-US" altLang="ko-KR" dirty="0" smtClean="0"/>
              <a:t>Connection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Connection can be established as selecting a device of the lists</a:t>
            </a:r>
          </a:p>
          <a:p>
            <a:r>
              <a:rPr lang="en-US" altLang="ko-KR" dirty="0" smtClean="0"/>
              <a:t>At that time, the </a:t>
            </a:r>
            <a:r>
              <a:rPr lang="en-US" altLang="ko-KR" dirty="0" err="1" smtClean="0"/>
              <a:t>ConnectionManager</a:t>
            </a:r>
            <a:r>
              <a:rPr lang="en-US" altLang="ko-KR" dirty="0" smtClean="0"/>
              <a:t> checks the </a:t>
            </a:r>
            <a:r>
              <a:rPr lang="en-US" altLang="ko-KR" dirty="0" err="1" smtClean="0"/>
              <a:t>DeviceListTable</a:t>
            </a:r>
            <a:r>
              <a:rPr lang="en-US" altLang="ko-KR" dirty="0" smtClean="0"/>
              <a:t> to get information</a:t>
            </a:r>
          </a:p>
          <a:p>
            <a:r>
              <a:rPr lang="en-US" altLang="ko-KR" dirty="0" smtClean="0"/>
              <a:t>A device can connect to multiple devices at the same time using the wireless communication technologies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336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How? (Component Diagram)</a:t>
            </a:r>
            <a:endParaRPr lang="ko-KR" altLang="en-US" dirty="0"/>
          </a:p>
        </p:txBody>
      </p:sp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265350" cy="4104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71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764903"/>
          </a:xfrm>
        </p:spPr>
        <p:txBody>
          <a:bodyPr/>
          <a:lstStyle/>
          <a:p>
            <a:r>
              <a:rPr lang="en-US" altLang="ko-KR" dirty="0" smtClean="0"/>
              <a:t>Using three smartphones, Samsung Galaxy S7(A), Samsung Galaxy S2(B), and Sky Vega LTE(C).</a:t>
            </a:r>
          </a:p>
          <a:p>
            <a:r>
              <a:rPr lang="en-US" altLang="ko-KR" dirty="0" smtClean="0"/>
              <a:t>Using the Bluetooth and Wi-Fi Direct</a:t>
            </a:r>
          </a:p>
          <a:p>
            <a:r>
              <a:rPr lang="en-US" altLang="ko-KR" dirty="0" smtClean="0"/>
              <a:t>Two scenarios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592859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5641211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5641211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직선 화살표 연결선 4"/>
          <p:cNvCxnSpPr>
            <a:stCxn id="4098" idx="1"/>
            <a:endCxn id="7" idx="0"/>
          </p:cNvCxnSpPr>
          <p:nvPr/>
        </p:nvCxnSpPr>
        <p:spPr>
          <a:xfrm flipH="1">
            <a:off x="1433723" y="4998922"/>
            <a:ext cx="690005" cy="642289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6" idx="1"/>
            <a:endCxn id="7" idx="3"/>
          </p:cNvCxnSpPr>
          <p:nvPr/>
        </p:nvCxnSpPr>
        <p:spPr>
          <a:xfrm flipH="1">
            <a:off x="1679821" y="6047274"/>
            <a:ext cx="130800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 rot="18911644">
            <a:off x="1190807" y="5111438"/>
            <a:ext cx="852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Bluetooth</a:t>
            </a:r>
            <a:endParaRPr lang="ko-KR" altLang="en-US" sz="1100" dirty="0"/>
          </a:p>
        </p:txBody>
      </p:sp>
      <p:sp>
        <p:nvSpPr>
          <p:cNvPr id="14" name="TextBox 13"/>
          <p:cNvSpPr txBox="1"/>
          <p:nvPr/>
        </p:nvSpPr>
        <p:spPr>
          <a:xfrm>
            <a:off x="1871574" y="6096127"/>
            <a:ext cx="996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Wi-Fi Direct</a:t>
            </a:r>
            <a:endParaRPr lang="ko-KR" altLang="en-US" sz="1100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239" y="4592859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9335" y="5641211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135" y="5641211"/>
            <a:ext cx="492197" cy="81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직선 화살표 연결선 17"/>
          <p:cNvCxnSpPr>
            <a:stCxn id="15" idx="3"/>
            <a:endCxn id="16" idx="0"/>
          </p:cNvCxnSpPr>
          <p:nvPr/>
        </p:nvCxnSpPr>
        <p:spPr>
          <a:xfrm>
            <a:off x="6667436" y="4998922"/>
            <a:ext cx="617998" cy="642289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16" idx="1"/>
            <a:endCxn id="17" idx="3"/>
          </p:cNvCxnSpPr>
          <p:nvPr/>
        </p:nvCxnSpPr>
        <p:spPr>
          <a:xfrm flipH="1">
            <a:off x="5731332" y="6047274"/>
            <a:ext cx="1308003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59214" y="6047274"/>
            <a:ext cx="852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Bluetooth</a:t>
            </a:r>
            <a:endParaRPr lang="ko-KR" altLang="en-US" sz="1100" dirty="0"/>
          </a:p>
        </p:txBody>
      </p:sp>
      <p:sp>
        <p:nvSpPr>
          <p:cNvPr id="21" name="TextBox 20"/>
          <p:cNvSpPr txBox="1"/>
          <p:nvPr/>
        </p:nvSpPr>
        <p:spPr>
          <a:xfrm rot="2669901">
            <a:off x="6590996" y="5100135"/>
            <a:ext cx="9965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 smtClean="0"/>
              <a:t>Wi-Fi Direct</a:t>
            </a:r>
            <a:endParaRPr lang="ko-KR" altLang="en-US" sz="1100" dirty="0"/>
          </a:p>
        </p:txBody>
      </p:sp>
      <p:sp>
        <p:nvSpPr>
          <p:cNvPr id="22" name="TextBox 21"/>
          <p:cNvSpPr txBox="1"/>
          <p:nvPr/>
        </p:nvSpPr>
        <p:spPr>
          <a:xfrm>
            <a:off x="2123728" y="4365104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A</a:t>
            </a:r>
            <a:endParaRPr lang="ko-KR" alt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1187624" y="6453336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B</a:t>
            </a:r>
            <a:endParaRPr lang="ko-KR" alt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2987824" y="6430038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6175238" y="4359657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A</a:t>
            </a:r>
            <a:endParaRPr lang="ko-KR" alt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5239134" y="6447889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/>
              <a:t>B</a:t>
            </a:r>
            <a:endParaRPr lang="ko-KR" alt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7039334" y="6424591"/>
            <a:ext cx="4921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400" dirty="0" smtClean="0"/>
              <a:t>C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28038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 What?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2"/>
          </a:xfrm>
        </p:spPr>
        <p:txBody>
          <a:bodyPr/>
          <a:lstStyle/>
          <a:p>
            <a:r>
              <a:rPr lang="en-US" altLang="ko-KR" dirty="0" smtClean="0"/>
              <a:t>Future works</a:t>
            </a:r>
          </a:p>
          <a:p>
            <a:pPr lvl="1"/>
            <a:r>
              <a:rPr lang="en-US" altLang="ko-KR" dirty="0" smtClean="0"/>
              <a:t>Complete the implementation (the Wi-Fi Communication)</a:t>
            </a:r>
          </a:p>
          <a:p>
            <a:pPr lvl="1"/>
            <a:r>
              <a:rPr lang="en-US" altLang="ko-KR" dirty="0" smtClean="0"/>
              <a:t>Reducing the latency and improving the stability of connection</a:t>
            </a:r>
            <a:endParaRPr lang="ko-KR" altLang="en-US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67544" y="4077072"/>
            <a:ext cx="8229600" cy="2476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 smtClean="0"/>
              <a:t>Significance (</a:t>
            </a:r>
            <a:r>
              <a:rPr lang="ko-KR" altLang="en-US" dirty="0" smtClean="0"/>
              <a:t>의의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For example, people who are in the same location and use this application can communicate with each other without invading privacy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7824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altLang="ko-KR" sz="4400" dirty="0" smtClean="0"/>
          </a:p>
          <a:p>
            <a:pPr marL="0" indent="0" algn="ctr">
              <a:buNone/>
            </a:pPr>
            <a:r>
              <a:rPr lang="en-US" altLang="ko-KR" sz="4400" dirty="0" smtClean="0"/>
              <a:t>Thank you</a:t>
            </a:r>
          </a:p>
          <a:p>
            <a:pPr marL="0" indent="0" algn="ctr">
              <a:buNone/>
            </a:pPr>
            <a:r>
              <a:rPr lang="en-US" altLang="ko-KR" sz="4400" dirty="0" smtClean="0"/>
              <a:t>And</a:t>
            </a:r>
          </a:p>
          <a:p>
            <a:pPr marL="0" indent="0" algn="ctr">
              <a:buNone/>
            </a:pPr>
            <a:r>
              <a:rPr lang="en-US" altLang="ko-KR" sz="4400" dirty="0" smtClean="0"/>
              <a:t>Question?</a:t>
            </a:r>
            <a:endParaRPr lang="ko-KR" altLang="en-US" sz="4400" dirty="0"/>
          </a:p>
        </p:txBody>
      </p:sp>
    </p:spTree>
    <p:extLst>
      <p:ext uri="{BB962C8B-B14F-4D97-AF65-F5344CB8AC3E}">
        <p14:creationId xmlns:p14="http://schemas.microsoft.com/office/powerpoint/2010/main" val="44117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353</Words>
  <Application>Microsoft Office PowerPoint</Application>
  <PresentationFormat>화면 슬라이드 쇼(4:3)</PresentationFormat>
  <Paragraphs>52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Office 테마</vt:lpstr>
      <vt:lpstr>Communication on mobile devices using various Wireless Communication Technologies</vt:lpstr>
      <vt:lpstr>Why? (Motivation)</vt:lpstr>
      <vt:lpstr>What? (Problem Definition)</vt:lpstr>
      <vt:lpstr>How? (Architecture)</vt:lpstr>
      <vt:lpstr>How? (Architecture)</vt:lpstr>
      <vt:lpstr>How? (Architecture)</vt:lpstr>
      <vt:lpstr>How? (Discovery)</vt:lpstr>
      <vt:lpstr>How? (Connection)</vt:lpstr>
      <vt:lpstr>How? (Component Diagram)</vt:lpstr>
      <vt:lpstr>Implementation</vt:lpstr>
      <vt:lpstr>So What?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Prime : A Framework for Co-located Multi-Device Apps</dc:title>
  <dc:creator>Windows 사용자</dc:creator>
  <cp:lastModifiedBy>Windows 사용자</cp:lastModifiedBy>
  <cp:revision>44</cp:revision>
  <cp:lastPrinted>2016-10-31T03:53:58Z</cp:lastPrinted>
  <dcterms:created xsi:type="dcterms:W3CDTF">2016-10-17T03:58:25Z</dcterms:created>
  <dcterms:modified xsi:type="dcterms:W3CDTF">2016-12-19T08:59:42Z</dcterms:modified>
</cp:coreProperties>
</file>