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68" r:id="rId3"/>
    <p:sldId id="385" r:id="rId4"/>
    <p:sldId id="407" r:id="rId5"/>
    <p:sldId id="408" r:id="rId6"/>
    <p:sldId id="409" r:id="rId7"/>
    <p:sldId id="410" r:id="rId8"/>
    <p:sldId id="414" r:id="rId9"/>
    <p:sldId id="411" r:id="rId10"/>
    <p:sldId id="369" r:id="rId11"/>
    <p:sldId id="415" r:id="rId12"/>
    <p:sldId id="430" r:id="rId13"/>
    <p:sldId id="431" r:id="rId14"/>
    <p:sldId id="416" r:id="rId15"/>
    <p:sldId id="423" r:id="rId16"/>
    <p:sldId id="417" r:id="rId17"/>
    <p:sldId id="418" r:id="rId18"/>
    <p:sldId id="420" r:id="rId19"/>
    <p:sldId id="425" r:id="rId20"/>
    <p:sldId id="424" r:id="rId21"/>
    <p:sldId id="421" r:id="rId22"/>
    <p:sldId id="426" r:id="rId23"/>
    <p:sldId id="427" r:id="rId24"/>
    <p:sldId id="432" r:id="rId25"/>
    <p:sldId id="433" r:id="rId26"/>
    <p:sldId id="377" r:id="rId27"/>
    <p:sldId id="434" r:id="rId28"/>
    <p:sldId id="397" r:id="rId29"/>
    <p:sldId id="435" r:id="rId30"/>
    <p:sldId id="436" r:id="rId31"/>
    <p:sldId id="438" r:id="rId32"/>
    <p:sldId id="439" r:id="rId33"/>
    <p:sldId id="440" r:id="rId34"/>
    <p:sldId id="441" r:id="rId35"/>
    <p:sldId id="442" r:id="rId36"/>
    <p:sldId id="370" r:id="rId37"/>
    <p:sldId id="443" r:id="rId38"/>
    <p:sldId id="271" r:id="rId39"/>
  </p:sldIdLst>
  <p:sldSz cx="12192000" cy="6858000"/>
  <p:notesSz cx="9998075" cy="68659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FF"/>
    <a:srgbClr val="FF0000"/>
    <a:srgbClr val="ED7D31"/>
    <a:srgbClr val="E6E6E6"/>
    <a:srgbClr val="7D1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DF878D-4397-4648-98CE-E0F6E232CF81}" v="199" dt="2018-10-22T19:03:27.4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1521" autoAdjust="0"/>
  </p:normalViewPr>
  <p:slideViewPr>
    <p:cSldViewPr snapToGrid="0">
      <p:cViewPr varScale="1">
        <p:scale>
          <a:sx n="105" d="100"/>
          <a:sy n="105" d="100"/>
        </p:scale>
        <p:origin x="86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veler Jang" userId="bc82942cc3b7cda4" providerId="LiveId" clId="{8BDF878D-4397-4648-98CE-E0F6E232CF81}"/>
    <pc:docChg chg="undo custSel addSld delSld modSld">
      <pc:chgData name="Joveler Jang" userId="bc82942cc3b7cda4" providerId="LiveId" clId="{8BDF878D-4397-4648-98CE-E0F6E232CF81}" dt="2018-10-22T19:03:28.675" v="4034" actId="20577"/>
      <pc:docMkLst>
        <pc:docMk/>
      </pc:docMkLst>
      <pc:sldChg chg="del">
        <pc:chgData name="Joveler Jang" userId="bc82942cc3b7cda4" providerId="LiveId" clId="{8BDF878D-4397-4648-98CE-E0F6E232CF81}" dt="2018-10-22T15:26:51.847" v="0" actId="2696"/>
        <pc:sldMkLst>
          <pc:docMk/>
          <pc:sldMk cId="375370933" sldId="369"/>
        </pc:sldMkLst>
      </pc:sldChg>
      <pc:sldChg chg="add">
        <pc:chgData name="Joveler Jang" userId="bc82942cc3b7cda4" providerId="LiveId" clId="{8BDF878D-4397-4648-98CE-E0F6E232CF81}" dt="2018-10-22T15:26:58.617" v="1"/>
        <pc:sldMkLst>
          <pc:docMk/>
          <pc:sldMk cId="2576161554" sldId="369"/>
        </pc:sldMkLst>
      </pc:sldChg>
      <pc:sldChg chg="del">
        <pc:chgData name="Joveler Jang" userId="bc82942cc3b7cda4" providerId="LiveId" clId="{8BDF878D-4397-4648-98CE-E0F6E232CF81}" dt="2018-10-22T17:32:09.219" v="3650" actId="2696"/>
        <pc:sldMkLst>
          <pc:docMk/>
          <pc:sldMk cId="1412965833" sldId="376"/>
        </pc:sldMkLst>
      </pc:sldChg>
      <pc:sldChg chg="del">
        <pc:chgData name="Joveler Jang" userId="bc82942cc3b7cda4" providerId="LiveId" clId="{8BDF878D-4397-4648-98CE-E0F6E232CF81}" dt="2018-10-22T17:32:09.256" v="3652" actId="2696"/>
        <pc:sldMkLst>
          <pc:docMk/>
          <pc:sldMk cId="2037075297" sldId="387"/>
        </pc:sldMkLst>
      </pc:sldChg>
      <pc:sldChg chg="del">
        <pc:chgData name="Joveler Jang" userId="bc82942cc3b7cda4" providerId="LiveId" clId="{8BDF878D-4397-4648-98CE-E0F6E232CF81}" dt="2018-10-22T17:32:09.241" v="3651" actId="2696"/>
        <pc:sldMkLst>
          <pc:docMk/>
          <pc:sldMk cId="571148349" sldId="388"/>
        </pc:sldMkLst>
      </pc:sldChg>
      <pc:sldChg chg="del">
        <pc:chgData name="Joveler Jang" userId="bc82942cc3b7cda4" providerId="LiveId" clId="{8BDF878D-4397-4648-98CE-E0F6E232CF81}" dt="2018-10-22T17:32:09.289" v="3654" actId="2696"/>
        <pc:sldMkLst>
          <pc:docMk/>
          <pc:sldMk cId="1955141142" sldId="389"/>
        </pc:sldMkLst>
      </pc:sldChg>
      <pc:sldChg chg="del">
        <pc:chgData name="Joveler Jang" userId="bc82942cc3b7cda4" providerId="LiveId" clId="{8BDF878D-4397-4648-98CE-E0F6E232CF81}" dt="2018-10-22T17:32:09.300" v="3655" actId="2696"/>
        <pc:sldMkLst>
          <pc:docMk/>
          <pc:sldMk cId="1734406552" sldId="390"/>
        </pc:sldMkLst>
      </pc:sldChg>
      <pc:sldChg chg="del">
        <pc:chgData name="Joveler Jang" userId="bc82942cc3b7cda4" providerId="LiveId" clId="{8BDF878D-4397-4648-98CE-E0F6E232CF81}" dt="2018-10-22T17:32:09.312" v="3656" actId="2696"/>
        <pc:sldMkLst>
          <pc:docMk/>
          <pc:sldMk cId="801377047" sldId="391"/>
        </pc:sldMkLst>
      </pc:sldChg>
      <pc:sldChg chg="del">
        <pc:chgData name="Joveler Jang" userId="bc82942cc3b7cda4" providerId="LiveId" clId="{8BDF878D-4397-4648-98CE-E0F6E232CF81}" dt="2018-10-22T17:32:09.333" v="3658" actId="2696"/>
        <pc:sldMkLst>
          <pc:docMk/>
          <pc:sldMk cId="2736901087" sldId="392"/>
        </pc:sldMkLst>
      </pc:sldChg>
      <pc:sldChg chg="del">
        <pc:chgData name="Joveler Jang" userId="bc82942cc3b7cda4" providerId="LiveId" clId="{8BDF878D-4397-4648-98CE-E0F6E232CF81}" dt="2018-10-22T17:32:09.344" v="3659" actId="2696"/>
        <pc:sldMkLst>
          <pc:docMk/>
          <pc:sldMk cId="2294470160" sldId="393"/>
        </pc:sldMkLst>
      </pc:sldChg>
      <pc:sldChg chg="del">
        <pc:chgData name="Joveler Jang" userId="bc82942cc3b7cda4" providerId="LiveId" clId="{8BDF878D-4397-4648-98CE-E0F6E232CF81}" dt="2018-10-22T17:32:09.323" v="3657" actId="2696"/>
        <pc:sldMkLst>
          <pc:docMk/>
          <pc:sldMk cId="2408217766" sldId="394"/>
        </pc:sldMkLst>
      </pc:sldChg>
      <pc:sldChg chg="del">
        <pc:chgData name="Joveler Jang" userId="bc82942cc3b7cda4" providerId="LiveId" clId="{8BDF878D-4397-4648-98CE-E0F6E232CF81}" dt="2018-10-22T17:32:09.366" v="3661" actId="2696"/>
        <pc:sldMkLst>
          <pc:docMk/>
          <pc:sldMk cId="2908853999" sldId="395"/>
        </pc:sldMkLst>
      </pc:sldChg>
      <pc:sldChg chg="del">
        <pc:chgData name="Joveler Jang" userId="bc82942cc3b7cda4" providerId="LiveId" clId="{8BDF878D-4397-4648-98CE-E0F6E232CF81}" dt="2018-10-22T17:32:09.389" v="3663" actId="2696"/>
        <pc:sldMkLst>
          <pc:docMk/>
          <pc:sldMk cId="3360070293" sldId="396"/>
        </pc:sldMkLst>
      </pc:sldChg>
      <pc:sldChg chg="del">
        <pc:chgData name="Joveler Jang" userId="bc82942cc3b7cda4" providerId="LiveId" clId="{8BDF878D-4397-4648-98CE-E0F6E232CF81}" dt="2018-10-22T17:32:09.196" v="3649" actId="2696"/>
        <pc:sldMkLst>
          <pc:docMk/>
          <pc:sldMk cId="629338671" sldId="400"/>
        </pc:sldMkLst>
      </pc:sldChg>
      <pc:sldChg chg="del">
        <pc:chgData name="Joveler Jang" userId="bc82942cc3b7cda4" providerId="LiveId" clId="{8BDF878D-4397-4648-98CE-E0F6E232CF81}" dt="2018-10-22T17:32:09.274" v="3653" actId="2696"/>
        <pc:sldMkLst>
          <pc:docMk/>
          <pc:sldMk cId="3864626725" sldId="401"/>
        </pc:sldMkLst>
      </pc:sldChg>
      <pc:sldChg chg="del">
        <pc:chgData name="Joveler Jang" userId="bc82942cc3b7cda4" providerId="LiveId" clId="{8BDF878D-4397-4648-98CE-E0F6E232CF81}" dt="2018-10-22T17:32:09.356" v="3660" actId="2696"/>
        <pc:sldMkLst>
          <pc:docMk/>
          <pc:sldMk cId="1241313847" sldId="402"/>
        </pc:sldMkLst>
      </pc:sldChg>
      <pc:sldChg chg="del">
        <pc:chgData name="Joveler Jang" userId="bc82942cc3b7cda4" providerId="LiveId" clId="{8BDF878D-4397-4648-98CE-E0F6E232CF81}" dt="2018-10-22T17:32:09.376" v="3662" actId="2696"/>
        <pc:sldMkLst>
          <pc:docMk/>
          <pc:sldMk cId="541392963" sldId="403"/>
        </pc:sldMkLst>
      </pc:sldChg>
      <pc:sldChg chg="del">
        <pc:chgData name="Joveler Jang" userId="bc82942cc3b7cda4" providerId="LiveId" clId="{8BDF878D-4397-4648-98CE-E0F6E232CF81}" dt="2018-10-22T17:32:09.406" v="3664" actId="2696"/>
        <pc:sldMkLst>
          <pc:docMk/>
          <pc:sldMk cId="3038653327" sldId="404"/>
        </pc:sldMkLst>
      </pc:sldChg>
      <pc:sldChg chg="modSp add">
        <pc:chgData name="Joveler Jang" userId="bc82942cc3b7cda4" providerId="LiveId" clId="{8BDF878D-4397-4648-98CE-E0F6E232CF81}" dt="2018-10-22T15:39:56.500" v="276"/>
        <pc:sldMkLst>
          <pc:docMk/>
          <pc:sldMk cId="1888128405" sldId="415"/>
        </pc:sldMkLst>
        <pc:spChg chg="mod">
          <ac:chgData name="Joveler Jang" userId="bc82942cc3b7cda4" providerId="LiveId" clId="{8BDF878D-4397-4648-98CE-E0F6E232CF81}" dt="2018-10-22T15:39:56.500" v="276"/>
          <ac:spMkLst>
            <pc:docMk/>
            <pc:sldMk cId="1888128405" sldId="415"/>
            <ac:spMk id="3" creationId="{00000000-0000-0000-0000-000000000000}"/>
          </ac:spMkLst>
        </pc:spChg>
      </pc:sldChg>
      <pc:sldChg chg="addSp delSp modSp add modNotesTx">
        <pc:chgData name="Joveler Jang" userId="bc82942cc3b7cda4" providerId="LiveId" clId="{8BDF878D-4397-4648-98CE-E0F6E232CF81}" dt="2018-10-22T17:11:51.072" v="2632" actId="20577"/>
        <pc:sldMkLst>
          <pc:docMk/>
          <pc:sldMk cId="978363515" sldId="416"/>
        </pc:sldMkLst>
        <pc:spChg chg="mod">
          <ac:chgData name="Joveler Jang" userId="bc82942cc3b7cda4" providerId="LiveId" clId="{8BDF878D-4397-4648-98CE-E0F6E232CF81}" dt="2018-10-22T17:11:51.072" v="2632" actId="20577"/>
          <ac:spMkLst>
            <pc:docMk/>
            <pc:sldMk cId="978363515" sldId="416"/>
            <ac:spMk id="2" creationId="{1D419159-ACAC-4B42-922F-6191D637BF01}"/>
          </ac:spMkLst>
        </pc:spChg>
        <pc:spChg chg="mod">
          <ac:chgData name="Joveler Jang" userId="bc82942cc3b7cda4" providerId="LiveId" clId="{8BDF878D-4397-4648-98CE-E0F6E232CF81}" dt="2018-10-22T17:00:14.796" v="2496" actId="20577"/>
          <ac:spMkLst>
            <pc:docMk/>
            <pc:sldMk cId="978363515" sldId="416"/>
            <ac:spMk id="3" creationId="{E09EFE55-7298-4B9E-B64C-0186C252451F}"/>
          </ac:spMkLst>
        </pc:spChg>
        <pc:picChg chg="add del">
          <ac:chgData name="Joveler Jang" userId="bc82942cc3b7cda4" providerId="LiveId" clId="{8BDF878D-4397-4648-98CE-E0F6E232CF81}" dt="2018-10-22T16:42:51.072" v="643" actId="478"/>
          <ac:picMkLst>
            <pc:docMk/>
            <pc:sldMk cId="978363515" sldId="416"/>
            <ac:picMk id="5" creationId="{B02D146F-4159-4E9A-A18B-8B6CD89D002E}"/>
          </ac:picMkLst>
        </pc:picChg>
      </pc:sldChg>
      <pc:sldChg chg="addSp modSp add modNotesTx">
        <pc:chgData name="Joveler Jang" userId="bc82942cc3b7cda4" providerId="LiveId" clId="{8BDF878D-4397-4648-98CE-E0F6E232CF81}" dt="2018-10-22T17:27:38.145" v="3524" actId="20577"/>
        <pc:sldMkLst>
          <pc:docMk/>
          <pc:sldMk cId="252324681" sldId="417"/>
        </pc:sldMkLst>
        <pc:spChg chg="mod">
          <ac:chgData name="Joveler Jang" userId="bc82942cc3b7cda4" providerId="LiveId" clId="{8BDF878D-4397-4648-98CE-E0F6E232CF81}" dt="2018-10-22T16:11:14.658" v="368" actId="20577"/>
          <ac:spMkLst>
            <pc:docMk/>
            <pc:sldMk cId="252324681" sldId="417"/>
            <ac:spMk id="2" creationId="{B0D7251E-E996-4A94-9745-984641F6E288}"/>
          </ac:spMkLst>
        </pc:spChg>
        <pc:spChg chg="mod">
          <ac:chgData name="Joveler Jang" userId="bc82942cc3b7cda4" providerId="LiveId" clId="{8BDF878D-4397-4648-98CE-E0F6E232CF81}" dt="2018-10-22T17:27:38.145" v="3524" actId="20577"/>
          <ac:spMkLst>
            <pc:docMk/>
            <pc:sldMk cId="252324681" sldId="417"/>
            <ac:spMk id="3" creationId="{06F01087-0628-4201-BAD8-AC556C40D729}"/>
          </ac:spMkLst>
        </pc:spChg>
        <pc:picChg chg="add mod modCrop">
          <ac:chgData name="Joveler Jang" userId="bc82942cc3b7cda4" providerId="LiveId" clId="{8BDF878D-4397-4648-98CE-E0F6E232CF81}" dt="2018-10-22T17:27:21.654" v="3473" actId="1036"/>
          <ac:picMkLst>
            <pc:docMk/>
            <pc:sldMk cId="252324681" sldId="417"/>
            <ac:picMk id="5" creationId="{783AEF43-E09A-407B-A78A-6E34BDFDFCC9}"/>
          </ac:picMkLst>
        </pc:picChg>
        <pc:picChg chg="add mod modCrop">
          <ac:chgData name="Joveler Jang" userId="bc82942cc3b7cda4" providerId="LiveId" clId="{8BDF878D-4397-4648-98CE-E0F6E232CF81}" dt="2018-10-22T17:27:17.817" v="3432" actId="1036"/>
          <ac:picMkLst>
            <pc:docMk/>
            <pc:sldMk cId="252324681" sldId="417"/>
            <ac:picMk id="6" creationId="{DFB83D6C-4CCC-4A30-9B2F-8626BB55AB10}"/>
          </ac:picMkLst>
        </pc:picChg>
        <pc:picChg chg="add mod modCrop">
          <ac:chgData name="Joveler Jang" userId="bc82942cc3b7cda4" providerId="LiveId" clId="{8BDF878D-4397-4648-98CE-E0F6E232CF81}" dt="2018-10-22T17:27:20.030" v="3453" actId="1036"/>
          <ac:picMkLst>
            <pc:docMk/>
            <pc:sldMk cId="252324681" sldId="417"/>
            <ac:picMk id="7" creationId="{A18C5CC4-DED8-4FC6-B977-8F1BD7F3A889}"/>
          </ac:picMkLst>
        </pc:picChg>
      </pc:sldChg>
      <pc:sldChg chg="modSp add modNotesTx">
        <pc:chgData name="Joveler Jang" userId="bc82942cc3b7cda4" providerId="LiveId" clId="{8BDF878D-4397-4648-98CE-E0F6E232CF81}" dt="2018-10-22T17:36:36.936" v="3933" actId="20577"/>
        <pc:sldMkLst>
          <pc:docMk/>
          <pc:sldMk cId="2599311691" sldId="418"/>
        </pc:sldMkLst>
        <pc:spChg chg="mod">
          <ac:chgData name="Joveler Jang" userId="bc82942cc3b7cda4" providerId="LiveId" clId="{8BDF878D-4397-4648-98CE-E0F6E232CF81}" dt="2018-10-22T17:32:51.148" v="3704" actId="20577"/>
          <ac:spMkLst>
            <pc:docMk/>
            <pc:sldMk cId="2599311691" sldId="418"/>
            <ac:spMk id="2" creationId="{61EFC5EC-38D4-4273-A20E-833C79E19317}"/>
          </ac:spMkLst>
        </pc:spChg>
        <pc:spChg chg="mod">
          <ac:chgData name="Joveler Jang" userId="bc82942cc3b7cda4" providerId="LiveId" clId="{8BDF878D-4397-4648-98CE-E0F6E232CF81}" dt="2018-10-22T17:36:36.936" v="3933" actId="20577"/>
          <ac:spMkLst>
            <pc:docMk/>
            <pc:sldMk cId="2599311691" sldId="418"/>
            <ac:spMk id="3" creationId="{DB092977-179C-4632-AA7A-8B02BB36AF23}"/>
          </ac:spMkLst>
        </pc:spChg>
      </pc:sldChg>
      <pc:sldChg chg="modSp add del">
        <pc:chgData name="Joveler Jang" userId="bc82942cc3b7cda4" providerId="LiveId" clId="{8BDF878D-4397-4648-98CE-E0F6E232CF81}" dt="2018-10-22T17:36:39.516" v="3934" actId="2696"/>
        <pc:sldMkLst>
          <pc:docMk/>
          <pc:sldMk cId="380033391" sldId="419"/>
        </pc:sldMkLst>
        <pc:spChg chg="mod">
          <ac:chgData name="Joveler Jang" userId="bc82942cc3b7cda4" providerId="LiveId" clId="{8BDF878D-4397-4648-98CE-E0F6E232CF81}" dt="2018-10-22T16:11:35.005" v="394" actId="20577"/>
          <ac:spMkLst>
            <pc:docMk/>
            <pc:sldMk cId="380033391" sldId="419"/>
            <ac:spMk id="2" creationId="{18F7F95F-A3D6-4FBB-A7F5-A91654B751C2}"/>
          </ac:spMkLst>
        </pc:spChg>
        <pc:spChg chg="mod">
          <ac:chgData name="Joveler Jang" userId="bc82942cc3b7cda4" providerId="LiveId" clId="{8BDF878D-4397-4648-98CE-E0F6E232CF81}" dt="2018-10-22T17:32:24.373" v="3672" actId="20577"/>
          <ac:spMkLst>
            <pc:docMk/>
            <pc:sldMk cId="380033391" sldId="419"/>
            <ac:spMk id="3" creationId="{D7BE58E6-9D0D-477A-A243-BCCDD6B2E124}"/>
          </ac:spMkLst>
        </pc:spChg>
      </pc:sldChg>
      <pc:sldChg chg="modSp add">
        <pc:chgData name="Joveler Jang" userId="bc82942cc3b7cda4" providerId="LiveId" clId="{8BDF878D-4397-4648-98CE-E0F6E232CF81}" dt="2018-10-22T19:03:17.438" v="4012" actId="20577"/>
        <pc:sldMkLst>
          <pc:docMk/>
          <pc:sldMk cId="1355513429" sldId="420"/>
        </pc:sldMkLst>
        <pc:spChg chg="mod">
          <ac:chgData name="Joveler Jang" userId="bc82942cc3b7cda4" providerId="LiveId" clId="{8BDF878D-4397-4648-98CE-E0F6E232CF81}" dt="2018-10-22T17:32:29.568" v="3682" actId="20577"/>
          <ac:spMkLst>
            <pc:docMk/>
            <pc:sldMk cId="1355513429" sldId="420"/>
            <ac:spMk id="2" creationId="{B8B5E564-41D9-4475-8DB5-03ABB3D315B8}"/>
          </ac:spMkLst>
        </pc:spChg>
        <pc:spChg chg="mod">
          <ac:chgData name="Joveler Jang" userId="bc82942cc3b7cda4" providerId="LiveId" clId="{8BDF878D-4397-4648-98CE-E0F6E232CF81}" dt="2018-10-22T19:03:17.438" v="4012" actId="20577"/>
          <ac:spMkLst>
            <pc:docMk/>
            <pc:sldMk cId="1355513429" sldId="420"/>
            <ac:spMk id="3" creationId="{9B7E55E1-EA95-4BF1-A5C6-39603559F75C}"/>
          </ac:spMkLst>
        </pc:spChg>
      </pc:sldChg>
      <pc:sldChg chg="add">
        <pc:chgData name="Joveler Jang" userId="bc82942cc3b7cda4" providerId="LiveId" clId="{8BDF878D-4397-4648-98CE-E0F6E232CF81}" dt="2018-10-22T16:11:21.776" v="373"/>
        <pc:sldMkLst>
          <pc:docMk/>
          <pc:sldMk cId="878492533" sldId="421"/>
        </pc:sldMkLst>
      </pc:sldChg>
      <pc:sldChg chg="add">
        <pc:chgData name="Joveler Jang" userId="bc82942cc3b7cda4" providerId="LiveId" clId="{8BDF878D-4397-4648-98CE-E0F6E232CF81}" dt="2018-10-22T16:11:39.877" v="395"/>
        <pc:sldMkLst>
          <pc:docMk/>
          <pc:sldMk cId="1492646647" sldId="422"/>
        </pc:sldMkLst>
      </pc:sldChg>
      <pc:sldChg chg="addSp delSp modSp add modNotesTx">
        <pc:chgData name="Joveler Jang" userId="bc82942cc3b7cda4" providerId="LiveId" clId="{8BDF878D-4397-4648-98CE-E0F6E232CF81}" dt="2018-10-22T16:58:33.811" v="2222" actId="20577"/>
        <pc:sldMkLst>
          <pc:docMk/>
          <pc:sldMk cId="1154727106" sldId="423"/>
        </pc:sldMkLst>
        <pc:spChg chg="del">
          <ac:chgData name="Joveler Jang" userId="bc82942cc3b7cda4" providerId="LiveId" clId="{8BDF878D-4397-4648-98CE-E0F6E232CF81}" dt="2018-10-22T16:49:48.589" v="1185" actId="478"/>
          <ac:spMkLst>
            <pc:docMk/>
            <pc:sldMk cId="1154727106" sldId="423"/>
            <ac:spMk id="2" creationId="{1D419159-ACAC-4B42-922F-6191D637BF01}"/>
          </ac:spMkLst>
        </pc:spChg>
        <pc:spChg chg="add del mod">
          <ac:chgData name="Joveler Jang" userId="bc82942cc3b7cda4" providerId="LiveId" clId="{8BDF878D-4397-4648-98CE-E0F6E232CF81}" dt="2018-10-22T16:49:44.967" v="1184"/>
          <ac:spMkLst>
            <pc:docMk/>
            <pc:sldMk cId="1154727106" sldId="423"/>
            <ac:spMk id="3" creationId="{E09EFE55-7298-4B9E-B64C-0186C252451F}"/>
          </ac:spMkLst>
        </pc:spChg>
        <pc:picChg chg="del">
          <ac:chgData name="Joveler Jang" userId="bc82942cc3b7cda4" providerId="LiveId" clId="{8BDF878D-4397-4648-98CE-E0F6E232CF81}" dt="2018-10-22T16:42:53.480" v="644"/>
          <ac:picMkLst>
            <pc:docMk/>
            <pc:sldMk cId="1154727106" sldId="423"/>
            <ac:picMk id="5" creationId="{B02D146F-4159-4E9A-A18B-8B6CD89D002E}"/>
          </ac:picMkLst>
        </pc:picChg>
        <pc:picChg chg="add del mod">
          <ac:chgData name="Joveler Jang" userId="bc82942cc3b7cda4" providerId="LiveId" clId="{8BDF878D-4397-4648-98CE-E0F6E232CF81}" dt="2018-10-22T16:42:58.452" v="650"/>
          <ac:picMkLst>
            <pc:docMk/>
            <pc:sldMk cId="1154727106" sldId="423"/>
            <ac:picMk id="6" creationId="{C8F2154F-D06D-469C-852B-CD79A20E038E}"/>
          </ac:picMkLst>
        </pc:picChg>
        <pc:picChg chg="add">
          <ac:chgData name="Joveler Jang" userId="bc82942cc3b7cda4" providerId="LiveId" clId="{8BDF878D-4397-4648-98CE-E0F6E232CF81}" dt="2018-10-22T16:42:59.489" v="651"/>
          <ac:picMkLst>
            <pc:docMk/>
            <pc:sldMk cId="1154727106" sldId="423"/>
            <ac:picMk id="7" creationId="{E79EA402-5853-4A77-9ED2-586C6D2809CB}"/>
          </ac:picMkLst>
        </pc:picChg>
      </pc:sldChg>
      <pc:sldChg chg="modSp add">
        <pc:chgData name="Joveler Jang" userId="bc82942cc3b7cda4" providerId="LiveId" clId="{8BDF878D-4397-4648-98CE-E0F6E232CF81}" dt="2018-10-22T19:03:28.675" v="4034" actId="20577"/>
        <pc:sldMkLst>
          <pc:docMk/>
          <pc:sldMk cId="3033736844" sldId="424"/>
        </pc:sldMkLst>
        <pc:spChg chg="mod">
          <ac:chgData name="Joveler Jang" userId="bc82942cc3b7cda4" providerId="LiveId" clId="{8BDF878D-4397-4648-98CE-E0F6E232CF81}" dt="2018-10-22T19:03:27.460" v="4033" actId="20577"/>
          <ac:spMkLst>
            <pc:docMk/>
            <pc:sldMk cId="3033736844" sldId="424"/>
            <ac:spMk id="2" creationId="{B8B5E564-41D9-4475-8DB5-03ABB3D315B8}"/>
          </ac:spMkLst>
        </pc:spChg>
        <pc:spChg chg="mod">
          <ac:chgData name="Joveler Jang" userId="bc82942cc3b7cda4" providerId="LiveId" clId="{8BDF878D-4397-4648-98CE-E0F6E232CF81}" dt="2018-10-22T19:03:28.675" v="4034" actId="20577"/>
          <ac:spMkLst>
            <pc:docMk/>
            <pc:sldMk cId="3033736844" sldId="424"/>
            <ac:spMk id="3" creationId="{9B7E55E1-EA95-4BF1-A5C6-39603559F75C}"/>
          </ac:spMkLst>
        </pc:spChg>
      </pc:sldChg>
      <pc:sldChg chg="add del">
        <pc:chgData name="Joveler Jang" userId="bc82942cc3b7cda4" providerId="LiveId" clId="{8BDF878D-4397-4648-98CE-E0F6E232CF81}" dt="2018-10-22T17:27:09.653" v="3414" actId="2696"/>
        <pc:sldMkLst>
          <pc:docMk/>
          <pc:sldMk cId="3649405111" sldId="424"/>
        </pc:sldMkLst>
      </pc:sldChg>
      <pc:sldChg chg="add del">
        <pc:chgData name="Joveler Jang" userId="bc82942cc3b7cda4" providerId="LiveId" clId="{8BDF878D-4397-4648-98CE-E0F6E232CF81}" dt="2018-10-22T16:49:49.632" v="1186" actId="2696"/>
        <pc:sldMkLst>
          <pc:docMk/>
          <pc:sldMk cId="4018152274" sldId="424"/>
        </pc:sldMkLst>
      </pc:sldChg>
    </pc:docChg>
  </pc:docChgLst>
  <pc:docChgLst>
    <pc:chgData name="Jang Joveler" userId="bc82942cc3b7cda4" providerId="LiveId" clId="{2D15323D-C62F-4D17-9DD4-68297E1CCFF6}"/>
  </pc:docChgLst>
  <pc:docChgLst>
    <pc:chgData userId="bc82942cc3b7cda4" providerId="LiveId" clId="{B61B7B17-BB3F-4757-847A-4AEEA4D9072F}"/>
  </pc:docChgLst>
  <pc:docChgLst>
    <pc:chgData name="Joveler Jang" userId="bc82942cc3b7cda4" providerId="LiveId" clId="{C8222146-CDAD-484B-B761-09B1F5E83DAC}"/>
    <pc:docChg chg="undo redo custSel addSld delSld modSld sldOrd">
      <pc:chgData name="Joveler Jang" userId="bc82942cc3b7cda4" providerId="LiveId" clId="{C8222146-CDAD-484B-B761-09B1F5E83DAC}" dt="2018-09-18T02:29:47.916" v="10613" actId="20577"/>
      <pc:docMkLst>
        <pc:docMk/>
      </pc:docMkLst>
      <pc:sldChg chg="modSp">
        <pc:chgData name="Joveler Jang" userId="bc82942cc3b7cda4" providerId="LiveId" clId="{C8222146-CDAD-484B-B761-09B1F5E83DAC}" dt="2018-09-18T00:18:28.016" v="8229" actId="113"/>
        <pc:sldMkLst>
          <pc:docMk/>
          <pc:sldMk cId="3741669617" sldId="368"/>
        </pc:sldMkLst>
        <pc:spChg chg="mod">
          <ac:chgData name="Joveler Jang" userId="bc82942cc3b7cda4" providerId="LiveId" clId="{C8222146-CDAD-484B-B761-09B1F5E83DAC}" dt="2018-09-18T00:18:28.016" v="8229" actId="113"/>
          <ac:spMkLst>
            <pc:docMk/>
            <pc:sldMk cId="3741669617" sldId="368"/>
            <ac:spMk id="3" creationId="{00000000-0000-0000-0000-000000000000}"/>
          </ac:spMkLst>
        </pc:spChg>
      </pc:sldChg>
      <pc:sldChg chg="addSp delSp modSp modNotesTx">
        <pc:chgData name="Joveler Jang" userId="bc82942cc3b7cda4" providerId="LiveId" clId="{C8222146-CDAD-484B-B761-09B1F5E83DAC}" dt="2018-09-18T00:09:42.367" v="7309" actId="1076"/>
        <pc:sldMkLst>
          <pc:docMk/>
          <pc:sldMk cId="2207335293" sldId="370"/>
        </pc:sldMkLst>
        <pc:spChg chg="mod">
          <ac:chgData name="Joveler Jang" userId="bc82942cc3b7cda4" providerId="LiveId" clId="{C8222146-CDAD-484B-B761-09B1F5E83DAC}" dt="2018-09-18T00:09:40.435" v="7308" actId="20577"/>
          <ac:spMkLst>
            <pc:docMk/>
            <pc:sldMk cId="2207335293" sldId="370"/>
            <ac:spMk id="3" creationId="{00000000-0000-0000-0000-000000000000}"/>
          </ac:spMkLst>
        </pc:spChg>
        <pc:picChg chg="add del mod">
          <ac:chgData name="Joveler Jang" userId="bc82942cc3b7cda4" providerId="LiveId" clId="{C8222146-CDAD-484B-B761-09B1F5E83DAC}" dt="2018-09-18T00:07:38.053" v="6882" actId="478"/>
          <ac:picMkLst>
            <pc:docMk/>
            <pc:sldMk cId="2207335293" sldId="370"/>
            <ac:picMk id="5" creationId="{996DF487-AC6F-4B49-85B2-07280CCF4648}"/>
          </ac:picMkLst>
        </pc:picChg>
        <pc:picChg chg="add mod">
          <ac:chgData name="Joveler Jang" userId="bc82942cc3b7cda4" providerId="LiveId" clId="{C8222146-CDAD-484B-B761-09B1F5E83DAC}" dt="2018-09-18T00:09:42.367" v="7309" actId="1076"/>
          <ac:picMkLst>
            <pc:docMk/>
            <pc:sldMk cId="2207335293" sldId="370"/>
            <ac:picMk id="6" creationId="{E20DDC92-18CE-4DE7-8B0E-A1FA10EAAB2D}"/>
          </ac:picMkLst>
        </pc:picChg>
      </pc:sldChg>
      <pc:sldChg chg="modSp">
        <pc:chgData name="Joveler Jang" userId="bc82942cc3b7cda4" providerId="LiveId" clId="{C8222146-CDAD-484B-B761-09B1F5E83DAC}" dt="2018-09-18T02:29:47.916" v="10613" actId="20577"/>
        <pc:sldMkLst>
          <pc:docMk/>
          <pc:sldMk cId="3175468677" sldId="373"/>
        </pc:sldMkLst>
        <pc:spChg chg="mod">
          <ac:chgData name="Joveler Jang" userId="bc82942cc3b7cda4" providerId="LiveId" clId="{C8222146-CDAD-484B-B761-09B1F5E83DAC}" dt="2018-09-18T02:29:47.916" v="10613" actId="20577"/>
          <ac:spMkLst>
            <pc:docMk/>
            <pc:sldMk cId="3175468677" sldId="373"/>
            <ac:spMk id="3" creationId="{00000000-0000-0000-0000-000000000000}"/>
          </ac:spMkLst>
        </pc:spChg>
      </pc:sldChg>
      <pc:sldChg chg="modSp modNotesTx">
        <pc:chgData name="Joveler Jang" userId="bc82942cc3b7cda4" providerId="LiveId" clId="{C8222146-CDAD-484B-B761-09B1F5E83DAC}" dt="2018-09-18T00:36:09.842" v="9928" actId="20577"/>
        <pc:sldMkLst>
          <pc:docMk/>
          <pc:sldMk cId="736072369" sldId="377"/>
        </pc:sldMkLst>
        <pc:spChg chg="mod">
          <ac:chgData name="Joveler Jang" userId="bc82942cc3b7cda4" providerId="LiveId" clId="{C8222146-CDAD-484B-B761-09B1F5E83DAC}" dt="2018-09-18T00:35:08.328" v="9708" actId="20577"/>
          <ac:spMkLst>
            <pc:docMk/>
            <pc:sldMk cId="736072369" sldId="377"/>
            <ac:spMk id="3" creationId="{00000000-0000-0000-0000-000000000000}"/>
          </ac:spMkLst>
        </pc:spChg>
      </pc:sldChg>
      <pc:sldChg chg="modSp modNotesTx">
        <pc:chgData name="Joveler Jang" userId="bc82942cc3b7cda4" providerId="LiveId" clId="{C8222146-CDAD-484B-B761-09B1F5E83DAC}" dt="2018-09-18T00:18:45.876" v="8231" actId="5793"/>
        <pc:sldMkLst>
          <pc:docMk/>
          <pc:sldMk cId="3302663119" sldId="385"/>
        </pc:sldMkLst>
        <pc:spChg chg="mod">
          <ac:chgData name="Joveler Jang" userId="bc82942cc3b7cda4" providerId="LiveId" clId="{C8222146-CDAD-484B-B761-09B1F5E83DAC}" dt="2018-09-18T00:18:45.876" v="8231" actId="5793"/>
          <ac:spMkLst>
            <pc:docMk/>
            <pc:sldMk cId="3302663119" sldId="385"/>
            <ac:spMk id="3" creationId="{00000000-0000-0000-0000-000000000000}"/>
          </ac:spMkLst>
        </pc:spChg>
      </pc:sldChg>
      <pc:sldChg chg="addSp delSp modSp add">
        <pc:chgData name="Joveler Jang" userId="bc82942cc3b7cda4" providerId="LiveId" clId="{C8222146-CDAD-484B-B761-09B1F5E83DAC}" dt="2018-09-18T00:39:45.747" v="10209" actId="20577"/>
        <pc:sldMkLst>
          <pc:docMk/>
          <pc:sldMk cId="2741282638" sldId="397"/>
        </pc:sldMkLst>
        <pc:spChg chg="mod">
          <ac:chgData name="Joveler Jang" userId="bc82942cc3b7cda4" providerId="LiveId" clId="{C8222146-CDAD-484B-B761-09B1F5E83DAC}" dt="2018-09-18T00:38:39.736" v="10083" actId="20577"/>
          <ac:spMkLst>
            <pc:docMk/>
            <pc:sldMk cId="2741282638" sldId="397"/>
            <ac:spMk id="2" creationId="{00000000-0000-0000-0000-000000000000}"/>
          </ac:spMkLst>
        </pc:spChg>
        <pc:spChg chg="del mod">
          <ac:chgData name="Joveler Jang" userId="bc82942cc3b7cda4" providerId="LiveId" clId="{C8222146-CDAD-484B-B761-09B1F5E83DAC}" dt="2018-09-18T00:36:39.394" v="9957"/>
          <ac:spMkLst>
            <pc:docMk/>
            <pc:sldMk cId="2741282638" sldId="397"/>
            <ac:spMk id="3" creationId="{00000000-0000-0000-0000-000000000000}"/>
          </ac:spMkLst>
        </pc:spChg>
        <pc:spChg chg="add del mod">
          <ac:chgData name="Joveler Jang" userId="bc82942cc3b7cda4" providerId="LiveId" clId="{C8222146-CDAD-484B-B761-09B1F5E83DAC}" dt="2018-09-18T00:39:45.747" v="10209" actId="20577"/>
          <ac:spMkLst>
            <pc:docMk/>
            <pc:sldMk cId="2741282638" sldId="397"/>
            <ac:spMk id="7" creationId="{E27DEE24-5FD6-4BAD-9367-F357BBFA476C}"/>
          </ac:spMkLst>
        </pc:spChg>
        <pc:picChg chg="add del mod">
          <ac:chgData name="Joveler Jang" userId="bc82942cc3b7cda4" providerId="LiveId" clId="{C8222146-CDAD-484B-B761-09B1F5E83DAC}" dt="2018-09-18T00:36:43.967" v="9959" actId="478"/>
          <ac:picMkLst>
            <pc:docMk/>
            <pc:sldMk cId="2741282638" sldId="397"/>
            <ac:picMk id="5" creationId="{D93D190C-1A1E-4AFE-AEB0-10F31ECB3B70}"/>
          </ac:picMkLst>
        </pc:picChg>
        <pc:picChg chg="add del mod">
          <ac:chgData name="Joveler Jang" userId="bc82942cc3b7cda4" providerId="LiveId" clId="{C8222146-CDAD-484B-B761-09B1F5E83DAC}" dt="2018-09-18T00:36:52.096" v="9961"/>
          <ac:picMkLst>
            <pc:docMk/>
            <pc:sldMk cId="2741282638" sldId="397"/>
            <ac:picMk id="8" creationId="{55770882-5613-4BAE-B5A2-04A14D033503}"/>
          </ac:picMkLst>
        </pc:picChg>
        <pc:picChg chg="add mod">
          <ac:chgData name="Joveler Jang" userId="bc82942cc3b7cda4" providerId="LiveId" clId="{C8222146-CDAD-484B-B761-09B1F5E83DAC}" dt="2018-09-18T00:38:04.158" v="9996" actId="12789"/>
          <ac:picMkLst>
            <pc:docMk/>
            <pc:sldMk cId="2741282638" sldId="397"/>
            <ac:picMk id="9" creationId="{8199C716-F86C-437C-ABCC-6B252AEFCE01}"/>
          </ac:picMkLst>
        </pc:picChg>
        <pc:picChg chg="add del mod">
          <ac:chgData name="Joveler Jang" userId="bc82942cc3b7cda4" providerId="LiveId" clId="{C8222146-CDAD-484B-B761-09B1F5E83DAC}" dt="2018-09-18T00:37:04.987" v="9966"/>
          <ac:picMkLst>
            <pc:docMk/>
            <pc:sldMk cId="2741282638" sldId="397"/>
            <ac:picMk id="10" creationId="{A52CE34E-A792-4D96-BDA1-CD70F9AAE353}"/>
          </ac:picMkLst>
        </pc:picChg>
        <pc:picChg chg="add mod">
          <ac:chgData name="Joveler Jang" userId="bc82942cc3b7cda4" providerId="LiveId" clId="{C8222146-CDAD-484B-B761-09B1F5E83DAC}" dt="2018-09-18T00:38:04.158" v="9996" actId="12789"/>
          <ac:picMkLst>
            <pc:docMk/>
            <pc:sldMk cId="2741282638" sldId="397"/>
            <ac:picMk id="11" creationId="{8A14268A-3AAD-48E0-9C0C-498276CF58C6}"/>
          </ac:picMkLst>
        </pc:picChg>
        <pc:picChg chg="add mod">
          <ac:chgData name="Joveler Jang" userId="bc82942cc3b7cda4" providerId="LiveId" clId="{C8222146-CDAD-484B-B761-09B1F5E83DAC}" dt="2018-09-18T00:38:06.495" v="9997" actId="12789"/>
          <ac:picMkLst>
            <pc:docMk/>
            <pc:sldMk cId="2741282638" sldId="397"/>
            <ac:picMk id="12" creationId="{0F0B7519-94EC-414D-AD04-6A61ABAFF4B6}"/>
          </ac:picMkLst>
        </pc:picChg>
        <pc:picChg chg="add mod">
          <ac:chgData name="Joveler Jang" userId="bc82942cc3b7cda4" providerId="LiveId" clId="{C8222146-CDAD-484B-B761-09B1F5E83DAC}" dt="2018-09-18T00:38:54.457" v="10085" actId="1076"/>
          <ac:picMkLst>
            <pc:docMk/>
            <pc:sldMk cId="2741282638" sldId="397"/>
            <ac:picMk id="13" creationId="{0DE917D2-B106-4E1D-90F6-4EC4A0CBCD39}"/>
          </ac:picMkLst>
        </pc:picChg>
      </pc:sldChg>
    </pc:docChg>
  </pc:docChgLst>
  <pc:docChgLst>
    <pc:chgData userId="bc82942cc3b7cda4" providerId="LiveId" clId="{048A53F0-CE4C-49E5-97AB-49F581F31213}"/>
    <pc:docChg chg="undo redo custSel mod addSld delSld modSld sldOrd">
      <pc:chgData name="" userId="bc82942cc3b7cda4" providerId="LiveId" clId="{048A53F0-CE4C-49E5-97AB-49F581F31213}" dt="2018-08-02T22:18:38.438" v="13166" actId="20577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32499" cy="344489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63263" y="1"/>
            <a:ext cx="4332499" cy="344489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>
              <a:defRPr sz="1200"/>
            </a:lvl1pPr>
          </a:lstStyle>
          <a:p>
            <a:fld id="{3015E575-72B5-418E-9B0E-2667B575DD8A}" type="datetimeFigureOut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521450"/>
            <a:ext cx="4332499" cy="344488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63263" y="6521450"/>
            <a:ext cx="4332499" cy="344488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r">
              <a:defRPr sz="1200"/>
            </a:lvl1pPr>
          </a:lstStyle>
          <a:p>
            <a:fld id="{A6521E95-C6C2-42DC-9DCC-F23AAFC8FB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25070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32499" cy="344489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3263" y="1"/>
            <a:ext cx="4332499" cy="344489"/>
          </a:xfrm>
          <a:prstGeom prst="rect">
            <a:avLst/>
          </a:prstGeom>
        </p:spPr>
        <p:txBody>
          <a:bodyPr vert="horz" lIns="92226" tIns="46113" rIns="92226" bIns="46113" rtlCol="0"/>
          <a:lstStyle>
            <a:lvl1pPr algn="r">
              <a:defRPr sz="1200"/>
            </a:lvl1pPr>
          </a:lstStyle>
          <a:p>
            <a:fld id="{92ABD4B4-5F91-412A-8132-4A15B0CEEE80}" type="datetimeFigureOut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940050" y="858838"/>
            <a:ext cx="4117975" cy="2317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6" tIns="46113" rIns="92226" bIns="46113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9808" y="3304233"/>
            <a:ext cx="7998460" cy="2703464"/>
          </a:xfrm>
          <a:prstGeom prst="rect">
            <a:avLst/>
          </a:prstGeom>
        </p:spPr>
        <p:txBody>
          <a:bodyPr vert="horz" lIns="92226" tIns="46113" rIns="92226" bIns="46113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521450"/>
            <a:ext cx="4332499" cy="344488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3263" y="6521450"/>
            <a:ext cx="4332499" cy="344488"/>
          </a:xfrm>
          <a:prstGeom prst="rect">
            <a:avLst/>
          </a:prstGeom>
        </p:spPr>
        <p:txBody>
          <a:bodyPr vert="horz" lIns="92226" tIns="46113" rIns="92226" bIns="46113" rtlCol="0" anchor="b"/>
          <a:lstStyle>
            <a:lvl1pPr algn="r">
              <a:defRPr sz="1200"/>
            </a:lvl1pPr>
          </a:lstStyle>
          <a:p>
            <a:fld id="{2C0BEEED-CB3A-4D4F-AB6A-F6645ABD5A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299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7446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2778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1906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356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Decision</a:t>
            </a:r>
            <a:r>
              <a:rPr lang="ko-KR" altLang="en-US" dirty="0"/>
              <a:t>을 </a:t>
            </a:r>
            <a:r>
              <a:rPr lang="en-US" altLang="ko-KR" dirty="0"/>
              <a:t>Commit</a:t>
            </a:r>
            <a:r>
              <a:rPr lang="ko-KR" altLang="en-US" dirty="0"/>
              <a:t>에서 분리함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2977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3688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6765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3706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755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6860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our discussion, we assume the existence of a group membership service within A2, i.e., that each node is aware of who else is participating and have been assigned a flag for voting.</a:t>
            </a:r>
          </a:p>
          <a:p>
            <a:r>
              <a:rPr lang="ko-KR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부연설명 </a:t>
            </a:r>
            <a:r>
              <a:rPr lang="en-US" altLang="ko-KR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-&gt; </a:t>
            </a:r>
            <a:r>
              <a:rPr lang="ko-KR" alt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다음 페이지의 그림을 보면서 할 것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5660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여러 슬롯 동안 패킷을 받지 못했다면 타임아웃에 걸려 재송신을 한다</a:t>
            </a:r>
            <a:r>
              <a:rPr lang="en-US" altLang="ko-KR" dirty="0"/>
              <a:t>. (</a:t>
            </a:r>
            <a:r>
              <a:rPr lang="ko-KR" altLang="en-US" dirty="0"/>
              <a:t>손실에 대비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주의사항 </a:t>
            </a:r>
            <a:r>
              <a:rPr lang="en-US" altLang="ko-KR" dirty="0"/>
              <a:t>: Vote</a:t>
            </a:r>
            <a:r>
              <a:rPr lang="ko-KR" altLang="en-US" dirty="0"/>
              <a:t>가 끝났다는 걸 알리는 것은 </a:t>
            </a:r>
            <a:r>
              <a:rPr lang="en-US" altLang="ko-KR" dirty="0"/>
              <a:t>Best-effort</a:t>
            </a:r>
            <a:r>
              <a:rPr lang="ko-KR" altLang="en-US" dirty="0"/>
              <a:t>이다</a:t>
            </a:r>
            <a:r>
              <a:rPr lang="en-US" altLang="ko-KR" dirty="0"/>
              <a:t>. </a:t>
            </a:r>
            <a:r>
              <a:rPr lang="ko-KR" altLang="en-US" dirty="0"/>
              <a:t>각자가 </a:t>
            </a:r>
            <a:r>
              <a:rPr lang="en-US" altLang="ko-KR" dirty="0"/>
              <a:t>Final payload</a:t>
            </a:r>
            <a:r>
              <a:rPr lang="ko-KR" altLang="en-US" dirty="0"/>
              <a:t>를 받았다는 확신이 없다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3845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컨센서스 프로토콜 중 가장 간단함</a:t>
            </a:r>
            <a:endParaRPr lang="en-US" altLang="ko-KR" dirty="0"/>
          </a:p>
          <a:p>
            <a:r>
              <a:rPr lang="en-US" altLang="ko-KR" dirty="0"/>
              <a:t>Node</a:t>
            </a:r>
            <a:r>
              <a:rPr lang="ko-KR" altLang="en-US" dirty="0"/>
              <a:t> </a:t>
            </a:r>
            <a:r>
              <a:rPr lang="en-US" altLang="ko-KR" dirty="0"/>
              <a:t>Failure -&gt; </a:t>
            </a:r>
          </a:p>
          <a:p>
            <a:r>
              <a:rPr lang="en-US" altLang="ko-KR" dirty="0"/>
              <a:t>Yes</a:t>
            </a:r>
            <a:r>
              <a:rPr lang="ko-KR" altLang="en-US" dirty="0"/>
              <a:t> </a:t>
            </a:r>
            <a:r>
              <a:rPr lang="en-US" altLang="ko-KR" dirty="0"/>
              <a:t>Vote </a:t>
            </a:r>
            <a:r>
              <a:rPr lang="ko-KR" altLang="en-US" dirty="0"/>
              <a:t>전 </a:t>
            </a:r>
            <a:r>
              <a:rPr lang="en-US" altLang="ko-KR" dirty="0"/>
              <a:t>/ No vote</a:t>
            </a:r>
            <a:r>
              <a:rPr lang="ko-KR" altLang="en-US" dirty="0"/>
              <a:t> 후 </a:t>
            </a:r>
            <a:r>
              <a:rPr lang="en-US" altLang="ko-KR" dirty="0"/>
              <a:t>: Timeout. Coordinator</a:t>
            </a:r>
            <a:r>
              <a:rPr lang="ko-KR" altLang="en-US" dirty="0"/>
              <a:t>가 </a:t>
            </a:r>
            <a:r>
              <a:rPr lang="en-US" altLang="ko-KR" dirty="0"/>
              <a:t>timeout</a:t>
            </a:r>
            <a:r>
              <a:rPr lang="ko-KR" altLang="en-US" dirty="0"/>
              <a:t> 걸고 </a:t>
            </a:r>
            <a:r>
              <a:rPr lang="en-US" altLang="ko-KR" dirty="0"/>
              <a:t>abort </a:t>
            </a:r>
            <a:r>
              <a:rPr lang="ko-KR" altLang="en-US" dirty="0"/>
              <a:t>때림</a:t>
            </a:r>
            <a:endParaRPr lang="en-US" altLang="ko-KR" dirty="0"/>
          </a:p>
          <a:p>
            <a:r>
              <a:rPr lang="en-US" altLang="ko-KR" dirty="0"/>
              <a:t>Uncertain State : Blocking. </a:t>
            </a:r>
            <a:r>
              <a:rPr lang="ko-KR" altLang="en-US" dirty="0"/>
              <a:t>트랜잭션이 어떻게 끝났는지 알 수 있을 때까지 기다린다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79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2PC</a:t>
            </a:r>
            <a:r>
              <a:rPr lang="ko-KR" altLang="en-US" dirty="0"/>
              <a:t>에서 노드가 맛이 가면 </a:t>
            </a:r>
            <a:r>
              <a:rPr lang="en-US" altLang="ko-KR" dirty="0"/>
              <a:t>blocking</a:t>
            </a:r>
            <a:r>
              <a:rPr lang="ko-KR" altLang="en-US" dirty="0"/>
              <a:t>이 발생할 수</a:t>
            </a:r>
            <a:r>
              <a:rPr lang="en-US" altLang="ko-KR" dirty="0"/>
              <a:t> </a:t>
            </a:r>
            <a:r>
              <a:rPr lang="ko-KR" altLang="en-US" dirty="0"/>
              <a:t>있음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4086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Collect</a:t>
            </a:r>
            <a:r>
              <a:rPr lang="en-US" altLang="ko-KR" baseline="0" dirty="0" smtClean="0"/>
              <a:t> Phase -&gt; Disseminate Phase</a:t>
            </a:r>
          </a:p>
          <a:p>
            <a:r>
              <a:rPr lang="en-US" altLang="ko-KR" baseline="0" dirty="0" smtClean="0"/>
              <a:t>Disseminate Phase</a:t>
            </a:r>
            <a:r>
              <a:rPr lang="ko-KR" altLang="en-US" baseline="0" dirty="0" smtClean="0"/>
              <a:t>를 </a:t>
            </a:r>
            <a:r>
              <a:rPr lang="en-US" altLang="ko-KR" baseline="0" dirty="0" smtClean="0"/>
              <a:t>2PC / 3PC</a:t>
            </a:r>
            <a:r>
              <a:rPr lang="ko-KR" altLang="en-US" baseline="0" dirty="0" smtClean="0"/>
              <a:t>로 교체하면 전체 노드가 </a:t>
            </a:r>
            <a:r>
              <a:rPr lang="en-US" altLang="ko-KR" baseline="0" dirty="0" smtClean="0"/>
              <a:t>flag </a:t>
            </a:r>
            <a:r>
              <a:rPr lang="ko-KR" altLang="en-US" baseline="0" dirty="0" smtClean="0"/>
              <a:t>업데이트 때 컨센서스에 이루는 걸 보장할 수 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간단해서 기본적으로 </a:t>
            </a:r>
            <a:r>
              <a:rPr lang="en-US" altLang="ko-KR" baseline="0" dirty="0" smtClean="0"/>
              <a:t>2PC</a:t>
            </a:r>
            <a:r>
              <a:rPr lang="ko-KR" altLang="en-US" baseline="0" dirty="0" smtClean="0"/>
              <a:t>를 쓴다</a:t>
            </a:r>
            <a:r>
              <a:rPr lang="en-US" altLang="ko-KR" baseline="0" dirty="0" smtClean="0"/>
              <a:t>. </a:t>
            </a:r>
            <a:r>
              <a:rPr lang="en-US" altLang="ko-KR" baseline="0" dirty="0" err="1" smtClean="0"/>
              <a:t>Seq</a:t>
            </a:r>
            <a:r>
              <a:rPr lang="en-US" altLang="ko-KR" baseline="0" dirty="0" smtClean="0"/>
              <a:t>#</a:t>
            </a:r>
            <a:r>
              <a:rPr lang="ko-KR" altLang="en-US" baseline="0" dirty="0" smtClean="0"/>
              <a:t>를 써서 </a:t>
            </a:r>
            <a:r>
              <a:rPr lang="en-US" altLang="ko-KR" baseline="0" dirty="0" smtClean="0"/>
              <a:t>inconsistency </a:t>
            </a:r>
            <a:r>
              <a:rPr lang="ko-KR" altLang="en-US" baseline="0" dirty="0" smtClean="0"/>
              <a:t>해결 가능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78178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6650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Sync with VHT?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6660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Parallel</a:t>
            </a:r>
            <a:r>
              <a:rPr lang="en-US" altLang="ko-KR" baseline="0" dirty="0" smtClean="0"/>
              <a:t> Channels -&gt; Time slot</a:t>
            </a:r>
            <a:r>
              <a:rPr lang="ko-KR" altLang="en-US" baseline="0" dirty="0" smtClean="0"/>
              <a:t>마다 패킷 전송</a:t>
            </a:r>
            <a:r>
              <a:rPr lang="en-US" altLang="ko-KR" baseline="0" dirty="0" smtClean="0"/>
              <a:t>/</a:t>
            </a:r>
            <a:r>
              <a:rPr lang="ko-KR" altLang="en-US" baseline="0" dirty="0" smtClean="0"/>
              <a:t>수신할 때 랜덤으로 다른 채널 선택함</a:t>
            </a:r>
            <a:endParaRPr lang="en-US" altLang="ko-KR" baseline="0" dirty="0" smtClean="0"/>
          </a:p>
          <a:p>
            <a:r>
              <a:rPr lang="ko-KR" altLang="en-US" baseline="0" dirty="0" smtClean="0"/>
              <a:t>궁금증 </a:t>
            </a:r>
            <a:r>
              <a:rPr lang="en-US" altLang="ko-KR" baseline="0" dirty="0" smtClean="0"/>
              <a:t>: </a:t>
            </a:r>
            <a:r>
              <a:rPr lang="ko-KR" altLang="en-US" baseline="0" dirty="0" smtClean="0"/>
              <a:t>채널이 다른데 남의 통신을 어떻게 들을 수 있는가</a:t>
            </a:r>
            <a:r>
              <a:rPr lang="en-US" altLang="ko-KR" baseline="0" dirty="0" smtClean="0"/>
              <a:t>?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71659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802.15.4 : ZigBee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같은 저전력</a:t>
            </a:r>
            <a:r>
              <a:rPr lang="en-US" altLang="ko-KR" baseline="0" dirty="0" smtClean="0"/>
              <a:t>/</a:t>
            </a:r>
            <a:r>
              <a:rPr lang="ko-KR" altLang="en-US" baseline="0" dirty="0" smtClean="0"/>
              <a:t>근거리 통신이 씀</a:t>
            </a:r>
            <a:r>
              <a:rPr lang="en-US" altLang="ko-KR" baseline="0" dirty="0" smtClean="0"/>
              <a:t>. CSMA/CA </a:t>
            </a:r>
            <a:r>
              <a:rPr lang="ko-KR" altLang="en-US" baseline="0" dirty="0" smtClean="0"/>
              <a:t>기반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78989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다양한 밀도와 노드 수를 가진 테스트베드를 준비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56462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다양한 밀도와 노드 수를 가진 테스트베드를 준비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13725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Non Vendor</a:t>
            </a:r>
            <a:r>
              <a:rPr lang="ko-KR" altLang="en-US" dirty="0"/>
              <a:t>가 </a:t>
            </a:r>
            <a:r>
              <a:rPr lang="en-US" altLang="ko-KR" dirty="0" err="1"/>
              <a:t>TrustZone</a:t>
            </a:r>
            <a:r>
              <a:rPr lang="ko-KR" altLang="en-US" dirty="0"/>
              <a:t>와 </a:t>
            </a:r>
            <a:r>
              <a:rPr lang="en-US" altLang="ko-KR" dirty="0" err="1"/>
              <a:t>Hypervizer</a:t>
            </a:r>
            <a:r>
              <a:rPr lang="ko-KR" altLang="en-US" dirty="0"/>
              <a:t>에 접근할 수 있는 유일한 플랫폼이 </a:t>
            </a:r>
            <a:r>
              <a:rPr lang="en-US" altLang="ko-KR" dirty="0"/>
              <a:t>Juno </a:t>
            </a:r>
            <a:r>
              <a:rPr lang="ko-KR" altLang="en-US" dirty="0"/>
              <a:t>였음</a:t>
            </a:r>
            <a:endParaRPr lang="en-US" altLang="ko-KR" dirty="0"/>
          </a:p>
          <a:p>
            <a:r>
              <a:rPr lang="ko-KR" altLang="en-US" dirty="0" err="1"/>
              <a:t>스펙대로라면</a:t>
            </a:r>
            <a:r>
              <a:rPr lang="ko-KR" altLang="en-US" dirty="0"/>
              <a:t> </a:t>
            </a:r>
            <a:r>
              <a:rPr lang="en-US" altLang="ko-KR" dirty="0"/>
              <a:t>Juno </a:t>
            </a:r>
            <a:r>
              <a:rPr lang="ko-KR" altLang="en-US" dirty="0"/>
              <a:t>보드가 제공해야 하는 기능 중 일부는 우리가 제대로 쓸 수 없었고</a:t>
            </a:r>
            <a:r>
              <a:rPr lang="en-US" altLang="ko-KR" dirty="0"/>
              <a:t>, </a:t>
            </a:r>
            <a:r>
              <a:rPr lang="ko-KR" altLang="en-US" dirty="0" err="1"/>
              <a:t>우회하거냐</a:t>
            </a:r>
            <a:r>
              <a:rPr lang="ko-KR" altLang="en-US" dirty="0"/>
              <a:t> 에뮬레이션을 해야 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61207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CRC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충돌 이유 </a:t>
            </a:r>
            <a:r>
              <a:rPr lang="en-US" altLang="ko-KR" baseline="0" dirty="0" smtClean="0"/>
              <a:t>: </a:t>
            </a:r>
            <a:r>
              <a:rPr lang="ko-KR" altLang="en-US" baseline="0" dirty="0" smtClean="0"/>
              <a:t>송신 스케줄링이 빡빡해서 수신할 때 오류가 남</a:t>
            </a:r>
            <a:endParaRPr lang="en-US" altLang="ko-KR" baseline="0" dirty="0" smtClean="0"/>
          </a:p>
          <a:p>
            <a:r>
              <a:rPr lang="en-US" altLang="ko-KR" baseline="0" dirty="0" smtClean="0"/>
              <a:t>AES </a:t>
            </a:r>
            <a:r>
              <a:rPr lang="ko-KR" altLang="en-US" baseline="0" dirty="0" smtClean="0"/>
              <a:t>암호화는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하드웨어 가속함</a:t>
            </a:r>
            <a:endParaRPr lang="en-US" altLang="ko-KR" baseline="0" dirty="0" smtClean="0"/>
          </a:p>
          <a:p>
            <a:endParaRPr lang="en-US" altLang="ko-KR" baseline="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41665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50414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0BEEED-CB3A-4D4F-AB6A-F6645ABD5AD5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807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515ED-1A00-4385-84B8-604AA8CEBE85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3998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048D9-BD9E-4482-85B6-97BB152A5264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7D9E38DB-72CC-44F6-BDD1-80A4655CCC9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46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5C1B3-F61B-41FA-AB22-270D2DF901A4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892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8A85B-8567-4FA1-A4DF-B2982A7F1A1F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235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2823-29D3-4A0B-A06B-DC220F6A04DF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6822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1204E-6CBD-4884-B8BA-8BE1D015C211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767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B45D9-705B-4AB5-94F6-D0D5B052A8BB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6475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CE57A-D330-4253-A25A-BE31E6C948F2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94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7E6E-9533-462C-A4CC-6B79064C1294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878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D5D7C-9DFC-4EDF-B072-9790A8A8CAFE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548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0737E-147A-4D60-A51B-68EF1568D919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87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50109" y="150937"/>
            <a:ext cx="11491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50109" y="1537299"/>
            <a:ext cx="11491784" cy="4679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50109" y="633661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2CD5CF-EDFC-46E8-A81D-DA4B9A9B7D65}" type="datetime1">
              <a:rPr lang="ko-KR" altLang="en-US" smtClean="0"/>
              <a:t>2018-10-23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098691" y="63464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tx1"/>
                </a:solidFill>
              </a:defRPr>
            </a:lvl1pPr>
          </a:lstStyle>
          <a:p>
            <a:fld id="{7D9E38DB-72CC-44F6-BDD1-80A4655CCC9B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 userDrawn="1"/>
        </p:nvSpPr>
        <p:spPr>
          <a:xfrm>
            <a:off x="0" y="-3735"/>
            <a:ext cx="12192000" cy="140043"/>
          </a:xfrm>
          <a:prstGeom prst="rect">
            <a:avLst/>
          </a:prstGeom>
          <a:solidFill>
            <a:srgbClr val="7D1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 userDrawn="1"/>
        </p:nvSpPr>
        <p:spPr>
          <a:xfrm>
            <a:off x="0" y="6721475"/>
            <a:ext cx="12192000" cy="140043"/>
          </a:xfrm>
          <a:prstGeom prst="rect">
            <a:avLst/>
          </a:prstGeom>
          <a:solidFill>
            <a:srgbClr val="7D1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36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40079" y="1122363"/>
            <a:ext cx="10873047" cy="2387600"/>
          </a:xfrm>
        </p:spPr>
        <p:txBody>
          <a:bodyPr>
            <a:normAutofit/>
          </a:bodyPr>
          <a:lstStyle/>
          <a:p>
            <a:r>
              <a:rPr lang="en-US" altLang="ko-KR" sz="4200" dirty="0"/>
              <a:t>Network-wide Consensus Utilizing the Capture Effect in Low-power Wireless Networks</a:t>
            </a:r>
            <a:endParaRPr lang="ko-KR" altLang="en-US" sz="4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816642"/>
            <a:ext cx="9144000" cy="2250783"/>
          </a:xfrm>
        </p:spPr>
        <p:txBody>
          <a:bodyPr>
            <a:normAutofit/>
          </a:bodyPr>
          <a:lstStyle/>
          <a:p>
            <a:r>
              <a:rPr lang="en-US" altLang="ko-KR" b="1" dirty="0" err="1"/>
              <a:t>Sensys</a:t>
            </a:r>
            <a:r>
              <a:rPr lang="en-US" altLang="ko-KR" b="1" dirty="0"/>
              <a:t> 2017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sv-SE" altLang="ko-KR" dirty="0"/>
              <a:t>Beshr Al Nahas, </a:t>
            </a:r>
            <a:r>
              <a:rPr lang="en-US" altLang="ko-KR" dirty="0"/>
              <a:t>Simon </a:t>
            </a:r>
            <a:r>
              <a:rPr lang="en-US" altLang="ko-KR" dirty="0" err="1"/>
              <a:t>Duquennoy</a:t>
            </a:r>
            <a:r>
              <a:rPr lang="en-US" altLang="ko-KR" dirty="0"/>
              <a:t>, Olaf </a:t>
            </a:r>
            <a:r>
              <a:rPr lang="en-US" altLang="ko-KR" dirty="0" err="1"/>
              <a:t>Landsiedel</a:t>
            </a:r>
            <a:r>
              <a:rPr lang="sv-SE" altLang="ko-KR" dirty="0"/>
              <a:t/>
            </a:r>
            <a:br>
              <a:rPr lang="sv-SE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err="1"/>
              <a:t>Hajin</a:t>
            </a:r>
            <a:r>
              <a:rPr lang="en-US" altLang="ko-KR" dirty="0"/>
              <a:t> Jang</a:t>
            </a:r>
            <a:br>
              <a:rPr lang="en-US" altLang="ko-KR" dirty="0"/>
            </a:br>
            <a:r>
              <a:rPr lang="en-US" altLang="ko-KR" dirty="0"/>
              <a:t>Sep 18, 2018</a:t>
            </a:r>
          </a:p>
        </p:txBody>
      </p:sp>
    </p:spTree>
    <p:extLst>
      <p:ext uri="{BB962C8B-B14F-4D97-AF65-F5344CB8AC3E}">
        <p14:creationId xmlns:p14="http://schemas.microsoft.com/office/powerpoint/2010/main" val="4266495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Motivation and Problems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Many application scenarios build on low-power wireless network</a:t>
            </a:r>
          </a:p>
          <a:p>
            <a:r>
              <a:rPr lang="en-US" altLang="ko-KR" dirty="0"/>
              <a:t>These scenarios exhibit key differences compared to traditional data collection</a:t>
            </a:r>
          </a:p>
          <a:p>
            <a:pPr lvl="1"/>
            <a:r>
              <a:rPr lang="en-US" altLang="ko-KR" dirty="0"/>
              <a:t>Demand of primitives for network-wide consensus at low latency</a:t>
            </a:r>
          </a:p>
          <a:p>
            <a:pPr lvl="1"/>
            <a:r>
              <a:rPr lang="en-US" altLang="ko-KR" dirty="0"/>
              <a:t>Highly reliable data delivery with robustness to interference and channel </a:t>
            </a:r>
            <a:r>
              <a:rPr lang="en-US" altLang="ko-KR" dirty="0" smtClean="0"/>
              <a:t>dynamics</a:t>
            </a:r>
            <a:endParaRPr lang="en-US" altLang="ko-KR" dirty="0"/>
          </a:p>
          <a:p>
            <a:pPr marL="228600" lvl="1">
              <a:spcBef>
                <a:spcPts val="1000"/>
              </a:spcBef>
            </a:pPr>
            <a:r>
              <a:rPr lang="en-US" altLang="ko-KR" sz="2800" dirty="0"/>
              <a:t>Network-wide consensus protocol is necessary</a:t>
            </a:r>
          </a:p>
          <a:p>
            <a:pPr marL="685800" lvl="2">
              <a:spcBef>
                <a:spcPts val="1000"/>
              </a:spcBef>
            </a:pPr>
            <a:r>
              <a:rPr lang="en-US" altLang="ko-KR" sz="2400" dirty="0"/>
              <a:t>Mature solutions exist in a wired </a:t>
            </a:r>
            <a:r>
              <a:rPr lang="en-US" altLang="ko-KR" sz="2400" dirty="0" smtClean="0"/>
              <a:t>context, but not in low-power wireless settings</a:t>
            </a:r>
            <a:endParaRPr lang="en-US" altLang="ko-KR" sz="2400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66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 : </a:t>
            </a:r>
            <a:r>
              <a:rPr lang="en-US" altLang="ko-KR" sz="3800" dirty="0"/>
              <a:t>Consensus</a:t>
            </a:r>
            <a:endParaRPr lang="ko-KR" altLang="en-US" sz="3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problem of reaching agreement about a proposal</a:t>
            </a:r>
          </a:p>
          <a:p>
            <a:pPr lvl="1"/>
            <a:r>
              <a:rPr lang="en-US" altLang="ko-KR" dirty="0"/>
              <a:t>Accept or decline it after a finite time of execution</a:t>
            </a:r>
          </a:p>
          <a:p>
            <a:pPr lvl="1"/>
            <a:r>
              <a:rPr lang="en-US" altLang="ko-KR" dirty="0"/>
              <a:t>When faults occur, achieve of consensus is challenging</a:t>
            </a:r>
          </a:p>
          <a:p>
            <a:r>
              <a:rPr lang="en-US" altLang="ko-KR" dirty="0"/>
              <a:t>Widely used consensus protocols</a:t>
            </a:r>
          </a:p>
          <a:p>
            <a:pPr lvl="1"/>
            <a:r>
              <a:rPr lang="en-US" altLang="ko-KR" dirty="0"/>
              <a:t>Two-phase commit (2PC)</a:t>
            </a:r>
          </a:p>
          <a:p>
            <a:pPr lvl="1"/>
            <a:r>
              <a:rPr lang="en-US" altLang="ko-KR" dirty="0"/>
              <a:t>Three-phase commit (3PC)</a:t>
            </a:r>
          </a:p>
          <a:p>
            <a:endParaRPr lang="en-US" altLang="ko-KR" sz="24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663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 : </a:t>
            </a:r>
            <a:r>
              <a:rPr lang="en-US" altLang="ko-KR" sz="3800" dirty="0"/>
              <a:t>Two-phase commit (2PC)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Group</a:t>
            </a:r>
          </a:p>
          <a:p>
            <a:pPr lvl="1"/>
            <a:r>
              <a:rPr lang="en-US" altLang="ko-KR" dirty="0"/>
              <a:t>One static coordinator</a:t>
            </a:r>
          </a:p>
          <a:p>
            <a:pPr lvl="1"/>
            <a:r>
              <a:rPr lang="en-US" altLang="ko-KR" dirty="0"/>
              <a:t>A set of participants (cohort)</a:t>
            </a:r>
          </a:p>
          <a:p>
            <a:r>
              <a:rPr lang="en-US" altLang="ko-KR" dirty="0"/>
              <a:t>Phase 1 : </a:t>
            </a:r>
            <a:r>
              <a:rPr lang="en-US" altLang="ko-KR" i="1" dirty="0"/>
              <a:t>Proposal Voting</a:t>
            </a:r>
            <a:r>
              <a:rPr lang="en-US" altLang="ko-KR" dirty="0"/>
              <a:t> </a:t>
            </a:r>
          </a:p>
          <a:p>
            <a:pPr lvl="1"/>
            <a:r>
              <a:rPr lang="en-US" altLang="ko-KR" dirty="0"/>
              <a:t>Coordinator broadcasts a proposal to the cohort</a:t>
            </a:r>
          </a:p>
          <a:p>
            <a:pPr lvl="1"/>
            <a:r>
              <a:rPr lang="en-US" altLang="ko-KR" dirty="0"/>
              <a:t>Each member replies with its vote (yes or no)</a:t>
            </a:r>
          </a:p>
          <a:p>
            <a:r>
              <a:rPr lang="en-US" altLang="ko-KR" dirty="0"/>
              <a:t>Phase 2 : </a:t>
            </a:r>
            <a:r>
              <a:rPr lang="en-US" altLang="ko-KR" i="1" dirty="0"/>
              <a:t>Decide</a:t>
            </a:r>
          </a:p>
          <a:p>
            <a:pPr lvl="1"/>
            <a:r>
              <a:rPr lang="en-US" altLang="ko-KR" dirty="0"/>
              <a:t>Coordinator decides to </a:t>
            </a:r>
            <a:r>
              <a:rPr lang="en-US" altLang="ko-KR" i="1" dirty="0"/>
              <a:t>commit</a:t>
            </a:r>
            <a:r>
              <a:rPr lang="en-US" altLang="ko-KR" dirty="0"/>
              <a:t> if all cohort replied yes or </a:t>
            </a:r>
            <a:r>
              <a:rPr lang="en-US" altLang="ko-KR" i="1" dirty="0"/>
              <a:t>abort</a:t>
            </a:r>
            <a:endParaRPr lang="en-US" altLang="ko-KR" dirty="0"/>
          </a:p>
          <a:p>
            <a:pPr lvl="1"/>
            <a:r>
              <a:rPr lang="en-US" altLang="ko-KR" dirty="0"/>
              <a:t>Coordinator broadcasts the decision to the cohort</a:t>
            </a:r>
          </a:p>
          <a:p>
            <a:pPr lvl="1"/>
            <a:r>
              <a:rPr lang="en-US" altLang="ko-KR" dirty="0"/>
              <a:t>Participant applies the </a:t>
            </a:r>
            <a:r>
              <a:rPr lang="en-US" altLang="ko-KR" i="1" dirty="0"/>
              <a:t>commit</a:t>
            </a:r>
            <a:r>
              <a:rPr lang="en-US" altLang="ko-KR" dirty="0"/>
              <a:t>/</a:t>
            </a:r>
            <a:r>
              <a:rPr lang="en-US" altLang="ko-KR" i="1" dirty="0"/>
              <a:t>abort</a:t>
            </a:r>
          </a:p>
          <a:p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3829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 : </a:t>
            </a:r>
            <a:r>
              <a:rPr lang="en-US" altLang="ko-KR" sz="3800" dirty="0"/>
              <a:t>Two-phase commit (2PC)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Advantage</a:t>
            </a:r>
          </a:p>
          <a:p>
            <a:pPr lvl="1"/>
            <a:r>
              <a:rPr lang="en-US" altLang="ko-KR" dirty="0"/>
              <a:t>Simple</a:t>
            </a:r>
          </a:p>
          <a:p>
            <a:pPr lvl="1"/>
            <a:r>
              <a:rPr lang="en-US" altLang="ko-KR" dirty="0"/>
              <a:t>Low communication complexity</a:t>
            </a:r>
          </a:p>
          <a:p>
            <a:r>
              <a:rPr lang="en-US" altLang="ko-KR" dirty="0"/>
              <a:t>Disadvantage</a:t>
            </a:r>
          </a:p>
          <a:p>
            <a:pPr lvl="1"/>
            <a:r>
              <a:rPr lang="en-US" altLang="ko-KR" dirty="0"/>
              <a:t>Blocking protocol</a:t>
            </a:r>
          </a:p>
          <a:p>
            <a:pPr lvl="2"/>
            <a:r>
              <a:rPr lang="en-US" altLang="ko-KR" dirty="0"/>
              <a:t>If a node fails, other nodes will wait indefinitely</a:t>
            </a:r>
          </a:p>
          <a:p>
            <a:pPr lvl="1"/>
            <a:r>
              <a:rPr lang="en-US" altLang="ko-KR" dirty="0"/>
              <a:t>Recovery scheme fall short if two or more node failed</a:t>
            </a:r>
          </a:p>
          <a:p>
            <a:pPr lvl="2"/>
            <a:r>
              <a:rPr lang="en-US" altLang="ko-KR" dirty="0"/>
              <a:t>If the coordinator and a participant both fails, other nodes will be </a:t>
            </a:r>
            <a:r>
              <a:rPr lang="en-US" altLang="ko-KR" i="1" dirty="0"/>
              <a:t>uncertain</a:t>
            </a:r>
            <a:r>
              <a:rPr lang="en-US" altLang="ko-KR" dirty="0"/>
              <a:t> state</a:t>
            </a:r>
          </a:p>
          <a:p>
            <a:pPr lvl="2"/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963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 : </a:t>
            </a:r>
            <a:r>
              <a:rPr lang="en-US" altLang="ko-KR" sz="3800" dirty="0"/>
              <a:t>Three-phase commit (3PC)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Phase 1 : </a:t>
            </a:r>
            <a:r>
              <a:rPr lang="en-US" altLang="ko-KR" i="1" dirty="0"/>
              <a:t>Proposal Voting </a:t>
            </a:r>
          </a:p>
          <a:p>
            <a:pPr lvl="1"/>
            <a:r>
              <a:rPr lang="en-US" altLang="ko-KR" dirty="0"/>
              <a:t>Coordinator broadcasts a proposal to the cohort</a:t>
            </a:r>
          </a:p>
          <a:p>
            <a:pPr lvl="1"/>
            <a:r>
              <a:rPr lang="en-US" altLang="ko-KR" dirty="0"/>
              <a:t>Each member replies with its vote (yes or no)</a:t>
            </a:r>
          </a:p>
          <a:p>
            <a:r>
              <a:rPr lang="en-US" altLang="ko-KR" dirty="0"/>
              <a:t>Phase 2 : </a:t>
            </a:r>
            <a:r>
              <a:rPr lang="en-US" altLang="ko-KR" i="1" dirty="0"/>
              <a:t>Pre-commit</a:t>
            </a:r>
            <a:r>
              <a:rPr lang="en-US" altLang="ko-KR" dirty="0"/>
              <a:t> or </a:t>
            </a:r>
            <a:r>
              <a:rPr lang="en-US" altLang="ko-KR" i="1" dirty="0"/>
              <a:t>Abort</a:t>
            </a:r>
          </a:p>
          <a:p>
            <a:pPr lvl="1"/>
            <a:r>
              <a:rPr lang="en-US" altLang="ko-KR" dirty="0"/>
              <a:t>Coordinator decides to </a:t>
            </a:r>
            <a:r>
              <a:rPr lang="en-US" altLang="ko-KR" i="1" dirty="0"/>
              <a:t>commit</a:t>
            </a:r>
            <a:r>
              <a:rPr lang="en-US" altLang="ko-KR" dirty="0"/>
              <a:t> if all cohort replied yes or </a:t>
            </a:r>
            <a:r>
              <a:rPr lang="en-US" altLang="ko-KR" i="1" dirty="0"/>
              <a:t>abort</a:t>
            </a:r>
            <a:endParaRPr lang="en-US" altLang="ko-KR" dirty="0"/>
          </a:p>
          <a:p>
            <a:pPr lvl="1"/>
            <a:r>
              <a:rPr lang="en-US" altLang="ko-KR" dirty="0"/>
              <a:t>Coordinator broadcasts the decision to the cohort</a:t>
            </a:r>
          </a:p>
          <a:p>
            <a:pPr lvl="1"/>
            <a:r>
              <a:rPr lang="en-US" altLang="ko-KR" i="1" dirty="0"/>
              <a:t>Abort</a:t>
            </a:r>
            <a:r>
              <a:rPr lang="en-US" altLang="ko-KR" dirty="0"/>
              <a:t> is applied immediately, but no </a:t>
            </a:r>
            <a:r>
              <a:rPr lang="en-US" altLang="ko-KR" i="1" dirty="0"/>
              <a:t>commit</a:t>
            </a:r>
            <a:r>
              <a:rPr lang="en-US" altLang="ko-KR" dirty="0"/>
              <a:t> is applied.</a:t>
            </a:r>
          </a:p>
          <a:p>
            <a:r>
              <a:rPr lang="en-US" altLang="ko-KR" dirty="0"/>
              <a:t>Phase 3 : </a:t>
            </a:r>
            <a:r>
              <a:rPr lang="en-US" altLang="ko-KR" i="1" dirty="0"/>
              <a:t>Do Commit</a:t>
            </a:r>
          </a:p>
          <a:p>
            <a:pPr lvl="1"/>
            <a:r>
              <a:rPr lang="en-US" altLang="ko-KR" dirty="0"/>
              <a:t>Participant applies the </a:t>
            </a:r>
            <a:r>
              <a:rPr lang="en-US" altLang="ko-KR" i="1" dirty="0"/>
              <a:t>commit</a:t>
            </a:r>
          </a:p>
          <a:p>
            <a:endParaRPr lang="en-US" altLang="ko-KR" dirty="0"/>
          </a:p>
          <a:p>
            <a:pPr lvl="1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0960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 : </a:t>
            </a:r>
            <a:r>
              <a:rPr lang="en-US" altLang="ko-KR" sz="3800" dirty="0"/>
              <a:t>Three-phase commit (3PC)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Advantage over 2PC</a:t>
            </a:r>
          </a:p>
          <a:p>
            <a:pPr lvl="1"/>
            <a:r>
              <a:rPr lang="en-US" altLang="ko-KR" dirty="0"/>
              <a:t>Phase 3 guarantees if any node is </a:t>
            </a:r>
            <a:r>
              <a:rPr lang="en-US" altLang="ko-KR" i="1" dirty="0"/>
              <a:t>uncertain</a:t>
            </a:r>
            <a:r>
              <a:rPr lang="en-US" altLang="ko-KR" dirty="0"/>
              <a:t>, no node proceed to commit.</a:t>
            </a:r>
          </a:p>
          <a:p>
            <a:pPr lvl="1"/>
            <a:r>
              <a:rPr lang="en-US" altLang="ko-KR" dirty="0"/>
              <a:t>Fail of single node</a:t>
            </a:r>
          </a:p>
          <a:p>
            <a:pPr lvl="2"/>
            <a:r>
              <a:rPr lang="en-US" altLang="ko-KR" dirty="0"/>
              <a:t>Non-blocking protocol</a:t>
            </a:r>
            <a:endParaRPr lang="en-US" altLang="ko-KR" sz="1400" dirty="0"/>
          </a:p>
          <a:p>
            <a:pPr lvl="2"/>
            <a:r>
              <a:rPr lang="en-US" altLang="ko-KR" dirty="0"/>
              <a:t>The other nodes can recover after timeout</a:t>
            </a:r>
          </a:p>
          <a:p>
            <a:pPr lvl="1"/>
            <a:r>
              <a:rPr lang="en-US" altLang="ko-KR" dirty="0"/>
              <a:t>Fail of multiple node or coordinator</a:t>
            </a:r>
          </a:p>
          <a:p>
            <a:pPr lvl="2"/>
            <a:r>
              <a:rPr lang="en-US" altLang="ko-KR" dirty="0"/>
              <a:t>Handled by a recovery scheme</a:t>
            </a:r>
          </a:p>
          <a:p>
            <a:pPr lvl="2"/>
            <a:r>
              <a:rPr lang="en-US" altLang="ko-KR" dirty="0"/>
              <a:t>Termination protocol</a:t>
            </a:r>
          </a:p>
          <a:p>
            <a:pPr lvl="3"/>
            <a:r>
              <a:rPr lang="en-US" altLang="ko-KR" dirty="0"/>
              <a:t>Working nodes agree to </a:t>
            </a:r>
            <a:r>
              <a:rPr lang="en-US" altLang="ko-KR" i="1" dirty="0"/>
              <a:t>commit</a:t>
            </a:r>
            <a:r>
              <a:rPr lang="en-US" altLang="ko-KR" dirty="0"/>
              <a:t>, </a:t>
            </a:r>
            <a:r>
              <a:rPr lang="en-US" altLang="ko-KR" i="1" dirty="0"/>
              <a:t>abort</a:t>
            </a:r>
            <a:r>
              <a:rPr lang="en-US" altLang="ko-KR" dirty="0"/>
              <a:t>, or take over the coordination role</a:t>
            </a:r>
          </a:p>
          <a:p>
            <a:pPr lvl="3"/>
            <a:r>
              <a:rPr lang="en-US" altLang="ko-KR" dirty="0"/>
              <a:t>Resume operation after recovery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1588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 : </a:t>
            </a:r>
            <a:r>
              <a:rPr lang="en-US" altLang="ko-KR" sz="3800" dirty="0"/>
              <a:t>Capture Effect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Left two signals on the same frequency in FM modulation</a:t>
            </a:r>
          </a:p>
          <a:p>
            <a:r>
              <a:rPr lang="en-US" altLang="ko-KR" dirty="0"/>
              <a:t>One signal is stronger than the other</a:t>
            </a:r>
          </a:p>
          <a:p>
            <a:pPr lvl="1"/>
            <a:r>
              <a:rPr lang="en-US" altLang="ko-KR" dirty="0"/>
              <a:t>Only the stronger signal will be demodulated</a:t>
            </a:r>
          </a:p>
          <a:p>
            <a:r>
              <a:rPr lang="en-US" altLang="ko-KR" dirty="0"/>
              <a:t>Two signals are nearly equal in strength</a:t>
            </a:r>
          </a:p>
          <a:p>
            <a:pPr lvl="1"/>
            <a:r>
              <a:rPr lang="en-US" altLang="ko-KR" dirty="0"/>
              <a:t>Receiver can switch from one to the other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7482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 : </a:t>
            </a:r>
            <a:r>
              <a:rPr lang="en-US" altLang="ko-KR" sz="3800" dirty="0"/>
              <a:t>The Chaos Primitive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ko-KR" dirty="0"/>
                  <a:t>A primitive for network-wide, all-to-all dissemination, collection, aggregation</a:t>
                </a:r>
              </a:p>
              <a:p>
                <a:r>
                  <a:rPr lang="en-US" altLang="ko-KR" dirty="0"/>
                  <a:t>Operates in </a:t>
                </a:r>
                <a:r>
                  <a:rPr lang="en-US" altLang="ko-KR" i="1" dirty="0"/>
                  <a:t>rounds</a:t>
                </a:r>
                <a:r>
                  <a:rPr lang="en-US" altLang="ko-KR" dirty="0"/>
                  <a:t> </a:t>
                </a:r>
              </a:p>
              <a:p>
                <a:r>
                  <a:rPr lang="en-US" altLang="ko-KR" dirty="0"/>
                  <a:t>Synchronous transmissions using the capture effect</a:t>
                </a:r>
              </a:p>
              <a:p>
                <a:r>
                  <a:rPr lang="en-US" altLang="ko-KR" dirty="0"/>
                  <a:t>Support in-network aggregation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/>
                  <a:t> builds on Chaos</a:t>
                </a:r>
              </a:p>
              <a:p>
                <a:endParaRPr lang="en-US" altLang="ko-KR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4" t="-2083" r="-79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632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Approach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b="1" dirty="0"/>
                  <a:t>: Agreement in the Air</a:t>
                </a:r>
                <a:r>
                  <a:rPr lang="en-US" altLang="ko-KR" dirty="0"/>
                  <a:t> </a:t>
                </a:r>
              </a:p>
              <a:p>
                <a:r>
                  <a:rPr lang="en-US" altLang="ko-KR" dirty="0"/>
                  <a:t>Distributed consensus for low-power multi-hop networks</a:t>
                </a:r>
              </a:p>
              <a:p>
                <a:r>
                  <a:rPr lang="en-US" altLang="ko-KR" dirty="0"/>
                  <a:t>Builds on Synchrotron </a:t>
                </a:r>
                <a:r>
                  <a:rPr lang="en-US" altLang="ko-KR" sz="2400" dirty="0"/>
                  <a:t>(a synchronous transmissions kernel)</a:t>
                </a:r>
                <a:endParaRPr lang="en-US" altLang="ko-KR" dirty="0"/>
              </a:p>
              <a:p>
                <a:pPr lvl="1"/>
                <a:r>
                  <a:rPr lang="en-US" altLang="ko-KR" dirty="0"/>
                  <a:t>Extends the concepts introduced by Chaos</a:t>
                </a:r>
              </a:p>
              <a:p>
                <a:r>
                  <a:rPr lang="en-US" altLang="ko-KR" dirty="0"/>
                  <a:t>Introduce a primitive for network-wide voting</a:t>
                </a:r>
              </a:p>
              <a:p>
                <a:pPr lvl="1"/>
                <a:r>
                  <a:rPr lang="en-US" altLang="ko-KR" dirty="0"/>
                  <a:t>Key component of consensus protocols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/>
                  <a:t>.</a:t>
                </a:r>
              </a:p>
              <a:p>
                <a:r>
                  <a:rPr lang="en-US" altLang="ko-KR" dirty="0"/>
                  <a:t>Enable two/three-phase commit protocols (2PC, 3PC) in low-power wireless settings.</a:t>
                </a:r>
              </a:p>
              <a:p>
                <a:r>
                  <a:rPr lang="en-US" altLang="ko-KR" dirty="0"/>
                  <a:t>Address consistent group membership problem</a:t>
                </a:r>
              </a:p>
              <a:p>
                <a:pPr lvl="1"/>
                <a:r>
                  <a:rPr lang="en-US" altLang="ko-KR" dirty="0"/>
                  <a:t>Build reliable primitives for nodes to join and leave the network.</a:t>
                </a:r>
              </a:p>
              <a:p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4" t="-1823" r="-424" b="-143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6161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제목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b="1" dirty="0"/>
                  <a:t>: </a:t>
                </a:r>
                <a:r>
                  <a:rPr lang="en-US" altLang="ko-KR" dirty="0"/>
                  <a:t>Agreement in the Air </a:t>
                </a:r>
              </a:p>
            </p:txBody>
          </p:sp>
        </mc:Choice>
        <mc:Fallback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ko-KR" dirty="0" smtClean="0"/>
                  <a:t>Propose </a:t>
                </a:r>
                <a:r>
                  <a:rPr lang="en-US" altLang="ko-KR" dirty="0"/>
                  <a:t>a set of network-wide communication primitives</a:t>
                </a:r>
              </a:p>
              <a:p>
                <a:pPr lvl="1"/>
                <a:r>
                  <a:rPr lang="en-US" altLang="ko-KR" dirty="0"/>
                  <a:t>Disseminate, Collect and Aggregate – by Chaos</a:t>
                </a:r>
              </a:p>
              <a:p>
                <a:pPr lvl="1"/>
                <a:r>
                  <a:rPr lang="en-US" altLang="ko-KR" dirty="0"/>
                  <a:t>Vote -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/>
                  <a:t> </a:t>
                </a:r>
              </a:p>
              <a:p>
                <a:pPr lvl="1"/>
                <a:r>
                  <a:rPr lang="en-US" altLang="ko-KR" dirty="0"/>
                  <a:t>2PC -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/>
                  <a:t> </a:t>
                </a:r>
              </a:p>
              <a:p>
                <a:pPr lvl="1"/>
                <a:r>
                  <a:rPr lang="en-US" altLang="ko-KR" dirty="0"/>
                  <a:t>3PC -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/>
                  <a:t> </a:t>
                </a:r>
              </a:p>
              <a:p>
                <a:pPr lvl="1"/>
                <a:r>
                  <a:rPr lang="en-US" altLang="ko-KR" dirty="0"/>
                  <a:t>Multi-phase protocols -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/>
                  <a:t> </a:t>
                </a:r>
              </a:p>
              <a:p>
                <a:pPr lvl="1"/>
                <a:r>
                  <a:rPr lang="en-US" altLang="ko-KR" dirty="0"/>
                  <a:t>Join and Leave -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/>
                  <a:t> </a:t>
                </a:r>
              </a:p>
              <a:p>
                <a:endParaRPr lang="en-US" altLang="ko-KR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954" t="-208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128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제목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 smtClean="0"/>
                  <a:t>’s Packet Structure</a:t>
                </a:r>
                <a:endParaRPr lang="ko-KR" altLang="en-US" dirty="0"/>
              </a:p>
            </p:txBody>
          </p:sp>
        </mc:Choice>
        <mc:Fallback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rcRect b="20414"/>
          <a:stretch/>
        </p:blipFill>
        <p:spPr>
          <a:xfrm>
            <a:off x="1247098" y="1887195"/>
            <a:ext cx="9697803" cy="432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8156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제목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/>
                  <a:t>’s </a:t>
                </a:r>
                <a:r>
                  <a:rPr lang="en-US" altLang="ko-KR" dirty="0" smtClean="0"/>
                  <a:t>Architecture</a:t>
                </a:r>
                <a:endParaRPr lang="ko-KR" altLang="en-US" dirty="0"/>
              </a:p>
            </p:txBody>
          </p:sp>
        </mc:Choice>
        <mc:Fallback>
          <p:sp>
            <p:nvSpPr>
              <p:cNvPr id="2" name="제목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rcRect b="31861"/>
          <a:stretch/>
        </p:blipFill>
        <p:spPr>
          <a:xfrm>
            <a:off x="3764805" y="1815857"/>
            <a:ext cx="6125430" cy="41218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7010" y="3291840"/>
            <a:ext cx="116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Primitive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97009" y="2662317"/>
            <a:ext cx="116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Service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8186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419159-ACAC-4B42-922F-6191D637B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 Network-Wide Voting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9EFE55-7298-4B9E-B64C-0186C2524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</a:t>
            </a:r>
            <a:r>
              <a:rPr lang="ko-KR" altLang="en-US" dirty="0"/>
              <a:t> </a:t>
            </a:r>
            <a:r>
              <a:rPr lang="en-US" altLang="ko-KR" dirty="0"/>
              <a:t>voting</a:t>
            </a:r>
            <a:r>
              <a:rPr lang="ko-KR" altLang="en-US" dirty="0"/>
              <a:t> </a:t>
            </a:r>
            <a:r>
              <a:rPr lang="en-US" altLang="ko-KR" dirty="0"/>
              <a:t>primitive</a:t>
            </a:r>
            <a:r>
              <a:rPr lang="ko-KR" altLang="en-US" dirty="0"/>
              <a:t> </a:t>
            </a:r>
            <a:endParaRPr lang="en-US" altLang="ko-KR" dirty="0"/>
          </a:p>
          <a:p>
            <a:pPr lvl="1"/>
            <a:r>
              <a:rPr lang="en-US" altLang="ko-KR" dirty="0"/>
              <a:t>Collect vote from all participant for/against proposed value</a:t>
            </a:r>
          </a:p>
          <a:p>
            <a:pPr lvl="1"/>
            <a:r>
              <a:rPr lang="en-US" altLang="ko-KR" dirty="0"/>
              <a:t>The coordinator begins a round by</a:t>
            </a:r>
            <a:r>
              <a:rPr lang="ko-KR" altLang="en-US" dirty="0"/>
              <a:t> </a:t>
            </a:r>
            <a:r>
              <a:rPr lang="en-US" altLang="ko-KR" dirty="0"/>
              <a:t>proposing a value and voting</a:t>
            </a:r>
          </a:p>
          <a:p>
            <a:pPr lvl="1"/>
            <a:r>
              <a:rPr lang="en-US" altLang="ko-KR" dirty="0"/>
              <a:t>Participant merges received information with its vote and retransmit</a:t>
            </a:r>
          </a:p>
          <a:p>
            <a:pPr lvl="1"/>
            <a:r>
              <a:rPr lang="en-US" altLang="ko-KR" dirty="0"/>
              <a:t>If a node completes, transmit the final result aggressively to network</a:t>
            </a:r>
          </a:p>
          <a:p>
            <a:pPr lvl="1"/>
            <a:r>
              <a:rPr lang="en-US" altLang="ko-KR" dirty="0"/>
              <a:t>At the end of voting round, the coordinator should be aware of vote results</a:t>
            </a:r>
          </a:p>
          <a:p>
            <a:r>
              <a:rPr lang="en-US" altLang="ko-KR" dirty="0"/>
              <a:t>Challenge</a:t>
            </a:r>
          </a:p>
          <a:p>
            <a:pPr lvl="1"/>
            <a:r>
              <a:rPr lang="en-US" altLang="ko-KR" dirty="0"/>
              <a:t>These primitives is a best-effort</a:t>
            </a:r>
          </a:p>
          <a:p>
            <a:pPr lvl="2"/>
            <a:r>
              <a:rPr lang="en-US" altLang="ko-KR" dirty="0"/>
              <a:t>No guarantee that every node received final vote results</a:t>
            </a:r>
          </a:p>
          <a:p>
            <a:pPr lvl="1"/>
            <a:r>
              <a:rPr lang="en-US" altLang="ko-KR" dirty="0"/>
              <a:t>Adapt 2PC/3PC to achieve network-wide agreement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06507B-0371-45A7-9560-9729CF337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8363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D06507B-0371-45A7-9560-9729CF337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79EA402-5853-4A77-9ED2-586C6D280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76" y="571101"/>
            <a:ext cx="10726647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27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0D7251E-E996-4A94-9745-984641F6E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Network-wide Agreement : 2PC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F01087-0628-4201-BAD8-AC556C40D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Slightly modified from voting primitive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5789D1C-F5A4-4BA5-8B3A-9ED49E3E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16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83AEF43-E09A-407B-A78A-6E34BDFDFC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872" b="25517"/>
          <a:stretch/>
        </p:blipFill>
        <p:spPr>
          <a:xfrm>
            <a:off x="396489" y="2064389"/>
            <a:ext cx="11445402" cy="289882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FB83D6C-4CCC-4A30-9B2F-8626BB55AB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163" r="-210" b="61846"/>
          <a:stretch/>
        </p:blipFill>
        <p:spPr>
          <a:xfrm>
            <a:off x="4528441" y="4879466"/>
            <a:ext cx="1590749" cy="137818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18C5CC4-DED8-4FC6-B977-8F1BD7F3A8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163" t="36158" r="1136" b="25517"/>
          <a:stretch/>
        </p:blipFill>
        <p:spPr>
          <a:xfrm>
            <a:off x="6119190" y="4953356"/>
            <a:ext cx="1426590" cy="1384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24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EFC5EC-38D4-4273-A20E-833C79E19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Network-wide Agreement : 3PC, Multi-Phase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B092977-179C-4632-AA7A-8B02BB36A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3PC to overcome blocking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2PC </a:t>
            </a:r>
            <a:r>
              <a:rPr lang="en-US" altLang="ko-KR" dirty="0"/>
              <a:t>can result blocking even if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a </a:t>
            </a:r>
            <a:r>
              <a:rPr lang="en-US" altLang="ko-KR" dirty="0"/>
              <a:t>single node failed</a:t>
            </a:r>
          </a:p>
          <a:p>
            <a:pPr lvl="1"/>
            <a:r>
              <a:rPr lang="en-US" altLang="ko-KR" dirty="0" smtClean="0"/>
              <a:t>Add pre-commit/Abort phase</a:t>
            </a:r>
            <a:endParaRPr lang="en-US" altLang="ko-KR" dirty="0"/>
          </a:p>
          <a:p>
            <a:pPr lvl="1"/>
            <a:r>
              <a:rPr lang="en-US" altLang="ko-KR" dirty="0"/>
              <a:t>Use dissemination </a:t>
            </a:r>
            <a:r>
              <a:rPr lang="en-US" altLang="ko-KR" dirty="0" smtClean="0"/>
              <a:t>primitive</a:t>
            </a:r>
            <a:endParaRPr lang="en-US" altLang="ko-KR" dirty="0"/>
          </a:p>
          <a:p>
            <a:r>
              <a:rPr lang="en-US" altLang="ko-KR" dirty="0"/>
              <a:t>Multi-Phase Protocols</a:t>
            </a:r>
          </a:p>
          <a:p>
            <a:pPr lvl="1"/>
            <a:r>
              <a:rPr lang="en-US" altLang="ko-KR" dirty="0"/>
              <a:t>Useful if an application just need </a:t>
            </a:r>
            <a:r>
              <a:rPr lang="en-US" altLang="ko-KR" dirty="0" smtClean="0"/>
              <a:t>to</a:t>
            </a:r>
            <a:br>
              <a:rPr lang="en-US" altLang="ko-KR" dirty="0" smtClean="0"/>
            </a:br>
            <a:r>
              <a:rPr lang="en-US" altLang="ko-KR" dirty="0" smtClean="0"/>
              <a:t>collect </a:t>
            </a:r>
            <a:r>
              <a:rPr lang="en-US" altLang="ko-KR" dirty="0"/>
              <a:t>value instead of voting</a:t>
            </a:r>
          </a:p>
          <a:p>
            <a:pPr lvl="1"/>
            <a:r>
              <a:rPr lang="en-US" altLang="ko-KR" dirty="0"/>
              <a:t>Use variant of 2PC</a:t>
            </a:r>
          </a:p>
          <a:p>
            <a:pPr lvl="1"/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C66447-EDE4-4437-881D-13BB81BDB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124" y="1537299"/>
            <a:ext cx="6243940" cy="477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311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제목 1">
                <a:extLst>
                  <a:ext uri="{FF2B5EF4-FFF2-40B4-BE49-F238E27FC236}">
                    <a16:creationId xmlns:a16="http://schemas.microsoft.com/office/drawing/2014/main" id="{B8B5E564-41D9-4475-8DB5-03ABB3D315B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ko-KR" altLang="en-US" dirty="0"/>
                  <a:t> </a:t>
                </a:r>
                <a:r>
                  <a:rPr lang="en-US" altLang="ko-KR" dirty="0"/>
                  <a:t>Services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2" name="제목 1">
                <a:extLst>
                  <a:ext uri="{FF2B5EF4-FFF2-40B4-BE49-F238E27FC236}">
                    <a16:creationId xmlns:a16="http://schemas.microsoft.com/office/drawing/2014/main" id="{B8B5E564-41D9-4475-8DB5-03ABB3D315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7E55E1-EA95-4BF1-A5C6-39603559F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b="1" dirty="0" smtClean="0"/>
              <a:t>Services</a:t>
            </a:r>
          </a:p>
          <a:p>
            <a:r>
              <a:rPr lang="en-US" altLang="ko-KR" dirty="0" smtClean="0"/>
              <a:t>Join</a:t>
            </a:r>
            <a:endParaRPr lang="en-US" altLang="ko-KR" dirty="0"/>
          </a:p>
          <a:p>
            <a:r>
              <a:rPr lang="en-US" altLang="ko-KR" dirty="0"/>
              <a:t>Leave </a:t>
            </a:r>
          </a:p>
          <a:p>
            <a:r>
              <a:rPr lang="en-US" altLang="ko-KR" dirty="0"/>
              <a:t>Channel Hopping</a:t>
            </a:r>
          </a:p>
          <a:p>
            <a:r>
              <a:rPr lang="en-US" altLang="ko-KR" dirty="0"/>
              <a:t>Key </a:t>
            </a:r>
            <a:r>
              <a:rPr lang="en-US" altLang="ko-KR" dirty="0" smtClean="0"/>
              <a:t>Distribution</a:t>
            </a:r>
          </a:p>
          <a:p>
            <a:endParaRPr lang="en-US" altLang="ko-KR" dirty="0"/>
          </a:p>
          <a:p>
            <a:r>
              <a:rPr lang="en-US" altLang="ko-KR" dirty="0"/>
              <a:t>S</a:t>
            </a:r>
            <a:r>
              <a:rPr lang="en-US" altLang="ko-KR" dirty="0" smtClean="0"/>
              <a:t>equence number is u</a:t>
            </a:r>
            <a:r>
              <a:rPr lang="en-US" altLang="ko-KR" dirty="0" smtClean="0"/>
              <a:t>sed to prevent inconsistency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94494F-3672-42C7-A9C8-5E47254E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5513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제목 1">
                <a:extLst>
                  <a:ext uri="{FF2B5EF4-FFF2-40B4-BE49-F238E27FC236}">
                    <a16:creationId xmlns:a16="http://schemas.microsoft.com/office/drawing/2014/main" id="{B8B5E564-41D9-4475-8DB5-03ABB3D315B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ko-KR" altLang="en-US" dirty="0"/>
                  <a:t> </a:t>
                </a:r>
                <a:r>
                  <a:rPr lang="en-US" altLang="ko-KR" dirty="0"/>
                  <a:t>Services – </a:t>
                </a:r>
                <a:r>
                  <a:rPr lang="en-US" altLang="ko-KR" dirty="0" smtClean="0"/>
                  <a:t>Join</a:t>
                </a:r>
                <a:endParaRPr lang="ko-KR" altLang="en-US" dirty="0"/>
              </a:p>
            </p:txBody>
          </p:sp>
        </mc:Choice>
        <mc:Fallback>
          <p:sp>
            <p:nvSpPr>
              <p:cNvPr id="2" name="제목 1">
                <a:extLst>
                  <a:ext uri="{FF2B5EF4-FFF2-40B4-BE49-F238E27FC236}">
                    <a16:creationId xmlns:a16="http://schemas.microsoft.com/office/drawing/2014/main" id="{B8B5E564-41D9-4475-8DB5-03ABB3D315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7E55E1-EA95-4BF1-A5C6-39603559F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 wants to join network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94494F-3672-42C7-A9C8-5E47254E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/>
          <a:srcRect l="87907" t="18611" b="44691"/>
          <a:stretch/>
        </p:blipFill>
        <p:spPr>
          <a:xfrm>
            <a:off x="4343723" y="4999579"/>
            <a:ext cx="1752277" cy="1475304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/>
          <a:srcRect l="87907" t="54456" r="848" b="3665"/>
          <a:stretch/>
        </p:blipFill>
        <p:spPr>
          <a:xfrm>
            <a:off x="5979905" y="5035343"/>
            <a:ext cx="1335295" cy="137956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/>
          <a:srcRect t="18611" r="12177"/>
          <a:stretch/>
        </p:blipFill>
        <p:spPr>
          <a:xfrm>
            <a:off x="117920" y="2020825"/>
            <a:ext cx="11723971" cy="301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171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제목 1">
                <a:extLst>
                  <a:ext uri="{FF2B5EF4-FFF2-40B4-BE49-F238E27FC236}">
                    <a16:creationId xmlns:a16="http://schemas.microsoft.com/office/drawing/2014/main" id="{B8B5E564-41D9-4475-8DB5-03ABB3D315B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ko-KR" altLang="en-US" dirty="0"/>
                  <a:t> </a:t>
                </a:r>
                <a:r>
                  <a:rPr lang="en-US" altLang="ko-KR" dirty="0"/>
                  <a:t>Services </a:t>
                </a:r>
                <a:r>
                  <a:rPr lang="en-US" altLang="ko-KR" dirty="0" smtClean="0"/>
                  <a:t>– Leave</a:t>
                </a:r>
                <a:endParaRPr lang="ko-KR" altLang="en-US" dirty="0"/>
              </a:p>
            </p:txBody>
          </p:sp>
        </mc:Choice>
        <mc:Fallback>
          <p:sp>
            <p:nvSpPr>
              <p:cNvPr id="2" name="제목 1">
                <a:extLst>
                  <a:ext uri="{FF2B5EF4-FFF2-40B4-BE49-F238E27FC236}">
                    <a16:creationId xmlns:a16="http://schemas.microsoft.com/office/drawing/2014/main" id="{B8B5E564-41D9-4475-8DB5-03ABB3D315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7E55E1-EA95-4BF1-A5C6-39603559F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node is removed if it does not participate for a number of rounds</a:t>
            </a:r>
          </a:p>
          <a:p>
            <a:r>
              <a:rPr lang="en-US" altLang="ko-KR" dirty="0" smtClean="0"/>
              <a:t>Coordinator schedules a leav</a:t>
            </a:r>
            <a:r>
              <a:rPr lang="en-US" altLang="ko-KR" dirty="0" smtClean="0"/>
              <a:t>e round to remove a node</a:t>
            </a:r>
          </a:p>
          <a:p>
            <a:endParaRPr lang="en-US" altLang="ko-KR" dirty="0"/>
          </a:p>
          <a:p>
            <a:r>
              <a:rPr lang="en-US" altLang="ko-KR" dirty="0" smtClean="0"/>
              <a:t>A simple dissemination round</a:t>
            </a:r>
          </a:p>
          <a:p>
            <a:r>
              <a:rPr lang="en-US" altLang="ko-KR" dirty="0" smtClean="0"/>
              <a:t>Optionally employ 2PC/3PC</a:t>
            </a:r>
          </a:p>
          <a:p>
            <a:pPr lvl="1"/>
            <a:r>
              <a:rPr lang="en-US" altLang="ko-KR" dirty="0" smtClean="0"/>
              <a:t>Not mandatory, can resolve inconsistency using </a:t>
            </a:r>
            <a:r>
              <a:rPr lang="en-US" altLang="ko-KR" dirty="0" err="1" smtClean="0"/>
              <a:t>Seq</a:t>
            </a:r>
            <a:r>
              <a:rPr lang="en-US" altLang="ko-KR" dirty="0" smtClean="0"/>
              <a:t>#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94494F-3672-42C7-A9C8-5E47254E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3736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제목 1">
                <a:extLst>
                  <a:ext uri="{FF2B5EF4-FFF2-40B4-BE49-F238E27FC236}">
                    <a16:creationId xmlns:a16="http://schemas.microsoft.com/office/drawing/2014/main" id="{A9B37BEE-16F9-4CDD-AB50-BE2DC0C728B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ko-KR" altLang="en-US" dirty="0"/>
                  <a:t> </a:t>
                </a:r>
                <a:r>
                  <a:rPr lang="en-US" altLang="ko-KR" dirty="0"/>
                  <a:t>Services </a:t>
                </a:r>
                <a:r>
                  <a:rPr lang="en-US" altLang="ko-KR" dirty="0"/>
                  <a:t>– </a:t>
                </a:r>
                <a:r>
                  <a:rPr lang="en-US" altLang="ko-KR" dirty="0" smtClean="0"/>
                  <a:t>Hopping, Key Distribution</a:t>
                </a:r>
                <a:endParaRPr lang="ko-KR" altLang="en-US" dirty="0"/>
              </a:p>
            </p:txBody>
          </p:sp>
        </mc:Choice>
        <mc:Fallback>
          <p:sp>
            <p:nvSpPr>
              <p:cNvPr id="2" name="제목 1">
                <a:extLst>
                  <a:ext uri="{FF2B5EF4-FFF2-40B4-BE49-F238E27FC236}">
                    <a16:creationId xmlns:a16="http://schemas.microsoft.com/office/drawing/2014/main" id="{A9B37BEE-16F9-4CDD-AB50-BE2DC0C728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CD7EE4D-6057-43D5-9BFB-96BD2771C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 the consensus primitives </a:t>
            </a:r>
          </a:p>
          <a:p>
            <a:pPr lvl="1"/>
            <a:r>
              <a:rPr lang="en-US" altLang="ko-KR" dirty="0" smtClean="0"/>
              <a:t>Can be done with 2PC/3PC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1113CD-B5A0-444B-A70B-D6153C1DC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8492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B37BEE-16F9-4CDD-AB50-BE2DC0C7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Synchrotron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4CD7EE4D-6057-43D5-9BFB-96BD2771C3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The synchronous transmission kernel </a:t>
                </a:r>
              </a:p>
              <a:p>
                <a:pPr lvl="1"/>
                <a:r>
                  <a:rPr lang="en-US" altLang="ko-KR" dirty="0" smtClean="0"/>
                  <a:t>Robust lower layer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altLang="ko-KR" dirty="0" smtClean="0"/>
              </a:p>
              <a:p>
                <a:endParaRPr lang="en-US" altLang="ko-KR" dirty="0" smtClean="0"/>
              </a:p>
              <a:p>
                <a:r>
                  <a:rPr lang="en-US" altLang="ko-KR" dirty="0" smtClean="0"/>
                  <a:t>Capable of handling</a:t>
                </a:r>
                <a:endParaRPr lang="en-US" altLang="ko-KR" dirty="0"/>
              </a:p>
              <a:p>
                <a:pPr lvl="1"/>
                <a:r>
                  <a:rPr lang="en-US" altLang="ko-KR" dirty="0" smtClean="0"/>
                  <a:t>Packet transmission/r</a:t>
                </a:r>
                <a:r>
                  <a:rPr lang="en-US" altLang="ko-KR" dirty="0" smtClean="0"/>
                  <a:t>eception</a:t>
                </a:r>
              </a:p>
              <a:p>
                <a:pPr lvl="1"/>
                <a:r>
                  <a:rPr lang="en-US" altLang="ko-KR" dirty="0" smtClean="0"/>
                  <a:t>Network synchronization</a:t>
                </a:r>
              </a:p>
              <a:p>
                <a:pPr lvl="1"/>
                <a:r>
                  <a:rPr lang="en-US" altLang="ko-KR" dirty="0" smtClean="0"/>
                  <a:t>Frequency agility</a:t>
                </a:r>
              </a:p>
              <a:p>
                <a:pPr lvl="1"/>
                <a:r>
                  <a:rPr lang="en-US" altLang="ko-KR" dirty="0" smtClean="0"/>
                  <a:t>Security</a:t>
                </a:r>
              </a:p>
            </p:txBody>
          </p:sp>
        </mc:Choice>
        <mc:Fallback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4CD7EE4D-6057-43D5-9BFB-96BD2771C3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54" t="-208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1113CD-B5A0-444B-A70B-D6153C1DC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4970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Synchrotron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Time-slotted protocol</a:t>
            </a:r>
          </a:p>
          <a:p>
            <a:r>
              <a:rPr lang="en-US" altLang="ko-KR" dirty="0" smtClean="0"/>
              <a:t>Slot : minimum time unit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In-Slot Power Saving</a:t>
            </a:r>
          </a:p>
          <a:p>
            <a:pPr lvl="1"/>
            <a:r>
              <a:rPr lang="en-US" altLang="ko-KR" dirty="0" smtClean="0"/>
              <a:t>Turn off radio after TX/RX until</a:t>
            </a:r>
            <a:br>
              <a:rPr lang="en-US" altLang="ko-KR" dirty="0" smtClean="0"/>
            </a:br>
            <a:r>
              <a:rPr lang="en-US" altLang="ko-KR" dirty="0" smtClean="0"/>
              <a:t>new time slot starts.</a:t>
            </a:r>
            <a:br>
              <a:rPr lang="en-US" altLang="ko-KR" dirty="0" smtClean="0"/>
            </a:b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23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rcRect b="31100"/>
          <a:stretch/>
        </p:blipFill>
        <p:spPr>
          <a:xfrm>
            <a:off x="5213731" y="1760037"/>
            <a:ext cx="6373114" cy="423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73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Synchrotron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Channel Hopping</a:t>
                </a:r>
              </a:p>
              <a:p>
                <a:pPr lvl="1"/>
                <a:r>
                  <a:rPr lang="en-US" altLang="ko-KR" dirty="0" smtClean="0"/>
                  <a:t>For robustness</a:t>
                </a:r>
              </a:p>
              <a:p>
                <a:pPr lvl="1"/>
                <a:r>
                  <a:rPr lang="en-US" altLang="ko-KR" dirty="0" smtClean="0"/>
                  <a:t>Node transmit on a different frequency  in each time slot</a:t>
                </a:r>
              </a:p>
              <a:p>
                <a:pPr lvl="2"/>
                <a:r>
                  <a:rPr lang="en-US" altLang="ko-KR" dirty="0" smtClean="0"/>
                  <a:t>Similar to Bluetooth</a:t>
                </a:r>
              </a:p>
              <a:p>
                <a:pPr lvl="2"/>
                <a:r>
                  <a:rPr lang="en-US" altLang="ko-KR" dirty="0" smtClean="0"/>
                  <a:t>To avoid interference</a:t>
                </a:r>
              </a:p>
              <a:p>
                <a:pPr lvl="2"/>
                <a:r>
                  <a:rPr lang="en-US" altLang="ko-KR" dirty="0" smtClean="0"/>
                  <a:t>Allow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 smtClean="0"/>
                  <a:t> to coexist with the other wireless (e.g. 802.11)</a:t>
                </a:r>
              </a:p>
              <a:p>
                <a:endParaRPr lang="en-US" altLang="ko-KR" dirty="0" smtClean="0"/>
              </a:p>
              <a:p>
                <a:r>
                  <a:rPr lang="en-US" altLang="ko-KR" dirty="0" smtClean="0"/>
                  <a:t>Parallel Channels</a:t>
                </a:r>
              </a:p>
              <a:p>
                <a:pPr lvl="1"/>
                <a:r>
                  <a:rPr lang="en-US" altLang="ko-KR" dirty="0" smtClean="0"/>
                  <a:t>As number of concurrent transmitters increase, the probability of capture reduces</a:t>
                </a:r>
              </a:p>
              <a:p>
                <a:pPr lvl="1"/>
                <a:r>
                  <a:rPr lang="en-US" altLang="ko-KR" dirty="0" smtClean="0"/>
                  <a:t>Use multiple channels for communication</a:t>
                </a:r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4" t="-208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90795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Synchrotron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Scheduler</a:t>
                </a:r>
              </a:p>
              <a:p>
                <a:pPr lvl="1"/>
                <a:r>
                  <a:rPr lang="en-US" altLang="ko-KR" dirty="0" smtClean="0"/>
                  <a:t>Allow multiple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 smtClean="0"/>
                  <a:t> application to coexist</a:t>
                </a:r>
              </a:p>
              <a:p>
                <a:pPr lvl="1"/>
                <a:r>
                  <a:rPr lang="en-US" altLang="ko-KR" dirty="0" smtClean="0"/>
                  <a:t>Sets priorities / deadlines to each task</a:t>
                </a:r>
              </a:p>
              <a:p>
                <a:pPr lvl="1"/>
                <a:endParaRPr lang="en-US" altLang="ko-KR" dirty="0" smtClean="0"/>
              </a:p>
              <a:p>
                <a:r>
                  <a:rPr lang="en-US" altLang="ko-KR" dirty="0" smtClean="0"/>
                  <a:t>Security</a:t>
                </a:r>
              </a:p>
              <a:p>
                <a:pPr lvl="1"/>
                <a:r>
                  <a:rPr lang="en-US" altLang="ko-KR" dirty="0" smtClean="0"/>
                  <a:t>Use IEEE 802.15.4</a:t>
                </a:r>
              </a:p>
              <a:p>
                <a:pPr lvl="1"/>
                <a:r>
                  <a:rPr lang="en-US" altLang="ko-KR" dirty="0" smtClean="0"/>
                  <a:t>Error detection with 16bit CRC</a:t>
                </a:r>
              </a:p>
              <a:p>
                <a:pPr lvl="1"/>
                <a:r>
                  <a:rPr lang="en-US" altLang="ko-KR" dirty="0" smtClean="0"/>
                  <a:t>Message authentication ensures faults do not propagate</a:t>
                </a:r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4" t="-208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443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r>
              <a:rPr lang="en-US" altLang="ko-KR" dirty="0"/>
              <a:t>	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4 testbeds</a:t>
            </a:r>
          </a:p>
          <a:p>
            <a:pPr lvl="1"/>
            <a:r>
              <a:rPr lang="en-US" altLang="ko-KR" dirty="0" smtClean="0"/>
              <a:t>CPU : 16bit MSP430 4Mhz</a:t>
            </a:r>
          </a:p>
          <a:p>
            <a:pPr lvl="1"/>
            <a:r>
              <a:rPr lang="en-US" altLang="ko-KR" dirty="0" smtClean="0"/>
              <a:t>RAM : 10KB</a:t>
            </a:r>
          </a:p>
          <a:p>
            <a:pPr lvl="1"/>
            <a:r>
              <a:rPr lang="en-US" altLang="ko-KR" dirty="0" smtClean="0"/>
              <a:t>Radio : compatible with 802.15.4</a:t>
            </a:r>
          </a:p>
          <a:p>
            <a:pPr lvl="1"/>
            <a:endParaRPr lang="en-US" altLang="ko-KR" dirty="0" smtClean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1902" y="3343165"/>
            <a:ext cx="8318389" cy="263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072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r>
              <a:rPr lang="en-US" altLang="ko-KR" dirty="0"/>
              <a:t>	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b="1" dirty="0" smtClean="0"/>
              <a:t>Metrics</a:t>
            </a:r>
          </a:p>
          <a:p>
            <a:r>
              <a:rPr lang="en-US" altLang="ko-KR" dirty="0" smtClean="0"/>
              <a:t>End-to-End Loss Rate</a:t>
            </a:r>
          </a:p>
          <a:p>
            <a:pPr lvl="1"/>
            <a:r>
              <a:rPr lang="en-US" altLang="ko-KR" dirty="0" smtClean="0"/>
              <a:t>How many nodes successfully received the final value</a:t>
            </a:r>
          </a:p>
          <a:p>
            <a:r>
              <a:rPr lang="en-US" altLang="ko-KR" dirty="0" smtClean="0"/>
              <a:t>Radio-on Time</a:t>
            </a:r>
          </a:p>
          <a:p>
            <a:pPr lvl="1"/>
            <a:r>
              <a:rPr lang="en-US" altLang="ko-KR" dirty="0" smtClean="0"/>
              <a:t>Total time the radio is active during a round </a:t>
            </a:r>
          </a:p>
          <a:p>
            <a:pPr lvl="1"/>
            <a:r>
              <a:rPr lang="en-US" altLang="ko-KR" dirty="0" smtClean="0"/>
              <a:t>Related to power consumption</a:t>
            </a:r>
          </a:p>
          <a:p>
            <a:r>
              <a:rPr lang="en-US" altLang="ko-KR" dirty="0" smtClean="0"/>
              <a:t>Radio Duty Cycle</a:t>
            </a:r>
          </a:p>
          <a:p>
            <a:pPr lvl="1"/>
            <a:r>
              <a:rPr lang="en-US" altLang="ko-KR" dirty="0" smtClean="0"/>
              <a:t>Ratio of the time that </a:t>
            </a:r>
            <a:r>
              <a:rPr lang="en-US" altLang="ko-KR" dirty="0"/>
              <a:t>radio is active </a:t>
            </a:r>
            <a:r>
              <a:rPr lang="en-US" altLang="ko-KR" dirty="0" smtClean="0"/>
              <a:t>over the total time</a:t>
            </a:r>
          </a:p>
          <a:p>
            <a:pPr lvl="1"/>
            <a:r>
              <a:rPr lang="en-US" altLang="ko-KR" dirty="0" smtClean="0"/>
              <a:t>Related to energy efficiency</a:t>
            </a:r>
            <a:endParaRPr lang="en-US" altLang="ko-KR" dirty="0"/>
          </a:p>
          <a:p>
            <a:r>
              <a:rPr lang="en-US" altLang="ko-KR" dirty="0" smtClean="0"/>
              <a:t>Latency</a:t>
            </a:r>
          </a:p>
          <a:p>
            <a:pPr lvl="1"/>
            <a:r>
              <a:rPr lang="en-US" altLang="ko-KR" dirty="0" smtClean="0"/>
              <a:t>Duration of a round until they enter the final phase</a:t>
            </a:r>
            <a:endParaRPr lang="en-US" altLang="ko-KR" dirty="0" smtClean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872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 - Consensus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E27DEE24-5FD6-4BAD-9367-F357BBFA4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ko-KR" altLang="en-US" dirty="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030" y="1566753"/>
            <a:ext cx="6243940" cy="477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2826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 - Join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Joined up to 10 nodes per round</a:t>
            </a:r>
          </a:p>
          <a:p>
            <a:pPr lvl="1"/>
            <a:r>
              <a:rPr lang="en-US" altLang="ko-KR" dirty="0" smtClean="0"/>
              <a:t>Require 20-24 rounds</a:t>
            </a:r>
          </a:p>
          <a:p>
            <a:pPr lvl="1"/>
            <a:r>
              <a:rPr lang="en-US" altLang="ko-KR" dirty="0" smtClean="0"/>
              <a:t>Took 15-23 seconds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29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88" y="1537299"/>
            <a:ext cx="5811404" cy="467900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88" y="4294561"/>
            <a:ext cx="5328221" cy="128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250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 – Packet Error Detection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 smtClean="0"/>
                  <a:t> shows high rate of 16bit CRC collision</a:t>
                </a:r>
              </a:p>
              <a:p>
                <a:pPr lvl="1"/>
                <a:r>
                  <a:rPr lang="en-US" altLang="ko-KR" dirty="0" smtClean="0"/>
                  <a:t>17 million of 120 million packets have corrupted CRC</a:t>
                </a:r>
              </a:p>
              <a:p>
                <a:endParaRPr lang="en-US" altLang="ko-KR" dirty="0" smtClean="0"/>
              </a:p>
              <a:p>
                <a:endParaRPr lang="en-US" altLang="ko-KR" dirty="0"/>
              </a:p>
              <a:p>
                <a:endParaRPr lang="en-US" altLang="ko-KR" dirty="0" smtClean="0"/>
              </a:p>
              <a:p>
                <a:endParaRPr lang="en-US" altLang="ko-KR" dirty="0"/>
              </a:p>
              <a:p>
                <a:endParaRPr lang="en-US" altLang="ko-KR" dirty="0" smtClean="0"/>
              </a:p>
              <a:p>
                <a:r>
                  <a:rPr lang="en-US" altLang="ko-KR" dirty="0" smtClean="0"/>
                  <a:t>Mitigate collision with hardware-accelerated AES integrity check</a:t>
                </a:r>
              </a:p>
              <a:p>
                <a:pPr lvl="1"/>
                <a:r>
                  <a:rPr lang="en-US" altLang="ko-KR" dirty="0" smtClean="0"/>
                  <a:t>Also provided by IEEE 802.15.4</a:t>
                </a:r>
              </a:p>
              <a:p>
                <a:pPr lvl="1"/>
                <a:endParaRPr lang="en-US" altLang="ko-KR" dirty="0" smtClean="0"/>
              </a:p>
              <a:p>
                <a:endParaRPr lang="en-US" altLang="ko-KR" dirty="0" smtClean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4" t="-182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30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515" y="2532935"/>
            <a:ext cx="6973273" cy="2048161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4005072" y="3822192"/>
            <a:ext cx="457200" cy="6858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245608" y="3822192"/>
            <a:ext cx="457200" cy="685800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6794678" y="3822192"/>
            <a:ext cx="457200" cy="685800"/>
          </a:xfrm>
          <a:prstGeom prst="rect">
            <a:avLst/>
          </a:prstGeom>
          <a:solidFill>
            <a:srgbClr val="FFCC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82955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 </a:t>
            </a:r>
            <a:r>
              <a:rPr lang="en-US" altLang="ko-KR" dirty="0" smtClean="0"/>
              <a:t>– Parallel Channels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Effective in dense testbed</a:t>
            </a:r>
          </a:p>
          <a:p>
            <a:r>
              <a:rPr lang="en-US" altLang="ko-KR" dirty="0" smtClean="0"/>
              <a:t>Not effective in sparse testbed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442" y="2525344"/>
            <a:ext cx="7097115" cy="38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4600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 </a:t>
            </a:r>
            <a:r>
              <a:rPr lang="en-US" altLang="ko-KR" dirty="0" smtClean="0"/>
              <a:t>– Long Term Performance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No loss over 3.8 million messages</a:t>
            </a:r>
          </a:p>
          <a:p>
            <a:r>
              <a:rPr lang="en-US" altLang="ko-KR" dirty="0" smtClean="0"/>
              <a:t>Radio-on time is about 150ms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32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b="31831"/>
          <a:stretch/>
        </p:blipFill>
        <p:spPr>
          <a:xfrm>
            <a:off x="2518863" y="3338898"/>
            <a:ext cx="7154273" cy="181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503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 </a:t>
            </a:r>
            <a:r>
              <a:rPr lang="en-US" altLang="ko-KR" dirty="0" smtClean="0"/>
              <a:t>– Cost of Consensus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More nodes, more cost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33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1340" y="1995372"/>
            <a:ext cx="6129320" cy="453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6702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 </a:t>
            </a:r>
            <a:r>
              <a:rPr lang="en-US" altLang="ko-KR" dirty="0" smtClean="0"/>
              <a:t>– </a:t>
            </a:r>
            <a:r>
              <a:rPr lang="en-US" altLang="ko-KR" sz="3800" dirty="0" smtClean="0"/>
              <a:t>Consistency of Consensus Primitives</a:t>
            </a:r>
            <a:endParaRPr lang="ko-KR" altLang="en-US" sz="3800" dirty="0"/>
          </a:p>
        </p:txBody>
      </p:sp>
      <p:pic>
        <p:nvPicPr>
          <p:cNvPr id="10" name="내용 개체 틀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800" y="1536700"/>
            <a:ext cx="11230400" cy="4679950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34</a:t>
            </a:fld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096000" y="3324085"/>
            <a:ext cx="1301496" cy="605693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6096000" y="3999122"/>
            <a:ext cx="1301496" cy="605693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57458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Evaluation </a:t>
            </a:r>
            <a:r>
              <a:rPr lang="en-US" altLang="ko-KR" dirty="0" smtClean="0"/>
              <a:t>– </a:t>
            </a:r>
            <a:r>
              <a:rPr lang="en-US" altLang="ko-KR" sz="3800" dirty="0" smtClean="0"/>
              <a:t>Comparison to the State of the Art</a:t>
            </a:r>
            <a:endParaRPr lang="ko-KR" altLang="en-US" sz="3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35</a:t>
            </a:fld>
            <a:endParaRPr lang="ko-KR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 smtClean="0"/>
                  <a:t> performs better in many cases</a:t>
                </a:r>
                <a:endParaRPr lang="ko-KR" altLang="en-US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82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/>
          <a:srcRect l="2975"/>
          <a:stretch/>
        </p:blipFill>
        <p:spPr>
          <a:xfrm>
            <a:off x="3494532" y="2008734"/>
            <a:ext cx="5202936" cy="452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938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Introduces low-latency and reliable consensus in low-power wireless networks </a:t>
                </a:r>
              </a:p>
              <a:p>
                <a:r>
                  <a:rPr lang="en-US" altLang="ko-KR" dirty="0" smtClean="0"/>
                  <a:t>Present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/>
                  <a:t>, a</a:t>
                </a:r>
                <a:r>
                  <a:rPr lang="en-US" altLang="ko-KR" dirty="0" smtClean="0"/>
                  <a:t> network </a:t>
                </a:r>
                <a:r>
                  <a:rPr lang="en-US" altLang="ko-KR" dirty="0"/>
                  <a:t>s</a:t>
                </a:r>
                <a:r>
                  <a:rPr lang="en-US" altLang="ko-KR" dirty="0" smtClean="0"/>
                  <a:t>tack based on the capture effect</a:t>
                </a:r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Network-wide consensus</a:t>
                </a:r>
              </a:p>
              <a:p>
                <a:pPr lvl="1"/>
                <a:r>
                  <a:rPr lang="en-US" altLang="ko-KR" dirty="0" smtClean="0"/>
                  <a:t>Two/Three-phase commit</a:t>
                </a:r>
              </a:p>
              <a:p>
                <a:pPr lvl="1"/>
                <a:r>
                  <a:rPr lang="en-US" altLang="ko-KR" dirty="0" smtClean="0"/>
                  <a:t>Consistent group membership</a:t>
                </a:r>
              </a:p>
              <a:p>
                <a:pPr lvl="1"/>
                <a:r>
                  <a:rPr lang="en-US" altLang="ko-KR" dirty="0" smtClean="0"/>
                  <a:t>Supports frequency diversity and multiple channels</a:t>
                </a:r>
                <a:endParaRPr lang="en-US" altLang="ko-KR" dirty="0" smtClean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p>
                        <m:r>
                          <a:rPr lang="en-US" altLang="ko-KR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altLang="ko-KR" dirty="0" smtClean="0"/>
                  <a:t> is highl</a:t>
                </a:r>
                <a:r>
                  <a:rPr lang="en-US" altLang="ko-KR" dirty="0" smtClean="0"/>
                  <a:t>y reliable</a:t>
                </a:r>
                <a:endParaRPr lang="en-US" altLang="ko-KR" dirty="0" smtClean="0"/>
              </a:p>
              <a:p>
                <a:pPr lvl="1"/>
                <a:endParaRPr lang="en-US" altLang="ko-KR" dirty="0" smtClean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54" t="-208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73352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Critique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High rate of packet corruption rate</a:t>
            </a:r>
          </a:p>
          <a:p>
            <a:pPr lvl="1"/>
            <a:r>
              <a:rPr lang="en-US" altLang="ko-KR" dirty="0" smtClean="0"/>
              <a:t> Can be mitigated with AES integrity, though</a:t>
            </a:r>
          </a:p>
          <a:p>
            <a:r>
              <a:rPr lang="en-US" altLang="ko-KR" dirty="0" smtClean="0"/>
              <a:t>Can adaptive use of parallel channel is possible?</a:t>
            </a:r>
          </a:p>
          <a:p>
            <a:pPr lvl="1"/>
            <a:r>
              <a:rPr lang="en-US" altLang="ko-KR" dirty="0" smtClean="0"/>
              <a:t>Parallel channel decreases performance in </a:t>
            </a:r>
            <a:r>
              <a:rPr lang="en-US" altLang="ko-KR" smtClean="0"/>
              <a:t>sparse network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941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125144"/>
          </a:xfrm>
        </p:spPr>
        <p:txBody>
          <a:bodyPr/>
          <a:lstStyle/>
          <a:p>
            <a:pPr algn="ctr"/>
            <a:r>
              <a:rPr lang="en-US" altLang="ko-KR" dirty="0"/>
              <a:t>Thank You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>
          <a:xfrm>
            <a:off x="831850" y="3936316"/>
            <a:ext cx="10515600" cy="1500187"/>
          </a:xfrm>
        </p:spPr>
        <p:txBody>
          <a:bodyPr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&lt;hajin_jang@korea.ac.kr&gt;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E38DB-72CC-44F6-BDD1-80A4655CCC9B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6138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4760</TotalTime>
  <Words>1231</Words>
  <Application>Microsoft Office PowerPoint</Application>
  <PresentationFormat>와이드스크린</PresentationFormat>
  <Paragraphs>312</Paragraphs>
  <Slides>38</Slides>
  <Notes>25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38</vt:i4>
      </vt:variant>
    </vt:vector>
  </HeadingPairs>
  <TitlesOfParts>
    <vt:vector size="43" baseType="lpstr">
      <vt:lpstr>맑은 고딕</vt:lpstr>
      <vt:lpstr>Arial</vt:lpstr>
      <vt:lpstr>Calibri</vt:lpstr>
      <vt:lpstr>Cambria Math</vt:lpstr>
      <vt:lpstr>Office 테마</vt:lpstr>
      <vt:lpstr>Network-wide Consensus Utilizing the Capture Effect in Low-power Wireless Networks</vt:lpstr>
      <vt:lpstr>Motivation and Problems</vt:lpstr>
      <vt:lpstr>Background : Consensus</vt:lpstr>
      <vt:lpstr>Background : Two-phase commit (2PC)</vt:lpstr>
      <vt:lpstr>Background : Two-phase commit (2PC)</vt:lpstr>
      <vt:lpstr>Background : Three-phase commit (3PC)</vt:lpstr>
      <vt:lpstr>Background : Three-phase commit (3PC)</vt:lpstr>
      <vt:lpstr>Background : Capture Effect</vt:lpstr>
      <vt:lpstr>Background : The Chaos Primitive</vt:lpstr>
      <vt:lpstr>Approach</vt:lpstr>
      <vt:lpstr>A^2: Agreement in the Air </vt:lpstr>
      <vt:lpstr>A^2’s Packet Structure</vt:lpstr>
      <vt:lpstr>A^2’s Architecture</vt:lpstr>
      <vt:lpstr>A Network-Wide Voting</vt:lpstr>
      <vt:lpstr>PowerPoint 프레젠테이션</vt:lpstr>
      <vt:lpstr>Network-wide Agreement : 2PC</vt:lpstr>
      <vt:lpstr>Network-wide Agreement : 3PC, Multi-Phase</vt:lpstr>
      <vt:lpstr>A^2 Services</vt:lpstr>
      <vt:lpstr>A^2 Services – Join</vt:lpstr>
      <vt:lpstr>A^2 Services – Leave</vt:lpstr>
      <vt:lpstr>A^2 Services – Hopping, Key Distribution</vt:lpstr>
      <vt:lpstr>Synchrotron</vt:lpstr>
      <vt:lpstr>Synchrotron</vt:lpstr>
      <vt:lpstr>Synchrotron</vt:lpstr>
      <vt:lpstr>Synchrotron</vt:lpstr>
      <vt:lpstr>Evaluation </vt:lpstr>
      <vt:lpstr>Evaluation </vt:lpstr>
      <vt:lpstr>Evaluation - Consensus</vt:lpstr>
      <vt:lpstr>Evaluation - Join</vt:lpstr>
      <vt:lpstr>Evaluation – Packet Error Detection</vt:lpstr>
      <vt:lpstr>Evaluation – Parallel Channels</vt:lpstr>
      <vt:lpstr>Evaluation – Long Term Performance</vt:lpstr>
      <vt:lpstr>Evaluation – Cost of Consensus</vt:lpstr>
      <vt:lpstr>Evaluation – Consistency of Consensus Primitives</vt:lpstr>
      <vt:lpstr>Evaluation – Comparison to the State of the Art</vt:lpstr>
      <vt:lpstr>Conclusion</vt:lpstr>
      <vt:lpstr>Critique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Jang Joveler</dc:creator>
  <cp:lastModifiedBy>Jang Joveler</cp:lastModifiedBy>
  <cp:revision>1551</cp:revision>
  <cp:lastPrinted>2018-09-18T04:33:19Z</cp:lastPrinted>
  <dcterms:created xsi:type="dcterms:W3CDTF">2018-05-01T04:09:37Z</dcterms:created>
  <dcterms:modified xsi:type="dcterms:W3CDTF">2018-10-23T04:15:54Z</dcterms:modified>
</cp:coreProperties>
</file>