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3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5.4: IP Forwarding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문영주</a:t>
            </a:r>
            <a:endParaRPr lang="en-US" altLang="ko-KR" dirty="0" smtClean="0"/>
          </a:p>
          <a:p>
            <a:r>
              <a:rPr lang="en-US" altLang="ko-KR" dirty="0" smtClean="0"/>
              <a:t>2014010492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 Forwarding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IP forwarding is simple, especially for a host. If the destination is directly connected to </a:t>
            </a:r>
            <a:r>
              <a:rPr lang="en-US" altLang="ko-KR" dirty="0" smtClean="0"/>
              <a:t>the host </a:t>
            </a:r>
            <a:r>
              <a:rPr lang="en-US" altLang="ko-KR" dirty="0"/>
              <a:t>(e.g., a point-to-point link) or on a shared network (e.g., Ethernet), the IP datagram is sent directly </a:t>
            </a:r>
            <a:r>
              <a:rPr lang="en-US" altLang="ko-KR" dirty="0" smtClean="0"/>
              <a:t>to the </a:t>
            </a:r>
            <a:r>
              <a:rPr lang="en-US" altLang="ko-KR" dirty="0"/>
              <a:t>destination—a router is not required or used. 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Otherwise</a:t>
            </a:r>
            <a:r>
              <a:rPr lang="en-US" altLang="ko-KR" dirty="0"/>
              <a:t>, the host sends the datagram to a single </a:t>
            </a:r>
            <a:r>
              <a:rPr lang="en-US" altLang="ko-KR" dirty="0" smtClean="0"/>
              <a:t>router (called </a:t>
            </a:r>
            <a:r>
              <a:rPr lang="en-US" altLang="ko-KR" dirty="0"/>
              <a:t>the </a:t>
            </a:r>
            <a:r>
              <a:rPr lang="en-US" altLang="ko-KR" i="1" dirty="0"/>
              <a:t>default </a:t>
            </a:r>
            <a:r>
              <a:rPr lang="en-US" altLang="ko-KR" dirty="0"/>
              <a:t>router) and lets the router deliver the datagram to its destination.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 Forwarding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In our general scheme, the IP protocol can receive a datagram either from another protocol on the </a:t>
            </a:r>
            <a:r>
              <a:rPr lang="en-US" altLang="ko-KR" dirty="0" smtClean="0"/>
              <a:t>same machine </a:t>
            </a:r>
            <a:r>
              <a:rPr lang="en-US" altLang="ko-KR" dirty="0"/>
              <a:t>(TCP, UDP, etc.) or from a network interface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/>
              <a:t>If the datagram is not destined for one of the IP addresses </a:t>
            </a:r>
            <a:r>
              <a:rPr lang="en-US" altLang="ko-KR" dirty="0" smtClean="0"/>
              <a:t>being used </a:t>
            </a:r>
            <a:r>
              <a:rPr lang="en-US" altLang="ko-KR" dirty="0"/>
              <a:t>locally by the IP module, then </a:t>
            </a:r>
            <a:endParaRPr lang="en-US" altLang="ko-KR" dirty="0" smtClean="0"/>
          </a:p>
          <a:p>
            <a:r>
              <a:rPr lang="en-US" altLang="ko-KR" dirty="0" smtClean="0"/>
              <a:t>(</a:t>
            </a:r>
            <a:r>
              <a:rPr lang="en-US" altLang="ko-KR" dirty="0"/>
              <a:t>1) if the IP layer was configured to act as a router, the datagram </a:t>
            </a:r>
            <a:r>
              <a:rPr lang="en-US" altLang="ko-KR" dirty="0" smtClean="0"/>
              <a:t>is forwarded or </a:t>
            </a:r>
          </a:p>
          <a:p>
            <a:r>
              <a:rPr lang="en-US" altLang="ko-KR" dirty="0" smtClean="0"/>
              <a:t>(</a:t>
            </a:r>
            <a:r>
              <a:rPr lang="en-US" altLang="ko-KR" dirty="0"/>
              <a:t>2) the datagram </a:t>
            </a:r>
            <a:r>
              <a:rPr lang="en-US" altLang="ko-KR" dirty="0" smtClean="0"/>
              <a:t>is silently </a:t>
            </a:r>
            <a:r>
              <a:rPr lang="en-US" altLang="ko-KR" dirty="0"/>
              <a:t>discarded. Under some </a:t>
            </a:r>
            <a:r>
              <a:rPr lang="en-US" altLang="ko-KR" dirty="0" smtClean="0"/>
              <a:t>circumstances (e.g., no route is known in case 1), </a:t>
            </a:r>
            <a:r>
              <a:rPr lang="en-US" altLang="ko-KR" dirty="0"/>
              <a:t>an ICMP message </a:t>
            </a:r>
            <a:r>
              <a:rPr lang="en-US" altLang="ko-KR" dirty="0" smtClean="0"/>
              <a:t>may be </a:t>
            </a:r>
            <a:r>
              <a:rPr lang="en-US" altLang="ko-KR" dirty="0"/>
              <a:t>sent back to the source indicating an error condition.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0519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Forwarding Table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Destination</a:t>
            </a:r>
            <a:r>
              <a:rPr lang="en-US" altLang="ko-KR" dirty="0"/>
              <a:t>: This contains a 32-bit field (or 128-bit field for IPv6) used for matching the result </a:t>
            </a:r>
            <a:r>
              <a:rPr lang="en-US" altLang="ko-KR" dirty="0" smtClean="0"/>
              <a:t>of a </a:t>
            </a:r>
            <a:r>
              <a:rPr lang="en-US" altLang="ko-KR" dirty="0"/>
              <a:t>masking operation (see the next bulleted item</a:t>
            </a:r>
            <a:r>
              <a:rPr lang="en-US" altLang="ko-KR" dirty="0" smtClean="0"/>
              <a:t>).</a:t>
            </a:r>
          </a:p>
          <a:p>
            <a:endParaRPr lang="en-US" altLang="ko-KR" dirty="0"/>
          </a:p>
          <a:p>
            <a:r>
              <a:rPr lang="en-US" altLang="ko-KR" b="1" dirty="0" smtClean="0"/>
              <a:t>Mask</a:t>
            </a:r>
            <a:r>
              <a:rPr lang="en-US" altLang="ko-KR" b="1" dirty="0"/>
              <a:t>: </a:t>
            </a:r>
            <a:r>
              <a:rPr lang="en-US" altLang="ko-KR" dirty="0"/>
              <a:t>This contains a 32-bit field (128-bit field for IPv6) applied as a bitwise AND mask to </a:t>
            </a:r>
            <a:r>
              <a:rPr lang="en-US" altLang="ko-KR" dirty="0" smtClean="0"/>
              <a:t>the destination </a:t>
            </a:r>
            <a:r>
              <a:rPr lang="en-US" altLang="ko-KR" dirty="0"/>
              <a:t>IP address of a datagram being looked up in the forwarding table.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832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Forwarding Table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Next-hop</a:t>
            </a:r>
            <a:r>
              <a:rPr lang="en-US" altLang="ko-KR" dirty="0"/>
              <a:t>: This contains the 32-bit IPv4 address or 128-bit IPv6 address of the next IP </a:t>
            </a:r>
            <a:r>
              <a:rPr lang="en-US" altLang="ko-KR" dirty="0" smtClean="0"/>
              <a:t>entity (router </a:t>
            </a:r>
            <a:r>
              <a:rPr lang="en-US" altLang="ko-KR" dirty="0"/>
              <a:t>or host) to which the datagram should be sent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b="1" dirty="0"/>
              <a:t>Interface</a:t>
            </a:r>
            <a:r>
              <a:rPr lang="en-US" altLang="ko-KR" dirty="0"/>
              <a:t>: This contains an identifier used by the IP layer to reference the network interface </a:t>
            </a:r>
            <a:r>
              <a:rPr lang="en-US" altLang="ko-KR" dirty="0" smtClean="0"/>
              <a:t>that should </a:t>
            </a:r>
            <a:r>
              <a:rPr lang="en-US" altLang="ko-KR" dirty="0"/>
              <a:t>be used to send the datagram to its next hop.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5025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 Forwarding Actions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832648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b="1" dirty="0"/>
              <a:t>1. </a:t>
            </a:r>
            <a:r>
              <a:rPr lang="en-US" altLang="ko-KR" dirty="0"/>
              <a:t>Search the table for all entries for which the following property holds: (</a:t>
            </a:r>
            <a:r>
              <a:rPr lang="en-US" altLang="ko-KR" i="1" dirty="0"/>
              <a:t>D </a:t>
            </a:r>
            <a:r>
              <a:rPr lang="en-US" altLang="ko-KR" dirty="0"/>
              <a:t>^ </a:t>
            </a:r>
            <a:r>
              <a:rPr lang="en-US" altLang="ko-KR" i="1" dirty="0" err="1"/>
              <a:t>m</a:t>
            </a:r>
            <a:r>
              <a:rPr lang="en-US" altLang="ko-KR" dirty="0" err="1"/>
              <a:t>j</a:t>
            </a:r>
            <a:r>
              <a:rPr lang="en-US" altLang="ko-KR" dirty="0"/>
              <a:t>) = </a:t>
            </a:r>
            <a:r>
              <a:rPr lang="en-US" altLang="ko-KR" i="1" dirty="0" err="1"/>
              <a:t>d</a:t>
            </a:r>
            <a:r>
              <a:rPr lang="en-US" altLang="ko-KR" dirty="0" err="1"/>
              <a:t>j</a:t>
            </a:r>
            <a:r>
              <a:rPr lang="en-US" altLang="ko-KR" dirty="0"/>
              <a:t>, where </a:t>
            </a:r>
            <a:r>
              <a:rPr lang="en-US" altLang="ko-KR" i="1" dirty="0" err="1"/>
              <a:t>m</a:t>
            </a:r>
            <a:r>
              <a:rPr lang="en-US" altLang="ko-KR" dirty="0" err="1"/>
              <a:t>j</a:t>
            </a:r>
            <a:r>
              <a:rPr lang="en-US" altLang="ko-KR" dirty="0"/>
              <a:t> </a:t>
            </a:r>
            <a:r>
              <a:rPr lang="en-US" altLang="ko-KR" dirty="0" smtClean="0"/>
              <a:t>is the </a:t>
            </a:r>
            <a:r>
              <a:rPr lang="en-US" altLang="ko-KR" dirty="0"/>
              <a:t>value of the mask field associated with the forwarding entry </a:t>
            </a:r>
            <a:r>
              <a:rPr lang="en-US" altLang="ko-KR" i="1" dirty="0" err="1"/>
              <a:t>e</a:t>
            </a:r>
            <a:r>
              <a:rPr lang="en-US" altLang="ko-KR" dirty="0" err="1"/>
              <a:t>j</a:t>
            </a:r>
            <a:r>
              <a:rPr lang="en-US" altLang="ko-KR" dirty="0"/>
              <a:t> having index </a:t>
            </a:r>
            <a:r>
              <a:rPr lang="en-US" altLang="ko-KR" i="1" dirty="0"/>
              <a:t>j</a:t>
            </a:r>
            <a:r>
              <a:rPr lang="en-US" altLang="ko-KR" dirty="0"/>
              <a:t>, and </a:t>
            </a:r>
            <a:r>
              <a:rPr lang="en-US" altLang="ko-KR" i="1" dirty="0" err="1"/>
              <a:t>d</a:t>
            </a:r>
            <a:r>
              <a:rPr lang="en-US" altLang="ko-KR" dirty="0" err="1"/>
              <a:t>j</a:t>
            </a:r>
            <a:r>
              <a:rPr lang="en-US" altLang="ko-KR" dirty="0"/>
              <a:t> is </a:t>
            </a:r>
            <a:r>
              <a:rPr lang="en-US" altLang="ko-KR" dirty="0" smtClean="0"/>
              <a:t>the value </a:t>
            </a:r>
            <a:r>
              <a:rPr lang="en-US" altLang="ko-KR" dirty="0"/>
              <a:t>of the destination field associated with </a:t>
            </a:r>
            <a:r>
              <a:rPr lang="en-US" altLang="ko-KR" i="1" dirty="0" err="1"/>
              <a:t>e</a:t>
            </a:r>
            <a:r>
              <a:rPr lang="en-US" altLang="ko-KR" dirty="0" err="1"/>
              <a:t>j</a:t>
            </a:r>
            <a:r>
              <a:rPr lang="en-US" altLang="ko-KR" dirty="0"/>
              <a:t>. This means that the destination IP address </a:t>
            </a:r>
            <a:r>
              <a:rPr lang="en-US" altLang="ko-KR" i="1" dirty="0"/>
              <a:t>D </a:t>
            </a:r>
            <a:r>
              <a:rPr lang="en-US" altLang="ko-KR" dirty="0" smtClean="0"/>
              <a:t>is bitwise </a:t>
            </a:r>
            <a:r>
              <a:rPr lang="en-US" altLang="ko-KR" dirty="0" err="1"/>
              <a:t>ANDed</a:t>
            </a:r>
            <a:r>
              <a:rPr lang="en-US" altLang="ko-KR" dirty="0"/>
              <a:t> with the mask in each forwarding table entry (</a:t>
            </a:r>
            <a:r>
              <a:rPr lang="en-US" altLang="ko-KR" i="1" dirty="0" err="1"/>
              <a:t>m</a:t>
            </a:r>
            <a:r>
              <a:rPr lang="en-US" altLang="ko-KR" dirty="0" err="1"/>
              <a:t>j</a:t>
            </a:r>
            <a:r>
              <a:rPr lang="en-US" altLang="ko-KR" dirty="0"/>
              <a:t>), and the result is </a:t>
            </a:r>
            <a:r>
              <a:rPr lang="en-US" altLang="ko-KR" dirty="0" smtClean="0"/>
              <a:t>compared against </a:t>
            </a:r>
            <a:r>
              <a:rPr lang="en-US" altLang="ko-KR" dirty="0"/>
              <a:t>the destination in the same forwarding table entry (</a:t>
            </a:r>
            <a:r>
              <a:rPr lang="en-US" altLang="ko-KR" i="1" dirty="0" err="1"/>
              <a:t>d</a:t>
            </a:r>
            <a:r>
              <a:rPr lang="en-US" altLang="ko-KR" dirty="0" err="1"/>
              <a:t>j</a:t>
            </a:r>
            <a:r>
              <a:rPr lang="en-US" altLang="ko-KR" dirty="0"/>
              <a:t>). If the property holds, the entry (</a:t>
            </a:r>
            <a:r>
              <a:rPr lang="en-US" altLang="ko-KR" i="1" dirty="0" err="1" smtClean="0"/>
              <a:t>e</a:t>
            </a:r>
            <a:r>
              <a:rPr lang="en-US" altLang="ko-KR" dirty="0" err="1" smtClean="0"/>
              <a:t>j</a:t>
            </a:r>
            <a:r>
              <a:rPr lang="en-US" altLang="ko-KR" dirty="0"/>
              <a:t> </a:t>
            </a:r>
            <a:r>
              <a:rPr lang="en-US" altLang="ko-KR" dirty="0" smtClean="0"/>
              <a:t>here</a:t>
            </a:r>
            <a:r>
              <a:rPr lang="en-US" altLang="ko-KR" dirty="0"/>
              <a:t>) is a “match” for the destination IP address. When a match happens, the algorithm notes </a:t>
            </a:r>
            <a:r>
              <a:rPr lang="en-US" altLang="ko-KR" dirty="0" smtClean="0"/>
              <a:t>the entry </a:t>
            </a:r>
            <a:r>
              <a:rPr lang="en-US" altLang="ko-KR" dirty="0"/>
              <a:t>index (</a:t>
            </a:r>
            <a:r>
              <a:rPr lang="en-US" altLang="ko-KR" i="1" dirty="0"/>
              <a:t>j </a:t>
            </a:r>
            <a:r>
              <a:rPr lang="en-US" altLang="ko-KR" dirty="0"/>
              <a:t>here) and how many bits in the mask </a:t>
            </a:r>
            <a:r>
              <a:rPr lang="en-US" altLang="ko-KR" i="1" dirty="0" err="1"/>
              <a:t>m</a:t>
            </a:r>
            <a:r>
              <a:rPr lang="en-US" altLang="ko-KR" dirty="0" err="1"/>
              <a:t>j</a:t>
            </a:r>
            <a:r>
              <a:rPr lang="en-US" altLang="ko-KR" dirty="0"/>
              <a:t> were set to 1. The more bits set to 1, </a:t>
            </a:r>
            <a:r>
              <a:rPr lang="en-US" altLang="ko-KR" dirty="0" smtClean="0"/>
              <a:t>the “better</a:t>
            </a:r>
            <a:r>
              <a:rPr lang="en-US" altLang="ko-KR" dirty="0"/>
              <a:t>” the match.</a:t>
            </a:r>
          </a:p>
          <a:p>
            <a:r>
              <a:rPr lang="en-US" altLang="ko-KR" b="1" dirty="0"/>
              <a:t>2. </a:t>
            </a:r>
            <a:r>
              <a:rPr lang="en-US" altLang="ko-KR" dirty="0"/>
              <a:t>The best matching entry </a:t>
            </a:r>
            <a:r>
              <a:rPr lang="en-US" altLang="ko-KR" i="1" dirty="0" err="1"/>
              <a:t>e</a:t>
            </a:r>
            <a:r>
              <a:rPr lang="en-US" altLang="ko-KR" dirty="0" err="1"/>
              <a:t>k</a:t>
            </a:r>
            <a:r>
              <a:rPr lang="en-US" altLang="ko-KR" dirty="0"/>
              <a:t> (i.e., the one with the largest number of 1 bits in its mask </a:t>
            </a:r>
            <a:r>
              <a:rPr lang="en-US" altLang="ko-KR" i="1" dirty="0" err="1"/>
              <a:t>m</a:t>
            </a:r>
            <a:r>
              <a:rPr lang="en-US" altLang="ko-KR" dirty="0" err="1"/>
              <a:t>k</a:t>
            </a:r>
            <a:r>
              <a:rPr lang="en-US" altLang="ko-KR" dirty="0"/>
              <a:t>) </a:t>
            </a:r>
            <a:r>
              <a:rPr lang="en-US" altLang="ko-KR" dirty="0" smtClean="0"/>
              <a:t>is selected</a:t>
            </a:r>
            <a:r>
              <a:rPr lang="en-US" altLang="ko-KR" dirty="0"/>
              <a:t>, and its next-hop field </a:t>
            </a:r>
            <a:r>
              <a:rPr lang="en-US" altLang="ko-KR" i="1" dirty="0" err="1"/>
              <a:t>n</a:t>
            </a:r>
            <a:r>
              <a:rPr lang="en-US" altLang="ko-KR" dirty="0" err="1"/>
              <a:t>k</a:t>
            </a:r>
            <a:r>
              <a:rPr lang="en-US" altLang="ko-KR" dirty="0"/>
              <a:t> is used as the next-hop IP address in forwarding the datagram.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738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 - </a:t>
            </a:r>
            <a:r>
              <a:rPr lang="en-US" altLang="ko-KR" dirty="0"/>
              <a:t>Direct Delivery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75726"/>
            <a:ext cx="8003232" cy="588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91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</a:t>
            </a:r>
            <a:r>
              <a:rPr lang="en-US" altLang="ko-KR" dirty="0"/>
              <a:t> - Direct Delivery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(unicast) IPv4 forwarding table at host S contains only two </a:t>
            </a:r>
            <a:r>
              <a:rPr lang="en-US" altLang="ko-KR" dirty="0" smtClean="0"/>
              <a:t>entries. Host </a:t>
            </a:r>
            <a:r>
              <a:rPr lang="en-US" altLang="ko-KR" dirty="0"/>
              <a:t>S is configured with IPv4 address and subnet mask 10.0.0.100/25. </a:t>
            </a:r>
            <a:endParaRPr lang="en-US" altLang="ko-KR" dirty="0" smtClean="0"/>
          </a:p>
          <a:p>
            <a:r>
              <a:rPr lang="en-US" altLang="ko-KR" dirty="0" smtClean="0"/>
              <a:t>Datagrams destined </a:t>
            </a:r>
            <a:r>
              <a:rPr lang="en-US" altLang="ko-KR" dirty="0"/>
              <a:t>for addresses in the range 10.0.0.1 through 10.0.0.126 use the </a:t>
            </a:r>
            <a:r>
              <a:rPr lang="en-US" altLang="ko-KR" dirty="0" smtClean="0"/>
              <a:t>second forwarding </a:t>
            </a:r>
            <a:r>
              <a:rPr lang="en-US" altLang="ko-KR" dirty="0"/>
              <a:t>table entry and are sent using direct delivery. </a:t>
            </a:r>
            <a:endParaRPr lang="en-US" altLang="ko-KR" dirty="0" smtClean="0"/>
          </a:p>
          <a:p>
            <a:r>
              <a:rPr lang="en-US" altLang="ko-KR" dirty="0" smtClean="0"/>
              <a:t>All </a:t>
            </a:r>
            <a:r>
              <a:rPr lang="en-US" altLang="ko-KR" dirty="0"/>
              <a:t>other datagrams </a:t>
            </a:r>
            <a:r>
              <a:rPr lang="en-US" altLang="ko-KR" dirty="0" smtClean="0"/>
              <a:t>use the </a:t>
            </a:r>
            <a:r>
              <a:rPr lang="en-US" altLang="ko-KR" dirty="0"/>
              <a:t>first entry and are given to router R with IPv4 address 10.0.0.1.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62" y="1340768"/>
            <a:ext cx="753427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4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</a:t>
            </a:r>
            <a:r>
              <a:rPr lang="en-US" altLang="ko-KR" dirty="0"/>
              <a:t> - </a:t>
            </a:r>
            <a:r>
              <a:rPr lang="en-US" altLang="ko-KR" dirty="0"/>
              <a:t>Indirect Delivery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92500" lnSpcReduction="20000"/>
          </a:bodyPr>
          <a:lstStyle/>
          <a:p>
            <a:r>
              <a:rPr lang="en-US" altLang="ko-KR" dirty="0"/>
              <a:t>C:\&gt; </a:t>
            </a:r>
            <a:r>
              <a:rPr lang="en-US" altLang="ko-KR" b="1" dirty="0"/>
              <a:t>ping6 fe80::204:5aff:fe9f:9e80</a:t>
            </a:r>
          </a:p>
          <a:p>
            <a:r>
              <a:rPr lang="en-US" altLang="ko-KR" dirty="0"/>
              <a:t>Pinging fe80::204:5aff:fe9f:9e80 with 32 bytes of data:</a:t>
            </a:r>
          </a:p>
          <a:p>
            <a:r>
              <a:rPr lang="en-US" altLang="ko-KR" dirty="0"/>
              <a:t>No route to destination.</a:t>
            </a:r>
          </a:p>
          <a:p>
            <a:r>
              <a:rPr lang="en-US" altLang="ko-KR" dirty="0"/>
              <a:t>Specify correct scope-id or use -s to specify source address.</a:t>
            </a:r>
          </a:p>
          <a:p>
            <a:r>
              <a:rPr lang="en-US" altLang="ko-KR" dirty="0"/>
              <a:t>...</a:t>
            </a:r>
          </a:p>
          <a:p>
            <a:r>
              <a:rPr lang="en-US" altLang="ko-KR" dirty="0"/>
              <a:t>C:\&gt; </a:t>
            </a:r>
            <a:r>
              <a:rPr lang="en-US" altLang="ko-KR" b="1" dirty="0"/>
              <a:t>ping6 fe80::204:5aff:fe9f:9e80%6</a:t>
            </a:r>
          </a:p>
          <a:p>
            <a:r>
              <a:rPr lang="en-US" altLang="ko-KR" dirty="0"/>
              <a:t>Pinging fe80::204:5aff:fe9f:9e80%6</a:t>
            </a:r>
          </a:p>
          <a:p>
            <a:r>
              <a:rPr lang="en-US" altLang="ko-KR" dirty="0"/>
              <a:t>from fe80::205:4eff:fe4a:24bb%6 with 32 bytes of data:</a:t>
            </a:r>
          </a:p>
          <a:p>
            <a:r>
              <a:rPr lang="en-US" altLang="ko-KR" dirty="0"/>
              <a:t>Reply from fe80::204:5aff:fe9f:9e80%6: bytes=32 time=1ms</a:t>
            </a:r>
          </a:p>
          <a:p>
            <a:r>
              <a:rPr lang="en-US" altLang="ko-KR" dirty="0"/>
              <a:t>Reply from fe80::204:5aff:fe9f:9e80%6: bytes=32 time=1ms</a:t>
            </a:r>
          </a:p>
          <a:p>
            <a:r>
              <a:rPr lang="en-US" altLang="ko-KR" dirty="0"/>
              <a:t>Reply from fe80::204:5aff:fe9f:9e80%6: bytes=32 time=1ms</a:t>
            </a:r>
          </a:p>
          <a:p>
            <a:r>
              <a:rPr lang="en-US" altLang="ko-KR" dirty="0"/>
              <a:t>Reply from fe80::204:5aff:fe9f:9e80%6: bytes=32 time=1ms</a:t>
            </a:r>
          </a:p>
          <a:p>
            <a:r>
              <a:rPr lang="en-US" altLang="ko-KR" dirty="0"/>
              <a:t>Ping statistics for fe80::204:5aff:fe9f:9e80%6:</a:t>
            </a:r>
          </a:p>
          <a:p>
            <a:r>
              <a:rPr lang="en-US" altLang="ko-KR" dirty="0"/>
              <a:t>Packets: Sent = 4, Received = 4, Lost = 0 (0% loss),</a:t>
            </a:r>
          </a:p>
          <a:p>
            <a:r>
              <a:rPr lang="en-US" altLang="ko-KR" dirty="0"/>
              <a:t>Approximate round trip times in </a:t>
            </a:r>
            <a:r>
              <a:rPr lang="en-US" altLang="ko-KR" dirty="0" err="1"/>
              <a:t>milli</a:t>
            </a:r>
            <a:r>
              <a:rPr lang="en-US" altLang="ko-KR" dirty="0"/>
              <a:t>-seconds:</a:t>
            </a:r>
          </a:p>
          <a:p>
            <a:r>
              <a:rPr lang="en-US" altLang="ko-KR" dirty="0"/>
              <a:t>Minimum = 1ms, Maximum = 1ms, Average = 1ms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527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</a:t>
            </a:r>
            <a:r>
              <a:rPr lang="en-US" altLang="ko-KR" dirty="0"/>
              <a:t> - </a:t>
            </a:r>
            <a:r>
              <a:rPr lang="en-US" altLang="ko-KR" dirty="0"/>
              <a:t>Indirect Delivery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Linux% </a:t>
            </a:r>
            <a:r>
              <a:rPr lang="en-US" altLang="ko-KR" b="1" dirty="0"/>
              <a:t>traceroute -n ftp.uu.net</a:t>
            </a:r>
          </a:p>
          <a:p>
            <a:r>
              <a:rPr lang="en-US" altLang="ko-KR" dirty="0"/>
              <a:t>traceroute to ftp.uu.net (192.48.96.9), 30 hops max, 38 byte</a:t>
            </a:r>
          </a:p>
          <a:p>
            <a:r>
              <a:rPr lang="en-US" altLang="ko-KR" dirty="0"/>
              <a:t>packets</a:t>
            </a:r>
          </a:p>
          <a:p>
            <a:r>
              <a:rPr lang="en-US" altLang="ko-KR" dirty="0"/>
              <a:t>1 70.231.159.254 9.285 </a:t>
            </a:r>
            <a:r>
              <a:rPr lang="en-US" altLang="ko-KR" dirty="0" err="1"/>
              <a:t>ms</a:t>
            </a:r>
            <a:r>
              <a:rPr lang="en-US" altLang="ko-KR" dirty="0"/>
              <a:t> 8.404 </a:t>
            </a:r>
            <a:r>
              <a:rPr lang="en-US" altLang="ko-KR" dirty="0" err="1"/>
              <a:t>ms</a:t>
            </a:r>
            <a:r>
              <a:rPr lang="en-US" altLang="ko-KR" dirty="0"/>
              <a:t> 8.887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2 206.171.134.131 8.412 </a:t>
            </a:r>
            <a:r>
              <a:rPr lang="en-US" altLang="ko-KR" dirty="0" err="1"/>
              <a:t>ms</a:t>
            </a:r>
            <a:r>
              <a:rPr lang="en-US" altLang="ko-KR" dirty="0"/>
              <a:t> 8.764 </a:t>
            </a:r>
            <a:r>
              <a:rPr lang="en-US" altLang="ko-KR" dirty="0" err="1"/>
              <a:t>ms</a:t>
            </a:r>
            <a:r>
              <a:rPr lang="en-US" altLang="ko-KR" dirty="0"/>
              <a:t> 8.661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3 216.102.176.226 8.502 </a:t>
            </a:r>
            <a:r>
              <a:rPr lang="en-US" altLang="ko-KR" dirty="0" err="1"/>
              <a:t>ms</a:t>
            </a:r>
            <a:r>
              <a:rPr lang="en-US" altLang="ko-KR" dirty="0"/>
              <a:t> 8.995 </a:t>
            </a:r>
            <a:r>
              <a:rPr lang="en-US" altLang="ko-KR" dirty="0" err="1"/>
              <a:t>ms</a:t>
            </a:r>
            <a:r>
              <a:rPr lang="en-US" altLang="ko-KR" dirty="0"/>
              <a:t> 8.644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4 151.164.190.185 8.705 </a:t>
            </a:r>
            <a:r>
              <a:rPr lang="en-US" altLang="ko-KR" dirty="0" err="1"/>
              <a:t>ms</a:t>
            </a:r>
            <a:r>
              <a:rPr lang="en-US" altLang="ko-KR" dirty="0"/>
              <a:t> 8.673 </a:t>
            </a:r>
            <a:r>
              <a:rPr lang="en-US" altLang="ko-KR" dirty="0" err="1"/>
              <a:t>ms</a:t>
            </a:r>
            <a:r>
              <a:rPr lang="en-US" altLang="ko-KR" dirty="0"/>
              <a:t> 9.014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5 151.164.92.181 9.149 </a:t>
            </a:r>
            <a:r>
              <a:rPr lang="en-US" altLang="ko-KR" dirty="0" err="1"/>
              <a:t>ms</a:t>
            </a:r>
            <a:r>
              <a:rPr lang="en-US" altLang="ko-KR" dirty="0"/>
              <a:t> 9.057 </a:t>
            </a:r>
            <a:r>
              <a:rPr lang="en-US" altLang="ko-KR" dirty="0" err="1"/>
              <a:t>ms</a:t>
            </a:r>
            <a:r>
              <a:rPr lang="en-US" altLang="ko-KR" dirty="0"/>
              <a:t> 9.537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6 151.164.240.134 9.680 </a:t>
            </a:r>
            <a:r>
              <a:rPr lang="en-US" altLang="ko-KR" dirty="0" err="1"/>
              <a:t>ms</a:t>
            </a:r>
            <a:r>
              <a:rPr lang="en-US" altLang="ko-KR" dirty="0"/>
              <a:t> 10.389 </a:t>
            </a:r>
            <a:r>
              <a:rPr lang="en-US" altLang="ko-KR" dirty="0" err="1"/>
              <a:t>ms</a:t>
            </a:r>
            <a:r>
              <a:rPr lang="en-US" altLang="ko-KR" dirty="0"/>
              <a:t> 11.003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7 151.164.41.10 11.605 </a:t>
            </a:r>
            <a:r>
              <a:rPr lang="en-US" altLang="ko-KR" dirty="0" err="1"/>
              <a:t>ms</a:t>
            </a:r>
            <a:r>
              <a:rPr lang="en-US" altLang="ko-KR" dirty="0"/>
              <a:t> 37.699 </a:t>
            </a:r>
            <a:r>
              <a:rPr lang="en-US" altLang="ko-KR" dirty="0" err="1"/>
              <a:t>ms</a:t>
            </a:r>
            <a:r>
              <a:rPr lang="en-US" altLang="ko-KR" dirty="0"/>
              <a:t> 11.374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8 12.122.79.97 13.449 </a:t>
            </a:r>
            <a:r>
              <a:rPr lang="en-US" altLang="ko-KR" dirty="0" err="1"/>
              <a:t>ms</a:t>
            </a:r>
            <a:r>
              <a:rPr lang="en-US" altLang="ko-KR" dirty="0"/>
              <a:t> 12.804 </a:t>
            </a:r>
            <a:r>
              <a:rPr lang="en-US" altLang="ko-KR" dirty="0" err="1"/>
              <a:t>ms</a:t>
            </a:r>
            <a:r>
              <a:rPr lang="en-US" altLang="ko-KR" dirty="0"/>
              <a:t> 13.126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9 12.122.85.134 15.114 </a:t>
            </a:r>
            <a:r>
              <a:rPr lang="en-US" altLang="ko-KR" dirty="0" err="1"/>
              <a:t>ms</a:t>
            </a:r>
            <a:r>
              <a:rPr lang="en-US" altLang="ko-KR" dirty="0"/>
              <a:t> 15.020 </a:t>
            </a:r>
            <a:r>
              <a:rPr lang="en-US" altLang="ko-KR" dirty="0" err="1"/>
              <a:t>ms</a:t>
            </a:r>
            <a:r>
              <a:rPr lang="en-US" altLang="ko-KR" dirty="0"/>
              <a:t> 13.654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pt-BR" altLang="ko-KR" dirty="0"/>
              <a:t>MPLS Label=32307 CoS=5 TTL=1 S=0</a:t>
            </a:r>
          </a:p>
          <a:p>
            <a:r>
              <a:rPr lang="en-US" altLang="ko-KR" dirty="0"/>
              <a:t>10 12.123.12.18 16.011 </a:t>
            </a:r>
            <a:r>
              <a:rPr lang="en-US" altLang="ko-KR" dirty="0" err="1"/>
              <a:t>ms</a:t>
            </a:r>
            <a:r>
              <a:rPr lang="en-US" altLang="ko-KR" dirty="0"/>
              <a:t> 13.555 </a:t>
            </a:r>
            <a:r>
              <a:rPr lang="en-US" altLang="ko-KR" dirty="0" err="1"/>
              <a:t>ms</a:t>
            </a:r>
            <a:r>
              <a:rPr lang="en-US" altLang="ko-KR" dirty="0"/>
              <a:t> 13.167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11 192.205.33.198 15.594 </a:t>
            </a:r>
            <a:r>
              <a:rPr lang="en-US" altLang="ko-KR" dirty="0" err="1"/>
              <a:t>ms</a:t>
            </a:r>
            <a:r>
              <a:rPr lang="en-US" altLang="ko-KR" dirty="0"/>
              <a:t> 15.497 </a:t>
            </a:r>
            <a:r>
              <a:rPr lang="en-US" altLang="ko-KR" dirty="0" err="1"/>
              <a:t>ms</a:t>
            </a:r>
            <a:r>
              <a:rPr lang="en-US" altLang="ko-KR" dirty="0"/>
              <a:t> 16.093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12 152.63.57.102 15.103 </a:t>
            </a:r>
            <a:r>
              <a:rPr lang="en-US" altLang="ko-KR" dirty="0" err="1"/>
              <a:t>ms</a:t>
            </a:r>
            <a:r>
              <a:rPr lang="en-US" altLang="ko-KR" dirty="0"/>
              <a:t> 14.769 </a:t>
            </a:r>
            <a:r>
              <a:rPr lang="en-US" altLang="ko-KR" dirty="0" err="1"/>
              <a:t>ms</a:t>
            </a:r>
            <a:r>
              <a:rPr lang="en-US" altLang="ko-KR" dirty="0"/>
              <a:t> 15.128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13 152.63.34.133 77.501 </a:t>
            </a:r>
            <a:r>
              <a:rPr lang="en-US" altLang="ko-KR" dirty="0" err="1"/>
              <a:t>ms</a:t>
            </a:r>
            <a:r>
              <a:rPr lang="en-US" altLang="ko-KR" dirty="0"/>
              <a:t> 77.593 </a:t>
            </a:r>
            <a:r>
              <a:rPr lang="en-US" altLang="ko-KR" dirty="0" err="1"/>
              <a:t>ms</a:t>
            </a:r>
            <a:r>
              <a:rPr lang="en-US" altLang="ko-KR" dirty="0"/>
              <a:t> 76.974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14 152.63.38.1 77.906 </a:t>
            </a:r>
            <a:r>
              <a:rPr lang="en-US" altLang="ko-KR" dirty="0" err="1"/>
              <a:t>ms</a:t>
            </a:r>
            <a:r>
              <a:rPr lang="en-US" altLang="ko-KR" dirty="0"/>
              <a:t> 78.101 </a:t>
            </a:r>
            <a:r>
              <a:rPr lang="en-US" altLang="ko-KR" dirty="0" err="1"/>
              <a:t>ms</a:t>
            </a:r>
            <a:r>
              <a:rPr lang="en-US" altLang="ko-KR" dirty="0"/>
              <a:t> 78.398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15 207.18.173.162 81.146 </a:t>
            </a:r>
            <a:r>
              <a:rPr lang="en-US" altLang="ko-KR" dirty="0" err="1"/>
              <a:t>ms</a:t>
            </a:r>
            <a:r>
              <a:rPr lang="en-US" altLang="ko-KR" dirty="0"/>
              <a:t> 81.281 </a:t>
            </a:r>
            <a:r>
              <a:rPr lang="en-US" altLang="ko-KR" dirty="0" err="1"/>
              <a:t>ms</a:t>
            </a:r>
            <a:r>
              <a:rPr lang="en-US" altLang="ko-KR" dirty="0"/>
              <a:t> 80.918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16 198.5.240.36 77.988 </a:t>
            </a:r>
            <a:r>
              <a:rPr lang="en-US" altLang="ko-KR" dirty="0" err="1"/>
              <a:t>ms</a:t>
            </a:r>
            <a:r>
              <a:rPr lang="en-US" altLang="ko-KR" dirty="0"/>
              <a:t> 78.007 </a:t>
            </a:r>
            <a:r>
              <a:rPr lang="en-US" altLang="ko-KR" dirty="0" err="1"/>
              <a:t>ms</a:t>
            </a:r>
            <a:r>
              <a:rPr lang="en-US" altLang="ko-KR" dirty="0"/>
              <a:t> 77.947 </a:t>
            </a:r>
            <a:r>
              <a:rPr lang="en-US" altLang="ko-KR" dirty="0" err="1"/>
              <a:t>ms</a:t>
            </a:r>
            <a:endParaRPr lang="en-US" altLang="ko-KR" dirty="0"/>
          </a:p>
          <a:p>
            <a:r>
              <a:rPr lang="en-US" altLang="ko-KR" dirty="0"/>
              <a:t>17 198.5.241.101 81.912 </a:t>
            </a:r>
            <a:r>
              <a:rPr lang="en-US" altLang="ko-KR" dirty="0" err="1"/>
              <a:t>ms</a:t>
            </a:r>
            <a:r>
              <a:rPr lang="en-US" altLang="ko-KR" dirty="0"/>
              <a:t> 82.231 </a:t>
            </a:r>
            <a:r>
              <a:rPr lang="en-US" altLang="ko-KR" dirty="0" err="1"/>
              <a:t>ms</a:t>
            </a:r>
            <a:r>
              <a:rPr lang="en-US" altLang="ko-KR" dirty="0"/>
              <a:t> 83.115 </a:t>
            </a:r>
            <a:r>
              <a:rPr lang="en-US" altLang="ko-KR" dirty="0" err="1"/>
              <a:t>ms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3236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</a:t>
            </a:r>
            <a:r>
              <a:rPr lang="en-US" altLang="ko-KR" dirty="0"/>
              <a:t> - </a:t>
            </a:r>
            <a:r>
              <a:rPr lang="en-US" altLang="ko-KR" dirty="0"/>
              <a:t>Indirect Delivery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/>
          </a:bodyPr>
          <a:lstStyle/>
          <a:p>
            <a:r>
              <a:rPr lang="pt-BR" altLang="ko-KR" b="1" dirty="0"/>
              <a:t>MPLS </a:t>
            </a:r>
            <a:r>
              <a:rPr lang="pt-BR" altLang="ko-KR" b="1" dirty="0" smtClean="0"/>
              <a:t>Label=32307 CoS=5 TTL=1 S=0</a:t>
            </a:r>
          </a:p>
          <a:p>
            <a:endParaRPr lang="pt-BR" altLang="ko-KR" dirty="0" smtClean="0"/>
          </a:p>
          <a:p>
            <a:endParaRPr lang="pt-BR" altLang="ko-KR" dirty="0"/>
          </a:p>
          <a:p>
            <a:r>
              <a:rPr lang="en-US" altLang="ko-KR" dirty="0"/>
              <a:t>This indicates that </a:t>
            </a:r>
            <a:r>
              <a:rPr lang="en-US" altLang="ko-KR" i="1" dirty="0"/>
              <a:t>Multiprotocol Label Switching </a:t>
            </a:r>
            <a:r>
              <a:rPr lang="en-US" altLang="ko-KR" dirty="0"/>
              <a:t>(</a:t>
            </a:r>
            <a:r>
              <a:rPr lang="en-US" altLang="ko-KR" dirty="0" smtClean="0"/>
              <a:t>MPLS) is </a:t>
            </a:r>
            <a:r>
              <a:rPr lang="en-US" altLang="ko-KR" dirty="0"/>
              <a:t>being used on the path, and </a:t>
            </a:r>
            <a:r>
              <a:rPr lang="en-US" altLang="ko-KR" dirty="0" smtClean="0"/>
              <a:t>the label </a:t>
            </a:r>
            <a:r>
              <a:rPr lang="en-US" altLang="ko-KR" dirty="0"/>
              <a:t>ID is 32307, class of service is 5, TTL is 1, and the message is not the bottom of the MPLS </a:t>
            </a:r>
            <a:r>
              <a:rPr lang="en-US" altLang="ko-KR" dirty="0" smtClean="0"/>
              <a:t>label stack </a:t>
            </a:r>
            <a:r>
              <a:rPr lang="en-US" altLang="ko-KR" dirty="0"/>
              <a:t>(S = 0; see [RFC4950]). MPLS is a form of link-layer network capable of carrying </a:t>
            </a:r>
            <a:r>
              <a:rPr lang="en-US" altLang="ko-KR" dirty="0" smtClean="0"/>
              <a:t>multiple network-layer </a:t>
            </a:r>
            <a:r>
              <a:rPr lang="en-US" altLang="ko-KR" dirty="0"/>
              <a:t>protocols.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4405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Thank you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1593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988</Words>
  <Application>Microsoft Office PowerPoint</Application>
  <PresentationFormat>화면 슬라이드 쇼(4:3)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5" baseType="lpstr">
      <vt:lpstr>맑은 고딕</vt:lpstr>
      <vt:lpstr>Arial</vt:lpstr>
      <vt:lpstr>Office 테마</vt:lpstr>
      <vt:lpstr>Section 5.4: IP Forwarding</vt:lpstr>
      <vt:lpstr>IP Forwarding</vt:lpstr>
      <vt:lpstr>IP Forwarding</vt:lpstr>
      <vt:lpstr>Forwarding Table</vt:lpstr>
      <vt:lpstr>Forwarding Table</vt:lpstr>
      <vt:lpstr>IP Forwarding Actions</vt:lpstr>
      <vt:lpstr>Examples - Direct Delivery</vt:lpstr>
      <vt:lpstr>Examples - Direct Delivery</vt:lpstr>
      <vt:lpstr>Examples - Indirect Delivery</vt:lpstr>
      <vt:lpstr>Examples - Indirect Delivery</vt:lpstr>
      <vt:lpstr>Examples - Indirect Delivery</vt:lpstr>
      <vt:lpstr>Thank you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moon</cp:lastModifiedBy>
  <cp:revision>28</cp:revision>
  <dcterms:created xsi:type="dcterms:W3CDTF">2006-10-05T04:04:58Z</dcterms:created>
  <dcterms:modified xsi:type="dcterms:W3CDTF">2015-10-06T10:43:36Z</dcterms:modified>
</cp:coreProperties>
</file>