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6" r:id="rId5"/>
    <p:sldId id="258" r:id="rId6"/>
    <p:sldId id="263" r:id="rId7"/>
    <p:sldId id="264" r:id="rId8"/>
    <p:sldId id="261" r:id="rId9"/>
    <p:sldId id="262" r:id="rId10"/>
    <p:sldId id="265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8" y="-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2013-07-09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TC</a:t>
            </a:r>
            <a:r>
              <a:rPr lang="en-US" altLang="ko-KR" dirty="0" smtClean="0"/>
              <a:t>P </a:t>
            </a:r>
            <a:r>
              <a:rPr lang="en-US" altLang="ko-KR" dirty="0" smtClean="0"/>
              <a:t>timeout and retransmission</a:t>
            </a:r>
            <a:br>
              <a:rPr lang="en-US" altLang="ko-KR" dirty="0" smtClean="0"/>
            </a:br>
            <a:r>
              <a:rPr lang="en-US" altLang="ko-KR" dirty="0" smtClean="0"/>
              <a:t>TCP interactive flow algorithms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14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timeout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One of the two means of detecting a packet loss</a:t>
            </a:r>
          </a:p>
          <a:p>
            <a:pPr lvl="1"/>
            <a:r>
              <a:rPr lang="en-US" altLang="ko-KR" dirty="0" smtClean="0"/>
              <a:t>ACK not arriving until retransmission timeout (RTO)</a:t>
            </a:r>
          </a:p>
          <a:p>
            <a:r>
              <a:rPr lang="en-US" altLang="ko-KR" dirty="0" smtClean="0"/>
              <a:t>RTO = </a:t>
            </a:r>
            <a:r>
              <a:rPr lang="en-US" altLang="ko-KR" dirty="0" err="1" smtClean="0"/>
              <a:t>avg</a:t>
            </a:r>
            <a:r>
              <a:rPr lang="en-US" altLang="ko-KR" dirty="0" smtClean="0"/>
              <a:t>(RTT)+4*</a:t>
            </a:r>
            <a:r>
              <a:rPr lang="en-US" altLang="ko-KR" dirty="0" err="1" smtClean="0"/>
              <a:t>std</a:t>
            </a:r>
            <a:r>
              <a:rPr lang="en-US" altLang="ko-KR" dirty="0" smtClean="0"/>
              <a:t>(RTT)</a:t>
            </a:r>
          </a:p>
          <a:p>
            <a:pPr lvl="1"/>
            <a:r>
              <a:rPr lang="en-US" altLang="ko-KR" dirty="0" smtClean="0"/>
              <a:t>Cf. </a:t>
            </a:r>
            <a:r>
              <a:rPr lang="en-US" altLang="ko-KR" dirty="0" err="1" smtClean="0"/>
              <a:t>Chevyshef</a:t>
            </a:r>
            <a:r>
              <a:rPr lang="en-US" altLang="ko-KR" dirty="0" smtClean="0"/>
              <a:t> inequality</a:t>
            </a:r>
          </a:p>
          <a:p>
            <a:pPr lvl="1"/>
            <a:r>
              <a:rPr lang="en-US" altLang="ko-KR" dirty="0" err="1" smtClean="0"/>
              <a:t>Avg</a:t>
            </a:r>
            <a:r>
              <a:rPr lang="en-US" altLang="ko-KR" dirty="0" smtClean="0"/>
              <a:t> RTT is a low-pass filter output of RTT graph</a:t>
            </a:r>
          </a:p>
          <a:p>
            <a:pPr lvl="1"/>
            <a:r>
              <a:rPr lang="en-US" altLang="ko-KR" dirty="0" smtClean="0"/>
              <a:t>Standard deviation is not used; actually mean deviation is used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 timeout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RFC 2988 stipulates that max(1s, RTO) should be used</a:t>
            </a:r>
          </a:p>
          <a:p>
            <a:r>
              <a:rPr lang="en-US" altLang="ko-KR" dirty="0" smtClean="0"/>
              <a:t>RTO vs. RTT: see Fig. 14-3</a:t>
            </a:r>
          </a:p>
        </p:txBody>
      </p:sp>
    </p:spTree>
    <p:extLst>
      <p:ext uri="{BB962C8B-B14F-4D97-AF65-F5344CB8AC3E}">
        <p14:creationId xmlns:p14="http://schemas.microsoft.com/office/powerpoint/2010/main" val="52891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Fast Retransmit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second means of detecting packet loss</a:t>
            </a:r>
          </a:p>
          <a:p>
            <a:pPr lvl="1"/>
            <a:r>
              <a:rPr lang="en-US" altLang="ko-KR" dirty="0" smtClean="0"/>
              <a:t>3 consecutive duplicate ACKs</a:t>
            </a:r>
          </a:p>
          <a:p>
            <a:pPr lvl="1"/>
            <a:r>
              <a:rPr lang="en-US" altLang="ko-KR" dirty="0" smtClean="0"/>
              <a:t>E.g. 4320, 4320, 4320, 4320 </a:t>
            </a:r>
            <a:r>
              <a:rPr lang="en-US" altLang="ko-KR" dirty="0" smtClean="0">
                <a:sym typeface="Wingdings" pitchFamily="2" charset="2"/>
              </a:rPr>
              <a:t> trigger FR</a:t>
            </a:r>
          </a:p>
          <a:p>
            <a:r>
              <a:rPr lang="en-US" altLang="ko-KR" dirty="0" smtClean="0">
                <a:sym typeface="Wingdings" pitchFamily="2" charset="2"/>
              </a:rPr>
              <a:t>It’s faster than timeout method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40110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Delayed ACK algorithm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TCP suppresses ACKs by default</a:t>
            </a:r>
          </a:p>
          <a:p>
            <a:pPr lvl="1"/>
            <a:r>
              <a:rPr lang="en-US" altLang="ko-KR" dirty="0" smtClean="0"/>
              <a:t>Uses 200ms timer to suppress</a:t>
            </a:r>
          </a:p>
          <a:p>
            <a:pPr lvl="1"/>
            <a:r>
              <a:rPr lang="en-US" altLang="ko-KR" dirty="0" smtClean="0"/>
              <a:t>Waits until a packet in the opposite direction starts</a:t>
            </a:r>
          </a:p>
          <a:p>
            <a:pPr lvl="1"/>
            <a:r>
              <a:rPr lang="en-US" altLang="ko-KR" dirty="0" smtClean="0"/>
              <a:t>It’s because the placeholders for the two pieces of ACK information (ACK number + window size) are in the opposite direction data packet anyway</a:t>
            </a:r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Delayed ACK algorithm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 200ms timer expires while suppressing ACK, the ACK segment should go</a:t>
            </a:r>
          </a:p>
          <a:p>
            <a:pPr lvl="1"/>
            <a:r>
              <a:rPr lang="en-US" altLang="ko-KR" dirty="0" smtClean="0"/>
              <a:t>Such ACK segment has only header (no body carrying data in the opposite direction)</a:t>
            </a:r>
          </a:p>
          <a:p>
            <a:r>
              <a:rPr lang="en-US" altLang="ko-KR" dirty="0" smtClean="0"/>
              <a:t>If window size (i.e. </a:t>
            </a:r>
            <a:r>
              <a:rPr lang="en-US" altLang="ko-KR" dirty="0" smtClean="0"/>
              <a:t>available receive socket buffer space) is newly made larger than 2MSS, suppression should end</a:t>
            </a:r>
          </a:p>
          <a:p>
            <a:pPr lvl="1"/>
            <a:r>
              <a:rPr lang="en-US" altLang="ko-KR" dirty="0" smtClean="0"/>
              <a:t>Let the TCP sender know that we can receive more! Let it send!</a:t>
            </a:r>
          </a:p>
        </p:txBody>
      </p:sp>
    </p:spTree>
    <p:extLst>
      <p:ext uri="{BB962C8B-B14F-4D97-AF65-F5344CB8AC3E}">
        <p14:creationId xmlns:p14="http://schemas.microsoft.com/office/powerpoint/2010/main" val="187395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Delayed ACK algorithm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Delayed ACK is on by default</a:t>
            </a:r>
          </a:p>
          <a:p>
            <a:r>
              <a:rPr lang="en-US" altLang="ko-KR" dirty="0" smtClean="0"/>
              <a:t>If you turn it off (e.g. by editing registry on Windows), all TCP connections will have Delayed ACK off</a:t>
            </a:r>
          </a:p>
          <a:p>
            <a:r>
              <a:rPr lang="en-US" altLang="ko-KR" dirty="0" smtClean="0"/>
              <a:t>Delayed ACK is to eliminate unnecessary ACK transmissions on the receiver side of a data channel</a:t>
            </a:r>
          </a:p>
          <a:p>
            <a:pPr lvl="1"/>
            <a:r>
              <a:rPr lang="en-US" altLang="ko-KR" dirty="0" smtClean="0"/>
              <a:t>It runs on either side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9992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Nagle’s algorithm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This is sender side story</a:t>
            </a:r>
          </a:p>
          <a:p>
            <a:r>
              <a:rPr lang="en-US" altLang="ko-KR" dirty="0" smtClean="0"/>
              <a:t>We do not want to generate “small” segments</a:t>
            </a:r>
          </a:p>
          <a:p>
            <a:pPr lvl="1"/>
            <a:r>
              <a:rPr lang="en-US" altLang="ko-KR" dirty="0" smtClean="0"/>
              <a:t>Small = less than MSS: e.g. 1B, 1459B, etc.</a:t>
            </a:r>
          </a:p>
          <a:p>
            <a:r>
              <a:rPr lang="en-US" altLang="ko-KR" dirty="0" smtClean="0"/>
              <a:t>If a small segment has to be sent, check if there is any outstanding small segment unacknowledged yet</a:t>
            </a:r>
          </a:p>
          <a:p>
            <a:pPr lvl="1"/>
            <a:r>
              <a:rPr lang="en-US" altLang="ko-KR" dirty="0" smtClean="0"/>
              <a:t>If so, wait until the ACK comes back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Nagle’s algorithm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Gather bytes in the send socke</a:t>
            </a:r>
            <a:r>
              <a:rPr lang="en-US" altLang="ko-KR" dirty="0" smtClean="0"/>
              <a:t>t buffer in the mean time</a:t>
            </a:r>
          </a:p>
          <a:p>
            <a:r>
              <a:rPr lang="en-US" altLang="ko-KR" dirty="0" smtClean="0"/>
              <a:t>When the ACK for the prior small segment comes back, carry all the gathered bytes in one segment</a:t>
            </a:r>
          </a:p>
          <a:p>
            <a:pPr lvl="1"/>
            <a:r>
              <a:rPr lang="en-US" altLang="ko-KR" dirty="0" smtClean="0"/>
              <a:t>If more than MSS bytes are gathered in the send socket buffer, you can always send a full segment irrespective of Nagle</a:t>
            </a: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Zero window ACK and persist timer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 the receive socket buffer is full, window size=0 is sent in the ACK</a:t>
            </a:r>
          </a:p>
          <a:p>
            <a:pPr lvl="1"/>
            <a:r>
              <a:rPr lang="en-US" altLang="ko-KR" dirty="0" smtClean="0"/>
              <a:t>This is a special condition, and the TCP sender notes it; run so called the “persist” timer</a:t>
            </a:r>
          </a:p>
          <a:p>
            <a:r>
              <a:rPr lang="en-US" altLang="ko-KR" dirty="0" smtClean="0"/>
              <a:t>The only way to break the sender free is sending an ACK with window size != 0</a:t>
            </a:r>
          </a:p>
          <a:p>
            <a:pPr lvl="1"/>
            <a:r>
              <a:rPr lang="en-US" altLang="ko-KR" dirty="0" smtClean="0"/>
              <a:t>Then sender sends some data, gets an ACK, etc. etc.</a:t>
            </a:r>
          </a:p>
        </p:txBody>
      </p:sp>
    </p:spTree>
    <p:extLst>
      <p:ext uri="{BB962C8B-B14F-4D97-AF65-F5344CB8AC3E}">
        <p14:creationId xmlns:p14="http://schemas.microsoft.com/office/powerpoint/2010/main" val="3716317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Zero window 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But what if the window advertisement ACK is lost?</a:t>
            </a:r>
          </a:p>
          <a:p>
            <a:pPr lvl="1"/>
            <a:r>
              <a:rPr lang="en-US" altLang="ko-KR" dirty="0" smtClean="0"/>
              <a:t>All packets are equal in the Internet; it can die</a:t>
            </a:r>
          </a:p>
          <a:p>
            <a:r>
              <a:rPr lang="en-US" altLang="ko-KR" dirty="0" smtClean="0"/>
              <a:t>The sender is frozen </a:t>
            </a:r>
          </a:p>
          <a:p>
            <a:pPr lvl="1"/>
            <a:r>
              <a:rPr lang="en-US" altLang="ko-KR" dirty="0" smtClean="0"/>
              <a:t>As it thinks window size is still 0 as no ACK with WS!=0 arrives</a:t>
            </a:r>
          </a:p>
          <a:p>
            <a:r>
              <a:rPr lang="en-US" altLang="ko-KR" dirty="0" smtClean="0"/>
              <a:t>The receiver has nothing to send more</a:t>
            </a:r>
          </a:p>
          <a:p>
            <a:pPr lvl="1"/>
            <a:r>
              <a:rPr lang="en-US" altLang="ko-KR" dirty="0" smtClean="0"/>
              <a:t>It already sent an ACK; no retransmission of ACK in TCP</a:t>
            </a:r>
          </a:p>
        </p:txBody>
      </p:sp>
    </p:spTree>
    <p:extLst>
      <p:ext uri="{BB962C8B-B14F-4D97-AF65-F5344CB8AC3E}">
        <p14:creationId xmlns:p14="http://schemas.microsoft.com/office/powerpoint/2010/main" val="1778902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Zero window 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That’s why the sender runs the persist timer</a:t>
            </a:r>
            <a:endParaRPr lang="en-US" altLang="ko-KR" dirty="0"/>
          </a:p>
          <a:p>
            <a:r>
              <a:rPr lang="en-US" altLang="ko-KR" dirty="0" smtClean="0"/>
              <a:t>If the timer expires, send a “probe” packet</a:t>
            </a:r>
          </a:p>
          <a:p>
            <a:pPr lvl="1"/>
            <a:r>
              <a:rPr lang="en-US" altLang="ko-KR" dirty="0" smtClean="0"/>
              <a:t>Carries at least 1 byte taken from the head of the send socket buffer (normal data)</a:t>
            </a:r>
          </a:p>
          <a:p>
            <a:pPr lvl="1"/>
            <a:r>
              <a:rPr lang="en-US" altLang="ko-KR" dirty="0" smtClean="0"/>
              <a:t>TCP always allows such 1 byte packet to be send beyond the window</a:t>
            </a:r>
          </a:p>
        </p:txBody>
      </p:sp>
    </p:spTree>
    <p:extLst>
      <p:ext uri="{BB962C8B-B14F-4D97-AF65-F5344CB8AC3E}">
        <p14:creationId xmlns:p14="http://schemas.microsoft.com/office/powerpoint/2010/main" val="3693504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Zero window ACK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If there is some space in the receive socket buffer, the probe data will be received and </a:t>
            </a:r>
            <a:r>
              <a:rPr lang="en-US" altLang="ko-KR" dirty="0" err="1" smtClean="0"/>
              <a:t>ACKed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Then the window opening ACK must have been lost indeed</a:t>
            </a:r>
          </a:p>
          <a:p>
            <a:pPr lvl="1"/>
            <a:r>
              <a:rPr lang="en-US" altLang="ko-KR" dirty="0" smtClean="0"/>
              <a:t>This will break the </a:t>
            </a:r>
            <a:r>
              <a:rPr lang="en-US" altLang="ko-KR" dirty="0" err="1" smtClean="0"/>
              <a:t>livelock</a:t>
            </a:r>
            <a:r>
              <a:rPr lang="en-US" altLang="ko-KR" dirty="0" smtClean="0"/>
              <a:t> and set the TCP running again</a:t>
            </a:r>
          </a:p>
          <a:p>
            <a:r>
              <a:rPr lang="en-US" altLang="ko-KR" dirty="0" smtClean="0"/>
              <a:t>If the situation is the same, the receiver will send another zero window ACK</a:t>
            </a:r>
          </a:p>
        </p:txBody>
      </p:sp>
    </p:spTree>
    <p:extLst>
      <p:ext uri="{BB962C8B-B14F-4D97-AF65-F5344CB8AC3E}">
        <p14:creationId xmlns:p14="http://schemas.microsoft.com/office/powerpoint/2010/main" val="2397515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Silly Window Syndrome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It doesn’t mean that SWS is actually happening in today’s Internet</a:t>
            </a:r>
          </a:p>
          <a:p>
            <a:r>
              <a:rPr lang="en-US" altLang="ko-KR" dirty="0" smtClean="0"/>
              <a:t>SWS means the sender transmits “small” packets</a:t>
            </a:r>
          </a:p>
          <a:p>
            <a:r>
              <a:rPr lang="en-US" altLang="ko-KR" dirty="0" smtClean="0"/>
              <a:t>Both the sender and the receiver have a preventive mechanism</a:t>
            </a:r>
          </a:p>
          <a:p>
            <a:pPr lvl="1"/>
            <a:r>
              <a:rPr lang="en-US" altLang="ko-KR" dirty="0" smtClean="0"/>
              <a:t>Sender: Nagle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05902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SWS avoidance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What does receiver do?</a:t>
            </a:r>
          </a:p>
          <a:p>
            <a:pPr lvl="1"/>
            <a:r>
              <a:rPr lang="en-US" altLang="ko-KR" dirty="0" smtClean="0"/>
              <a:t>It lies</a:t>
            </a:r>
          </a:p>
          <a:p>
            <a:pPr lvl="1"/>
            <a:r>
              <a:rPr lang="en-US" altLang="ko-KR" dirty="0" smtClean="0"/>
              <a:t>It lies about the available receive socket buffer size</a:t>
            </a:r>
          </a:p>
          <a:p>
            <a:pPr lvl="1"/>
            <a:r>
              <a:rPr lang="en-US" altLang="ko-KR" dirty="0" smtClean="0"/>
              <a:t>If it is less than 2MSS, it just says “0”</a:t>
            </a:r>
          </a:p>
          <a:p>
            <a:pPr lvl="2"/>
            <a:r>
              <a:rPr lang="en-US" altLang="ko-KR" dirty="0" smtClean="0"/>
              <a:t>Otherwise the sender will get a small opening, and to fill the opening, it will have to send a small packet</a:t>
            </a:r>
          </a:p>
          <a:p>
            <a:r>
              <a:rPr lang="en-US" altLang="ko-KR" dirty="0" smtClean="0"/>
              <a:t>Note that the receiver mechanism is unnecessary if the Nagle is working fine at the sender or vice versa</a:t>
            </a:r>
          </a:p>
          <a:p>
            <a:pPr lvl="1"/>
            <a:r>
              <a:rPr lang="en-US" altLang="ko-KR" dirty="0" smtClean="0"/>
              <a:t>We do not trust the other guy…that’s our philosophy; do you?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04148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Keepalive</a:t>
            </a:r>
            <a:r>
              <a:rPr lang="en-US" altLang="ko-KR" dirty="0" smtClean="0"/>
              <a:t> timer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Not in the TCP spec</a:t>
            </a:r>
          </a:p>
          <a:p>
            <a:r>
              <a:rPr lang="en-US" altLang="ko-KR" dirty="0" smtClean="0"/>
              <a:t>The server can check if the client is still there (“half-open” or not?)</a:t>
            </a:r>
          </a:p>
          <a:p>
            <a:pPr lvl="1"/>
            <a:r>
              <a:rPr lang="en-US" altLang="ko-KR" dirty="0" smtClean="0"/>
              <a:t>Because half-open only wastes server’s resource</a:t>
            </a:r>
          </a:p>
          <a:p>
            <a:r>
              <a:rPr lang="en-US" altLang="ko-KR" dirty="0" smtClean="0"/>
              <a:t>Sends a “probe”, but this is different from the probe used in the persist timer</a:t>
            </a:r>
          </a:p>
          <a:p>
            <a:pPr lvl="1"/>
            <a:r>
              <a:rPr lang="en-US" altLang="ko-KR" dirty="0" smtClean="0"/>
              <a:t>Probe is an empty packet with an old sequence number (older than the client is expecting)</a:t>
            </a:r>
          </a:p>
          <a:p>
            <a:pPr lvl="1"/>
            <a:r>
              <a:rPr lang="en-US" altLang="ko-KR" dirty="0" smtClean="0"/>
              <a:t>Receiver immediately sends an ACK with a correct ACK number if it is alive!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6310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944</TotalTime>
  <Words>841</Words>
  <Application>Microsoft Office PowerPoint</Application>
  <PresentationFormat>화면 슬라이드 쇼(4:3)</PresentationFormat>
  <Paragraphs>84</Paragraphs>
  <Slides>16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17" baseType="lpstr">
      <vt:lpstr>Office 테마</vt:lpstr>
      <vt:lpstr>TCP timeout and retransmission TCP interactive flow algorithms</vt:lpstr>
      <vt:lpstr>TCP timeout</vt:lpstr>
      <vt:lpstr>TCP timeout</vt:lpstr>
      <vt:lpstr>Fast Retransmit</vt:lpstr>
      <vt:lpstr>Delayed ACK algorithm</vt:lpstr>
      <vt:lpstr>Delayed ACK algorithm</vt:lpstr>
      <vt:lpstr>Delayed ACK algorithm</vt:lpstr>
      <vt:lpstr>Nagle’s algorithm</vt:lpstr>
      <vt:lpstr>Nagle’s algorithm</vt:lpstr>
      <vt:lpstr>Zero window ACK and persist timer</vt:lpstr>
      <vt:lpstr>Zero window ACK</vt:lpstr>
      <vt:lpstr>Zero window ACK</vt:lpstr>
      <vt:lpstr>Zero window ACK</vt:lpstr>
      <vt:lpstr>Silly Window Syndrome</vt:lpstr>
      <vt:lpstr>SWS avoidance</vt:lpstr>
      <vt:lpstr>Keepalive timer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Hyogon Kim</cp:lastModifiedBy>
  <cp:revision>661</cp:revision>
  <dcterms:created xsi:type="dcterms:W3CDTF">2006-10-05T04:04:58Z</dcterms:created>
  <dcterms:modified xsi:type="dcterms:W3CDTF">2013-07-09T08:25:09Z</dcterms:modified>
</cp:coreProperties>
</file>