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2" r:id="rId5"/>
    <p:sldId id="264" r:id="rId6"/>
    <p:sldId id="261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Section </a:t>
            </a:r>
            <a:r>
              <a:rPr lang="en-US" altLang="ko-KR" dirty="0" smtClean="0"/>
              <a:t>9.2. : </a:t>
            </a:r>
            <a:r>
              <a:rPr lang="en-US" altLang="ko-KR" dirty="0"/>
              <a:t>Broadcasting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유형식</a:t>
            </a:r>
            <a:endParaRPr lang="en-US" altLang="ko-KR" dirty="0" smtClean="0"/>
          </a:p>
          <a:p>
            <a:r>
              <a:rPr lang="en-US" altLang="ko-KR" dirty="0" smtClean="0"/>
              <a:t>2015020799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9.2. Broadcasting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Ethernet </a:t>
            </a:r>
            <a:r>
              <a:rPr lang="en-US" altLang="ko-KR" dirty="0"/>
              <a:t>frame contains the source and destination MAC addresses (48-bit values). Normally, each </a:t>
            </a:r>
            <a:r>
              <a:rPr lang="en-US" altLang="ko-KR" dirty="0" smtClean="0"/>
              <a:t>IP packet </a:t>
            </a:r>
            <a:r>
              <a:rPr lang="en-US" altLang="ko-KR" dirty="0"/>
              <a:t>is destined for a single host, so unicast addressing is used and the destination’s unique </a:t>
            </a:r>
            <a:r>
              <a:rPr lang="en-US" altLang="ko-KR" dirty="0" smtClean="0"/>
              <a:t>MAC address </a:t>
            </a:r>
            <a:r>
              <a:rPr lang="en-US" altLang="ko-KR" dirty="0"/>
              <a:t>is determined using ARP or IPv6 ND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i="1" dirty="0" smtClean="0"/>
              <a:t>broadcast </a:t>
            </a:r>
          </a:p>
          <a:p>
            <a:pPr marL="0" indent="0">
              <a:buNone/>
            </a:pPr>
            <a:r>
              <a:rPr lang="en-US" altLang="ko-KR" i="1" dirty="0"/>
              <a:t> </a:t>
            </a:r>
            <a:r>
              <a:rPr lang="en-US" altLang="ko-KR" i="1" dirty="0" smtClean="0"/>
              <a:t>  </a:t>
            </a:r>
            <a:r>
              <a:rPr lang="en-US" altLang="ko-KR" dirty="0" smtClean="0"/>
              <a:t>When </a:t>
            </a:r>
            <a:r>
              <a:rPr lang="en-US" altLang="ko-KR" dirty="0"/>
              <a:t>a host wants to send a frame to every other 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host on </a:t>
            </a:r>
            <a:r>
              <a:rPr lang="en-US" altLang="ko-KR" dirty="0"/>
              <a:t>the network (or VLAN</a:t>
            </a:r>
            <a:r>
              <a:rPr lang="en-US" altLang="ko-KR" dirty="0" smtClean="0"/>
              <a:t>).</a:t>
            </a:r>
          </a:p>
          <a:p>
            <a:r>
              <a:rPr lang="en-US" altLang="ko-KR" dirty="0"/>
              <a:t>Broadcasting refers to sending a message to all possible receivers in a network.</a:t>
            </a:r>
          </a:p>
          <a:p>
            <a:r>
              <a:rPr lang="en-US" altLang="ko-KR" dirty="0"/>
              <a:t>A</a:t>
            </a:r>
            <a:r>
              <a:rPr lang="en-US" altLang="ko-KR" dirty="0" smtClean="0"/>
              <a:t> </a:t>
            </a:r>
            <a:r>
              <a:rPr lang="en-US" altLang="ko-KR" dirty="0"/>
              <a:t>router simply forwards a copy of any message it receives out of every interface other than the one on which the message arrived.</a:t>
            </a:r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9.2.1. Using Broadcast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A</a:t>
            </a:r>
            <a:r>
              <a:rPr lang="en-US" altLang="ko-KR" dirty="0" smtClean="0"/>
              <a:t> </a:t>
            </a:r>
            <a:r>
              <a:rPr lang="en-US" altLang="ko-KR" dirty="0"/>
              <a:t>multicast MAC address has the low-order bit of the high-order </a:t>
            </a:r>
            <a:r>
              <a:rPr lang="en-US" altLang="ko-KR" dirty="0" smtClean="0"/>
              <a:t>byte turned </a:t>
            </a:r>
            <a:r>
              <a:rPr lang="en-US" altLang="ko-KR" dirty="0"/>
              <a:t>on. </a:t>
            </a:r>
            <a:r>
              <a:rPr lang="en-US" altLang="ko-KR" dirty="0" smtClean="0"/>
              <a:t> - 01:00:00:00:00:00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r>
              <a:rPr lang="en-US" altLang="ko-KR" dirty="0" smtClean="0"/>
              <a:t>Ethernet broadcast  - </a:t>
            </a:r>
            <a:r>
              <a:rPr lang="en-US" altLang="ko-KR" dirty="0" err="1" smtClean="0"/>
              <a:t>ff:ff:ff:ff:ff:ff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 smtClean="0"/>
              <a:t>   A </a:t>
            </a:r>
            <a:r>
              <a:rPr lang="en-US" altLang="ko-KR" dirty="0"/>
              <a:t>special case of the Ethernet multicast address</a:t>
            </a:r>
            <a:r>
              <a:rPr lang="en-US" altLang="ko-KR" dirty="0" smtClean="0"/>
              <a:t>.</a:t>
            </a:r>
            <a:endParaRPr lang="en-US" altLang="ko-KR" dirty="0"/>
          </a:p>
          <a:p>
            <a:r>
              <a:rPr lang="en-US" altLang="ko-KR" dirty="0" smtClean="0"/>
              <a:t>Subnet-directed </a:t>
            </a:r>
            <a:r>
              <a:rPr lang="en-US" altLang="ko-KR" dirty="0"/>
              <a:t>broadcast </a:t>
            </a:r>
            <a:r>
              <a:rPr lang="en-US" altLang="ko-KR" dirty="0" smtClean="0"/>
              <a:t>address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en-US" altLang="ko-KR" dirty="0"/>
              <a:t>network </a:t>
            </a:r>
            <a:r>
              <a:rPr lang="en-US" altLang="ko-KR" dirty="0" smtClean="0"/>
              <a:t>prefix | </a:t>
            </a:r>
            <a:r>
              <a:rPr lang="en-US" altLang="ko-KR" dirty="0"/>
              <a:t>host portion of the </a:t>
            </a:r>
            <a:r>
              <a:rPr lang="en-US" altLang="ko-KR" dirty="0" smtClean="0"/>
              <a:t>address</a:t>
            </a:r>
          </a:p>
          <a:p>
            <a:r>
              <a:rPr lang="en-US" altLang="ko-KR" dirty="0"/>
              <a:t>limited broadcast </a:t>
            </a:r>
            <a:r>
              <a:rPr lang="en-US" altLang="ko-KR" dirty="0" smtClean="0"/>
              <a:t>address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en-US" altLang="ko-KR" dirty="0" err="1" smtClean="0"/>
              <a:t>ff.ff.ff.ff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72446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9.2.1. Using Broadcast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/>
              <a:t>Linux% </a:t>
            </a:r>
            <a:r>
              <a:rPr lang="en-US" altLang="ko-KR" b="1" dirty="0" err="1"/>
              <a:t>ifconfig</a:t>
            </a:r>
            <a:r>
              <a:rPr lang="en-US" altLang="ko-KR" b="1" dirty="0"/>
              <a:t> eth0</a:t>
            </a:r>
          </a:p>
          <a:p>
            <a:pPr marL="0" indent="0">
              <a:buNone/>
            </a:pPr>
            <a:r>
              <a:rPr lang="en-US" altLang="ko-KR" dirty="0"/>
              <a:t>eth0 Link </a:t>
            </a:r>
            <a:r>
              <a:rPr lang="en-US" altLang="ko-KR" dirty="0" err="1"/>
              <a:t>encap:Ethernet</a:t>
            </a:r>
            <a:r>
              <a:rPr lang="en-US" altLang="ko-KR" dirty="0"/>
              <a:t> </a:t>
            </a:r>
            <a:r>
              <a:rPr lang="en-US" altLang="ko-KR" dirty="0" err="1"/>
              <a:t>HWaddr</a:t>
            </a:r>
            <a:r>
              <a:rPr lang="en-US" altLang="ko-KR" dirty="0"/>
              <a:t> 00:08:74:93:C8:3C</a:t>
            </a:r>
          </a:p>
          <a:p>
            <a:pPr marL="0" indent="0">
              <a:buNone/>
            </a:pPr>
            <a:r>
              <a:rPr lang="en-US" altLang="ko-KR" dirty="0" err="1"/>
              <a:t>inet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 smtClean="0"/>
              <a:t>addr:10.0.0.13 </a:t>
            </a:r>
            <a:r>
              <a:rPr lang="en-US" altLang="ko-KR" dirty="0"/>
              <a:t>Bcast:10.0.0.127 </a:t>
            </a:r>
            <a:r>
              <a:rPr lang="en-US" altLang="ko-KR" dirty="0" smtClean="0"/>
              <a:t>Mask:255.255.255.128</a:t>
            </a:r>
          </a:p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 smtClean="0"/>
              <a:t>Subnet-directed broadcast address</a:t>
            </a:r>
          </a:p>
          <a:p>
            <a:pPr marL="0" indent="0">
              <a:buNone/>
            </a:pPr>
            <a:r>
              <a:rPr lang="en-US" altLang="ko-KR" dirty="0" smtClean="0"/>
              <a:t>   10.0.0.0/25   | 0x7F  = 10.0.0.127</a:t>
            </a: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49589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9.2.1. Using Broadcast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dirty="0"/>
              <a:t>Linux# </a:t>
            </a:r>
            <a:r>
              <a:rPr lang="en-US" altLang="ko-KR" sz="1400" b="1" dirty="0"/>
              <a:t>ping –b 10.0.0.127</a:t>
            </a:r>
          </a:p>
          <a:p>
            <a:pPr marL="0" indent="0">
              <a:buNone/>
            </a:pPr>
            <a:r>
              <a:rPr lang="en-US" altLang="ko-KR" sz="1400" dirty="0"/>
              <a:t>WARNING: pinging broadcast address</a:t>
            </a:r>
          </a:p>
          <a:p>
            <a:pPr marL="0" indent="0">
              <a:buNone/>
            </a:pPr>
            <a:r>
              <a:rPr lang="en-US" altLang="ko-KR" sz="1400" dirty="0"/>
              <a:t>PING 10.0.0.127 (10.0.0.127) 56(84) bytes of data.</a:t>
            </a:r>
          </a:p>
          <a:p>
            <a:pPr marL="0" indent="0">
              <a:buNone/>
            </a:pPr>
            <a:r>
              <a:rPr lang="en-US" altLang="ko-KR" sz="1400" dirty="0"/>
              <a:t>64 bytes from 10.0.0.6: </a:t>
            </a:r>
            <a:r>
              <a:rPr lang="en-US" altLang="ko-KR" sz="1400" dirty="0" err="1"/>
              <a:t>icmp_seq</a:t>
            </a:r>
            <a:r>
              <a:rPr lang="en-US" altLang="ko-KR" sz="1400" dirty="0"/>
              <a:t>=1 </a:t>
            </a:r>
            <a:r>
              <a:rPr lang="en-US" altLang="ko-KR" sz="1400" dirty="0" err="1"/>
              <a:t>ttl</a:t>
            </a:r>
            <a:r>
              <a:rPr lang="en-US" altLang="ko-KR" sz="1400" dirty="0"/>
              <a:t>=64 time=1.05 </a:t>
            </a:r>
            <a:r>
              <a:rPr lang="en-US" altLang="ko-KR" sz="1400" dirty="0" err="1"/>
              <a:t>ms</a:t>
            </a:r>
            <a:endParaRPr lang="en-US" altLang="ko-KR" sz="1400" dirty="0"/>
          </a:p>
          <a:p>
            <a:pPr marL="0" indent="0">
              <a:buNone/>
            </a:pPr>
            <a:r>
              <a:rPr lang="en-US" altLang="ko-KR" sz="1400" dirty="0"/>
              <a:t>64 bytes from 10.0.0.113: </a:t>
            </a:r>
            <a:r>
              <a:rPr lang="en-US" altLang="ko-KR" sz="1400" dirty="0" err="1"/>
              <a:t>icmp_seq</a:t>
            </a:r>
            <a:r>
              <a:rPr lang="en-US" altLang="ko-KR" sz="1400" dirty="0"/>
              <a:t>=1 </a:t>
            </a:r>
            <a:r>
              <a:rPr lang="en-US" altLang="ko-KR" sz="1400" dirty="0" err="1"/>
              <a:t>ttl</a:t>
            </a:r>
            <a:r>
              <a:rPr lang="en-US" altLang="ko-KR" sz="1400" dirty="0"/>
              <a:t>=64 time=1.55 </a:t>
            </a:r>
            <a:r>
              <a:rPr lang="en-US" altLang="ko-KR" sz="1400" dirty="0" err="1"/>
              <a:t>ms</a:t>
            </a:r>
            <a:r>
              <a:rPr lang="en-US" altLang="ko-KR" sz="1400" dirty="0"/>
              <a:t> (DUP!)</a:t>
            </a:r>
          </a:p>
          <a:p>
            <a:pPr marL="0" indent="0">
              <a:buNone/>
            </a:pPr>
            <a:r>
              <a:rPr lang="en-US" altLang="ko-KR" sz="1400" dirty="0"/>
              <a:t>64 bytes from 10.0.0.120: </a:t>
            </a:r>
            <a:r>
              <a:rPr lang="en-US" altLang="ko-KR" sz="1400" dirty="0" err="1"/>
              <a:t>icmp_seq</a:t>
            </a:r>
            <a:r>
              <a:rPr lang="en-US" altLang="ko-KR" sz="1400" dirty="0"/>
              <a:t>=1 </a:t>
            </a:r>
            <a:r>
              <a:rPr lang="en-US" altLang="ko-KR" sz="1400" dirty="0" err="1"/>
              <a:t>ttl</a:t>
            </a:r>
            <a:r>
              <a:rPr lang="en-US" altLang="ko-KR" sz="1400" dirty="0"/>
              <a:t>=64 time=3.09 </a:t>
            </a:r>
            <a:r>
              <a:rPr lang="en-US" altLang="ko-KR" sz="1400" dirty="0" err="1"/>
              <a:t>ms</a:t>
            </a:r>
            <a:r>
              <a:rPr lang="en-US" altLang="ko-KR" sz="1400" dirty="0"/>
              <a:t> (DUP</a:t>
            </a:r>
            <a:r>
              <a:rPr lang="en-US" altLang="ko-KR" sz="1400" dirty="0" smtClean="0"/>
              <a:t>!)</a:t>
            </a:r>
            <a:endParaRPr lang="en-US" altLang="ko-KR" sz="14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2780928"/>
            <a:ext cx="6480720" cy="3807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035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9.2.2. Sending Broadcast Datagrams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altLang="ko-KR" sz="3800" dirty="0"/>
              <a:t>To determine which interfaces are used for broadcasting, the IPv4 forwarding table (called “</a:t>
            </a:r>
            <a:r>
              <a:rPr lang="en-US" altLang="ko-KR" sz="3800" dirty="0" smtClean="0"/>
              <a:t>routing table</a:t>
            </a:r>
            <a:r>
              <a:rPr lang="en-US" altLang="ko-KR" sz="3800" dirty="0"/>
              <a:t>” here) is consulted</a:t>
            </a:r>
            <a:r>
              <a:rPr lang="en-US" altLang="ko-KR" sz="3800" dirty="0" smtClean="0"/>
              <a:t>.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sz="2500" dirty="0" smtClean="0"/>
              <a:t>IPv4 </a:t>
            </a:r>
            <a:r>
              <a:rPr lang="en-US" altLang="ko-KR" sz="2500" dirty="0"/>
              <a:t>Route </a:t>
            </a:r>
            <a:r>
              <a:rPr lang="en-US" altLang="ko-KR" sz="2500" dirty="0" smtClean="0"/>
              <a:t>Table(</a:t>
            </a:r>
            <a:r>
              <a:rPr lang="en-US" altLang="ko-KR" sz="2500" b="1" dirty="0" err="1"/>
              <a:t>netstat</a:t>
            </a:r>
            <a:r>
              <a:rPr lang="en-US" altLang="ko-KR" sz="2500" b="1" dirty="0"/>
              <a:t> </a:t>
            </a:r>
            <a:r>
              <a:rPr lang="en-US" altLang="ko-KR" sz="2500" b="1" dirty="0" smtClean="0"/>
              <a:t>–</a:t>
            </a:r>
            <a:r>
              <a:rPr lang="en-US" altLang="ko-KR" sz="2500" b="1" dirty="0" err="1" smtClean="0"/>
              <a:t>rn</a:t>
            </a:r>
            <a:r>
              <a:rPr lang="en-US" altLang="ko-KR" sz="2500" b="1" dirty="0" smtClean="0"/>
              <a:t>)</a:t>
            </a:r>
            <a:endParaRPr lang="en-US" altLang="ko-KR" sz="2500" dirty="0"/>
          </a:p>
          <a:p>
            <a:pPr marL="0" indent="0">
              <a:buNone/>
            </a:pPr>
            <a:r>
              <a:rPr lang="en-US" altLang="ko-KR" sz="2500" dirty="0" smtClean="0"/>
              <a:t>===========================================================</a:t>
            </a:r>
            <a:endParaRPr lang="en-US" altLang="ko-KR" sz="2500" dirty="0"/>
          </a:p>
          <a:p>
            <a:pPr marL="0" indent="0">
              <a:buNone/>
            </a:pPr>
            <a:r>
              <a:rPr lang="en-US" altLang="ko-KR" sz="2500" dirty="0"/>
              <a:t>Active Routes:</a:t>
            </a:r>
          </a:p>
          <a:p>
            <a:pPr marL="0" indent="0">
              <a:buNone/>
            </a:pPr>
            <a:r>
              <a:rPr lang="en-US" altLang="ko-KR" sz="2500" dirty="0" smtClean="0"/>
              <a:t>Network Destination     Netmask  	Gateway 		Interface 		Metric</a:t>
            </a:r>
            <a:endParaRPr lang="en-US" altLang="ko-KR" sz="2500" dirty="0"/>
          </a:p>
          <a:p>
            <a:pPr marL="0" indent="0">
              <a:buNone/>
            </a:pPr>
            <a:r>
              <a:rPr lang="en-US" altLang="ko-KR" sz="2500" b="1" dirty="0"/>
              <a:t>0.0.0.0 </a:t>
            </a:r>
            <a:r>
              <a:rPr lang="en-US" altLang="ko-KR" sz="2500" b="1" dirty="0" smtClean="0"/>
              <a:t>		0.0.0.0  		10.0.0.1 		10.0.0.57 		25</a:t>
            </a:r>
            <a:endParaRPr lang="en-US" altLang="ko-KR" sz="2500" b="1" dirty="0"/>
          </a:p>
          <a:p>
            <a:pPr marL="0" indent="0">
              <a:buNone/>
            </a:pPr>
            <a:r>
              <a:rPr lang="en-US" altLang="ko-KR" sz="2500" b="1" dirty="0">
                <a:solidFill>
                  <a:schemeClr val="tx2"/>
                </a:solidFill>
              </a:rPr>
              <a:t>10.0.0.127 </a:t>
            </a:r>
            <a:r>
              <a:rPr lang="en-US" altLang="ko-KR" sz="2500" b="1" dirty="0" smtClean="0">
                <a:solidFill>
                  <a:schemeClr val="tx2"/>
                </a:solidFill>
              </a:rPr>
              <a:t>	255.255.255.255 	</a:t>
            </a:r>
            <a:r>
              <a:rPr lang="en-US" altLang="ko-KR" sz="2500" b="1" dirty="0" err="1" smtClean="0">
                <a:solidFill>
                  <a:schemeClr val="tx2"/>
                </a:solidFill>
              </a:rPr>
              <a:t>Onlink</a:t>
            </a:r>
            <a:r>
              <a:rPr lang="en-US" altLang="ko-KR" sz="2500" b="1" dirty="0" smtClean="0">
                <a:solidFill>
                  <a:schemeClr val="tx2"/>
                </a:solidFill>
              </a:rPr>
              <a:t> 		10.0.0.57 		281</a:t>
            </a:r>
            <a:endParaRPr lang="en-US" altLang="ko-KR" sz="25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altLang="ko-KR" sz="2500" b="1" dirty="0">
                <a:solidFill>
                  <a:schemeClr val="tx2"/>
                </a:solidFill>
              </a:rPr>
              <a:t>127.255.255.255 </a:t>
            </a:r>
            <a:r>
              <a:rPr lang="en-US" altLang="ko-KR" sz="2500" b="1" dirty="0" smtClean="0">
                <a:solidFill>
                  <a:schemeClr val="tx2"/>
                </a:solidFill>
              </a:rPr>
              <a:t>	255.255.255.255 	</a:t>
            </a:r>
            <a:r>
              <a:rPr lang="en-US" altLang="ko-KR" sz="2500" b="1" dirty="0" err="1" smtClean="0">
                <a:solidFill>
                  <a:schemeClr val="tx2"/>
                </a:solidFill>
              </a:rPr>
              <a:t>Onlink</a:t>
            </a:r>
            <a:r>
              <a:rPr lang="en-US" altLang="ko-KR" sz="2500" b="1" dirty="0" smtClean="0">
                <a:solidFill>
                  <a:schemeClr val="tx2"/>
                </a:solidFill>
              </a:rPr>
              <a:t>		127.0.0.1 		306</a:t>
            </a:r>
            <a:endParaRPr lang="en-US" altLang="ko-KR" sz="25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altLang="ko-KR" sz="2500" b="1" dirty="0">
                <a:solidFill>
                  <a:schemeClr val="tx2"/>
                </a:solidFill>
              </a:rPr>
              <a:t>169.254.255.255 </a:t>
            </a:r>
            <a:r>
              <a:rPr lang="en-US" altLang="ko-KR" sz="2500" b="1" dirty="0" smtClean="0">
                <a:solidFill>
                  <a:schemeClr val="tx2"/>
                </a:solidFill>
              </a:rPr>
              <a:t>	255.255.255.255 	</a:t>
            </a:r>
            <a:r>
              <a:rPr lang="en-US" altLang="ko-KR" sz="2500" b="1" dirty="0" err="1" smtClean="0">
                <a:solidFill>
                  <a:schemeClr val="tx2"/>
                </a:solidFill>
              </a:rPr>
              <a:t>Onlink</a:t>
            </a:r>
            <a:r>
              <a:rPr lang="en-US" altLang="ko-KR" sz="2500" b="1" dirty="0" smtClean="0">
                <a:solidFill>
                  <a:schemeClr val="tx2"/>
                </a:solidFill>
              </a:rPr>
              <a:t>		169.254.57.240 	286</a:t>
            </a:r>
            <a:endParaRPr lang="en-US" altLang="ko-KR" sz="25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altLang="ko-KR" sz="2500" dirty="0"/>
              <a:t>255.255.255.255 </a:t>
            </a:r>
            <a:r>
              <a:rPr lang="en-US" altLang="ko-KR" sz="2500" dirty="0" smtClean="0"/>
              <a:t>	255.255.255.255 	</a:t>
            </a:r>
            <a:r>
              <a:rPr lang="en-US" altLang="ko-KR" sz="2500" dirty="0" err="1" smtClean="0"/>
              <a:t>Onlink</a:t>
            </a:r>
            <a:r>
              <a:rPr lang="en-US" altLang="ko-KR" sz="2500" dirty="0" smtClean="0"/>
              <a:t>		127.0.0.1 		306</a:t>
            </a:r>
          </a:p>
          <a:p>
            <a:pPr marL="0" indent="0">
              <a:buNone/>
            </a:pPr>
            <a:r>
              <a:rPr lang="en-US" altLang="ko-KR" sz="2500" dirty="0" smtClean="0"/>
              <a:t>255.255.255.255 	255.255.255.255 	</a:t>
            </a:r>
            <a:r>
              <a:rPr lang="en-US" altLang="ko-KR" sz="2500" dirty="0" err="1" smtClean="0"/>
              <a:t>Onlink</a:t>
            </a:r>
            <a:r>
              <a:rPr lang="en-US" altLang="ko-KR" sz="2500" dirty="0" smtClean="0"/>
              <a:t> 		169.254.57.240 	286</a:t>
            </a:r>
            <a:endParaRPr lang="en-US" altLang="ko-KR" sz="2500" dirty="0"/>
          </a:p>
          <a:p>
            <a:pPr marL="0" indent="0">
              <a:buNone/>
            </a:pPr>
            <a:r>
              <a:rPr lang="en-US" altLang="ko-KR" sz="2500" dirty="0" smtClean="0"/>
              <a:t>255.255.255.255 	255.255.255.255 	</a:t>
            </a:r>
            <a:r>
              <a:rPr lang="en-US" altLang="ko-KR" sz="2500" dirty="0" err="1" smtClean="0"/>
              <a:t>Onlink</a:t>
            </a:r>
            <a:r>
              <a:rPr lang="en-US" altLang="ko-KR" sz="2500" dirty="0" smtClean="0"/>
              <a:t> 		10.0.0.57 		281</a:t>
            </a:r>
          </a:p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sz="3200" dirty="0" smtClean="0"/>
              <a:t>default </a:t>
            </a:r>
            <a:r>
              <a:rPr lang="en-US" altLang="ko-KR" sz="3200" dirty="0"/>
              <a:t>route (mask 0.0.0.0</a:t>
            </a:r>
            <a:r>
              <a:rPr lang="en-US" altLang="ko-KR" sz="3200" dirty="0" smtClean="0"/>
              <a:t>)</a:t>
            </a:r>
          </a:p>
          <a:p>
            <a:pPr marL="0" indent="0">
              <a:buNone/>
            </a:pPr>
            <a:r>
              <a:rPr lang="en-US" altLang="ko-KR" sz="3200" dirty="0" smtClean="0"/>
              <a:t>   It </a:t>
            </a:r>
            <a:r>
              <a:rPr lang="en-US" altLang="ko-KR" sz="3200" dirty="0"/>
              <a:t>matches </a:t>
            </a:r>
            <a:r>
              <a:rPr lang="en-US" altLang="ko-KR" sz="3200" dirty="0" smtClean="0"/>
              <a:t>any destination</a:t>
            </a:r>
            <a:r>
              <a:rPr lang="en-US" altLang="ko-KR" sz="3200" dirty="0"/>
              <a:t>. </a:t>
            </a:r>
            <a:r>
              <a:rPr lang="en-US" altLang="ko-KR" sz="3200" dirty="0" smtClean="0"/>
              <a:t>This </a:t>
            </a:r>
            <a:r>
              <a:rPr lang="en-US" altLang="ko-KR" sz="3200" dirty="0"/>
              <a:t>could be used by broadcasts </a:t>
            </a:r>
            <a:r>
              <a:rPr lang="en-US" altLang="ko-KR" sz="3200" dirty="0" smtClean="0"/>
              <a:t>directed</a:t>
            </a:r>
          </a:p>
          <a:p>
            <a:pPr marL="0" indent="0">
              <a:buNone/>
            </a:pPr>
            <a:r>
              <a:rPr lang="en-US" altLang="ko-KR" sz="3200" dirty="0"/>
              <a:t> </a:t>
            </a:r>
            <a:r>
              <a:rPr lang="en-US" altLang="ko-KR" sz="3200" dirty="0" smtClean="0"/>
              <a:t>  beyond </a:t>
            </a:r>
            <a:r>
              <a:rPr lang="en-US" altLang="ko-KR" sz="3200" dirty="0"/>
              <a:t>the local </a:t>
            </a:r>
            <a:r>
              <a:rPr lang="en-US" altLang="ko-KR" sz="3200" dirty="0" smtClean="0"/>
              <a:t>network. But not used.</a:t>
            </a:r>
          </a:p>
          <a:p>
            <a:r>
              <a:rPr lang="en-US" altLang="ko-KR" sz="3200" dirty="0"/>
              <a:t>T</a:t>
            </a:r>
            <a:r>
              <a:rPr lang="en-US" altLang="ko-KR" sz="3200" dirty="0" smtClean="0"/>
              <a:t>he </a:t>
            </a:r>
            <a:r>
              <a:rPr lang="en-US" altLang="ko-KR" sz="3200" dirty="0"/>
              <a:t>directed subnet broadcast </a:t>
            </a:r>
            <a:r>
              <a:rPr lang="en-US" altLang="ko-KR" sz="3200" dirty="0" smtClean="0"/>
              <a:t>addresses</a:t>
            </a:r>
          </a:p>
          <a:p>
            <a:r>
              <a:rPr lang="en-US" altLang="ko-KR" sz="3200" dirty="0"/>
              <a:t>T</a:t>
            </a:r>
            <a:r>
              <a:rPr lang="en-US" altLang="ko-KR" sz="3200" dirty="0" smtClean="0"/>
              <a:t>he </a:t>
            </a:r>
            <a:r>
              <a:rPr lang="en-US" altLang="ko-KR" sz="3200" dirty="0"/>
              <a:t>limited broadcast address, 255.255.255.255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193606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298</Words>
  <Application>Microsoft Office PowerPoint</Application>
  <PresentationFormat>화면 슬라이드 쇼(4:3)</PresentationFormat>
  <Paragraphs>53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Section 9.2. : Broadcasting</vt:lpstr>
      <vt:lpstr>9.2. Broadcasting</vt:lpstr>
      <vt:lpstr>9.2.1. Using Broadcast Addresses</vt:lpstr>
      <vt:lpstr>9.2.1. Using Broadcast Addresses</vt:lpstr>
      <vt:lpstr>9.2.1. Using Broadcast Addresses</vt:lpstr>
      <vt:lpstr>9.2.2. Sending Broadcast Datagrams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유형식</cp:lastModifiedBy>
  <cp:revision>13</cp:revision>
  <dcterms:created xsi:type="dcterms:W3CDTF">2006-10-05T04:04:58Z</dcterms:created>
  <dcterms:modified xsi:type="dcterms:W3CDTF">2015-11-03T06:08:37Z</dcterms:modified>
</cp:coreProperties>
</file>