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AF03-0AB4-426F-A7F0-03B57F9806D8}" type="datetimeFigureOut">
              <a:rPr lang="ko-KR" altLang="en-US" smtClean="0"/>
              <a:t>2015-09-29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A705-3204-4EDC-9A04-B0BB53E78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7153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AF03-0AB4-426F-A7F0-03B57F9806D8}" type="datetimeFigureOut">
              <a:rPr lang="ko-KR" altLang="en-US" smtClean="0"/>
              <a:t>2015-09-29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A705-3204-4EDC-9A04-B0BB53E78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6068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AF03-0AB4-426F-A7F0-03B57F9806D8}" type="datetimeFigureOut">
              <a:rPr lang="ko-KR" altLang="en-US" smtClean="0"/>
              <a:t>2015-09-29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A705-3204-4EDC-9A04-B0BB53E78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751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AF03-0AB4-426F-A7F0-03B57F9806D8}" type="datetimeFigureOut">
              <a:rPr lang="ko-KR" altLang="en-US" smtClean="0"/>
              <a:t>2015-09-29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A705-3204-4EDC-9A04-B0BB53E78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0316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AF03-0AB4-426F-A7F0-03B57F9806D8}" type="datetimeFigureOut">
              <a:rPr lang="ko-KR" altLang="en-US" smtClean="0"/>
              <a:t>2015-09-29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A705-3204-4EDC-9A04-B0BB53E78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7220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AF03-0AB4-426F-A7F0-03B57F9806D8}" type="datetimeFigureOut">
              <a:rPr lang="ko-KR" altLang="en-US" smtClean="0"/>
              <a:t>2015-09-29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A705-3204-4EDC-9A04-B0BB53E78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764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AF03-0AB4-426F-A7F0-03B57F9806D8}" type="datetimeFigureOut">
              <a:rPr lang="ko-KR" altLang="en-US" smtClean="0"/>
              <a:t>2015-09-29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A705-3204-4EDC-9A04-B0BB53E78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9317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AF03-0AB4-426F-A7F0-03B57F9806D8}" type="datetimeFigureOut">
              <a:rPr lang="ko-KR" altLang="en-US" smtClean="0"/>
              <a:t>2015-09-29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A705-3204-4EDC-9A04-B0BB53E78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889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AF03-0AB4-426F-A7F0-03B57F9806D8}" type="datetimeFigureOut">
              <a:rPr lang="ko-KR" altLang="en-US" smtClean="0"/>
              <a:t>2015-09-29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A705-3204-4EDC-9A04-B0BB53E78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664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AF03-0AB4-426F-A7F0-03B57F9806D8}" type="datetimeFigureOut">
              <a:rPr lang="ko-KR" altLang="en-US" smtClean="0"/>
              <a:t>2015-09-29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A705-3204-4EDC-9A04-B0BB53E78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9892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AF03-0AB4-426F-A7F0-03B57F9806D8}" type="datetimeFigureOut">
              <a:rPr lang="ko-KR" altLang="en-US" smtClean="0"/>
              <a:t>2015-09-29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A705-3204-4EDC-9A04-B0BB53E78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5541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7AF03-0AB4-426F-A7F0-03B57F9806D8}" type="datetimeFigureOut">
              <a:rPr lang="ko-KR" altLang="en-US" smtClean="0"/>
              <a:t>2015-09-29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DA705-3204-4EDC-9A04-B0BB53E781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16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4.3 ARP Cache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최 호 열</a:t>
            </a:r>
            <a:endParaRPr lang="en-US" altLang="ko-KR" dirty="0" smtClean="0"/>
          </a:p>
          <a:p>
            <a:r>
              <a:rPr lang="en-US" altLang="ko-KR" dirty="0" smtClean="0"/>
              <a:t>2015021524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2018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ARP Cache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ko-KR" sz="2400" dirty="0" smtClean="0"/>
          </a:p>
          <a:p>
            <a:r>
              <a:rPr lang="en-US" altLang="ko-KR" sz="2400" dirty="0" smtClean="0"/>
              <a:t>ARP </a:t>
            </a:r>
            <a:r>
              <a:rPr lang="en-US" altLang="ko-KR" sz="2400" dirty="0" smtClean="0"/>
              <a:t>Cache </a:t>
            </a:r>
            <a:r>
              <a:rPr lang="ko-KR" altLang="en-US" sz="2400" dirty="0" smtClean="0"/>
              <a:t>는 주소 결정을 사용하는 각 인터페이스를 위해 네트워크 계층 주소에서 하드웨어 주소로의 </a:t>
            </a:r>
            <a:r>
              <a:rPr lang="ko-KR" altLang="en-US" sz="2400" dirty="0" err="1" smtClean="0"/>
              <a:t>매핑에</a:t>
            </a:r>
            <a:r>
              <a:rPr lang="ko-KR" altLang="en-US" sz="2400" dirty="0" smtClean="0"/>
              <a:t> 관한 최신 정보 유지</a:t>
            </a:r>
            <a:endParaRPr lang="en-US" altLang="ko-KR" sz="2400" dirty="0" smtClean="0"/>
          </a:p>
          <a:p>
            <a:endParaRPr lang="en-US" altLang="ko-KR" sz="2400" dirty="0" smtClean="0"/>
          </a:p>
          <a:p>
            <a:r>
              <a:rPr lang="en-US" altLang="ko-KR" sz="2400" dirty="0" smtClean="0"/>
              <a:t>IPv4 </a:t>
            </a:r>
            <a:r>
              <a:rPr lang="ko-KR" altLang="en-US" sz="2400" dirty="0" smtClean="0"/>
              <a:t>주소를 하드웨어 주소로 </a:t>
            </a:r>
            <a:r>
              <a:rPr lang="ko-KR" altLang="en-US" sz="2400" dirty="0" err="1" smtClean="0"/>
              <a:t>매핑할</a:t>
            </a:r>
            <a:r>
              <a:rPr lang="ko-KR" altLang="en-US" sz="2400" dirty="0" smtClean="0"/>
              <a:t> 때 생성된 시점으로 부터 </a:t>
            </a:r>
            <a:r>
              <a:rPr lang="en-US" altLang="ko-KR" sz="2400" dirty="0" smtClean="0"/>
              <a:t>20</a:t>
            </a:r>
            <a:r>
              <a:rPr lang="ko-KR" altLang="en-US" sz="2400" dirty="0" smtClean="0"/>
              <a:t>분 동안 유지</a:t>
            </a:r>
            <a:endParaRPr lang="en-US" altLang="ko-KR" sz="2400" dirty="0" smtClean="0"/>
          </a:p>
          <a:p>
            <a:endParaRPr lang="en-US" altLang="ko-KR" sz="2400" dirty="0" smtClean="0"/>
          </a:p>
          <a:p>
            <a:r>
              <a:rPr lang="en-US" altLang="ko-KR" sz="2400" dirty="0" smtClean="0"/>
              <a:t>Linux</a:t>
            </a:r>
            <a:r>
              <a:rPr lang="ko-KR" altLang="en-US" sz="2400" dirty="0" smtClean="0"/>
              <a:t>나 </a:t>
            </a:r>
            <a:r>
              <a:rPr lang="en-US" altLang="ko-KR" sz="2400" dirty="0" smtClean="0"/>
              <a:t>Windows</a:t>
            </a:r>
            <a:r>
              <a:rPr lang="ko-KR" altLang="en-US" sz="2400" dirty="0" smtClean="0"/>
              <a:t>에서 </a:t>
            </a:r>
            <a:r>
              <a:rPr lang="en-US" altLang="ko-KR" sz="2400" dirty="0" err="1" smtClean="0"/>
              <a:t>arp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명령어를 사용하여 </a:t>
            </a:r>
            <a:r>
              <a:rPr lang="en-US" altLang="ko-KR" sz="2400" dirty="0" smtClean="0"/>
              <a:t>ARP</a:t>
            </a:r>
            <a:r>
              <a:rPr lang="ko-KR" altLang="en-US" sz="2400" dirty="0"/>
              <a:t> </a:t>
            </a:r>
            <a:r>
              <a:rPr lang="en-US" altLang="ko-KR" sz="2400" dirty="0" smtClean="0"/>
              <a:t>Cache</a:t>
            </a:r>
            <a:r>
              <a:rPr lang="ko-KR" altLang="en-US" sz="2400" dirty="0" smtClean="0"/>
              <a:t> 내용 확인 가능</a:t>
            </a:r>
            <a:endParaRPr lang="en-US" altLang="ko-KR" sz="2400" dirty="0"/>
          </a:p>
          <a:p>
            <a:pPr lvl="1"/>
            <a:r>
              <a:rPr lang="en-US" altLang="ko-KR" sz="2000" dirty="0" smtClean="0"/>
              <a:t>-a </a:t>
            </a:r>
            <a:r>
              <a:rPr lang="ko-KR" altLang="en-US" sz="2000" dirty="0" smtClean="0"/>
              <a:t>옵션은 </a:t>
            </a:r>
            <a:r>
              <a:rPr lang="en-US" altLang="ko-KR" sz="2000" dirty="0" smtClean="0"/>
              <a:t>Cache</a:t>
            </a:r>
            <a:r>
              <a:rPr lang="ko-KR" altLang="en-US" sz="2000" dirty="0" smtClean="0"/>
              <a:t>안의 모든 항을 표시 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73026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ARP Cache</a:t>
            </a:r>
            <a:endParaRPr lang="ko-KR" altLang="en-US" dirty="0"/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sz="2400" dirty="0" smtClean="0"/>
              <a:t>Flags Mask</a:t>
            </a:r>
          </a:p>
          <a:p>
            <a:pPr lvl="1"/>
            <a:r>
              <a:rPr lang="en-US" altLang="ko-KR" sz="1800" dirty="0" smtClean="0"/>
              <a:t>C  : APR </a:t>
            </a:r>
            <a:r>
              <a:rPr lang="ko-KR" altLang="en-US" sz="1800" dirty="0" smtClean="0"/>
              <a:t>프로토콜이 동적으로 파악된 경우</a:t>
            </a:r>
            <a:endParaRPr lang="en-US" altLang="ko-KR" sz="1800" dirty="0" smtClean="0"/>
          </a:p>
          <a:p>
            <a:pPr lvl="1"/>
            <a:r>
              <a:rPr lang="en-US" altLang="ko-KR" sz="1800" dirty="0" smtClean="0"/>
              <a:t>M : (</a:t>
            </a:r>
            <a:r>
              <a:rPr lang="en-US" altLang="ko-KR" sz="1800" dirty="0" err="1" smtClean="0"/>
              <a:t>arp</a:t>
            </a:r>
            <a:r>
              <a:rPr lang="en-US" altLang="ko-KR" sz="1800" dirty="0" smtClean="0"/>
              <a:t> –s</a:t>
            </a:r>
            <a:r>
              <a:rPr lang="ko-KR" altLang="en-US" sz="1800" dirty="0" smtClean="0"/>
              <a:t>를 사용해</a:t>
            </a:r>
            <a:r>
              <a:rPr lang="en-US" altLang="ko-KR" sz="1800" dirty="0" smtClean="0"/>
              <a:t>)</a:t>
            </a:r>
            <a:r>
              <a:rPr lang="ko-KR" altLang="en-US" sz="1800" dirty="0" smtClean="0"/>
              <a:t>수동으로 입력한 경우 </a:t>
            </a:r>
            <a:endParaRPr lang="en-US" altLang="ko-KR" sz="1800" dirty="0" smtClean="0"/>
          </a:p>
          <a:p>
            <a:pPr lvl="1"/>
            <a:r>
              <a:rPr lang="en-US" altLang="ko-KR" sz="1800" dirty="0" smtClean="0"/>
              <a:t>P  : ‘public(</a:t>
            </a:r>
            <a:r>
              <a:rPr lang="ko-KR" altLang="en-US" sz="1800" dirty="0" smtClean="0"/>
              <a:t>공표</a:t>
            </a:r>
            <a:r>
              <a:rPr lang="en-US" altLang="ko-KR" sz="1800" dirty="0" smtClean="0"/>
              <a:t>)’</a:t>
            </a:r>
            <a:r>
              <a:rPr lang="ko-KR" altLang="en-US" sz="1800" dirty="0" smtClean="0"/>
              <a:t>를 의미</a:t>
            </a:r>
            <a:endParaRPr lang="en-US" altLang="ko-KR" sz="1800" dirty="0" smtClean="0"/>
          </a:p>
          <a:p>
            <a:endParaRPr lang="en-US" altLang="ko-KR" dirty="0" smtClean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92896"/>
            <a:ext cx="8229600" cy="12673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64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ARP Cache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endParaRPr lang="en-US" altLang="ko-KR" sz="2400" dirty="0" smtClean="0"/>
          </a:p>
          <a:p>
            <a:pPr marL="0" indent="0">
              <a:buNone/>
            </a:pPr>
            <a:endParaRPr lang="en-US" altLang="ko-KR" sz="2000" dirty="0" smtClean="0"/>
          </a:p>
          <a:p>
            <a:r>
              <a:rPr lang="en-US" altLang="ko-KR" sz="2000" dirty="0" smtClean="0"/>
              <a:t>BSD </a:t>
            </a:r>
            <a:r>
              <a:rPr lang="ko-KR" altLang="en-US" sz="2000" dirty="0" smtClean="0"/>
              <a:t>스타일을 사용해 정보 표시</a:t>
            </a:r>
            <a:endParaRPr lang="en-US" altLang="ko-KR" sz="2000" dirty="0" smtClean="0"/>
          </a:p>
          <a:p>
            <a:endParaRPr lang="en-US" altLang="ko-KR" sz="2000" dirty="0"/>
          </a:p>
          <a:p>
            <a:r>
              <a:rPr lang="ko-KR" altLang="en-US" sz="2000" dirty="0" smtClean="0"/>
              <a:t>주소유형과 함께 호스트의 이름과 주소가 주어짐</a:t>
            </a:r>
            <a:endParaRPr lang="en-US" altLang="ko-KR" sz="2000" dirty="0" smtClean="0"/>
          </a:p>
          <a:p>
            <a:endParaRPr lang="en-US" altLang="ko-KR" sz="2000" dirty="0"/>
          </a:p>
          <a:p>
            <a:endParaRPr lang="en-US" altLang="ko-KR" sz="20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76" y="2780928"/>
            <a:ext cx="7769207" cy="9570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419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ARP Cache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sz="2600" dirty="0"/>
          </a:p>
          <a:p>
            <a:endParaRPr lang="en-US" altLang="ko-KR" sz="2200" dirty="0" smtClean="0"/>
          </a:p>
          <a:p>
            <a:r>
              <a:rPr lang="ko-KR" altLang="en-US" sz="2200" dirty="0" smtClean="0"/>
              <a:t>인터페이스의 </a:t>
            </a:r>
            <a:r>
              <a:rPr lang="en-US" altLang="ko-KR" sz="2200" dirty="0" smtClean="0"/>
              <a:t>IPv4</a:t>
            </a:r>
            <a:r>
              <a:rPr lang="ko-KR" altLang="en-US" sz="2200" dirty="0" smtClean="0"/>
              <a:t>주소</a:t>
            </a:r>
            <a:r>
              <a:rPr lang="en-US" altLang="ko-KR" sz="2200" dirty="0" smtClean="0"/>
              <a:t>, </a:t>
            </a:r>
            <a:r>
              <a:rPr lang="ko-KR" altLang="en-US" sz="2200" dirty="0" smtClean="0"/>
              <a:t>인터페이스 번호의 </a:t>
            </a:r>
            <a:r>
              <a:rPr lang="en-US" altLang="ko-KR" sz="2200" dirty="0" smtClean="0"/>
              <a:t>16</a:t>
            </a:r>
            <a:r>
              <a:rPr lang="ko-KR" altLang="en-US" sz="2200" dirty="0" smtClean="0"/>
              <a:t>진수 표현을 표시</a:t>
            </a:r>
            <a:endParaRPr lang="en-US" altLang="ko-KR" sz="2200" dirty="0" smtClean="0"/>
          </a:p>
          <a:p>
            <a:endParaRPr lang="en-US" altLang="ko-KR" sz="2200" dirty="0" smtClean="0"/>
          </a:p>
          <a:p>
            <a:r>
              <a:rPr lang="ko-KR" altLang="en-US" sz="2200" dirty="0" smtClean="0"/>
              <a:t>주소가 수동으로 입력됐는지 </a:t>
            </a:r>
            <a:r>
              <a:rPr lang="en-US" altLang="ko-KR" sz="2200" dirty="0" smtClean="0"/>
              <a:t>ARP</a:t>
            </a:r>
            <a:r>
              <a:rPr lang="ko-KR" altLang="en-US" sz="2200" dirty="0" smtClean="0"/>
              <a:t>에 의해 파악된 것인지 표시</a:t>
            </a:r>
            <a:endParaRPr lang="en-US" altLang="ko-KR" sz="2200" dirty="0" smtClean="0"/>
          </a:p>
          <a:p>
            <a:pPr lvl="1"/>
            <a:r>
              <a:rPr lang="en-US" altLang="ko-KR" sz="1900" dirty="0"/>
              <a:t>d</a:t>
            </a:r>
            <a:r>
              <a:rPr lang="en-US" altLang="ko-KR" sz="1900" dirty="0" smtClean="0"/>
              <a:t>ynamic (ARP</a:t>
            </a:r>
            <a:r>
              <a:rPr lang="ko-KR" altLang="en-US" sz="1900" dirty="0" smtClean="0"/>
              <a:t>에 의해 파악된 것</a:t>
            </a:r>
            <a:r>
              <a:rPr lang="en-US" altLang="ko-KR" sz="1900" dirty="0" smtClean="0"/>
              <a:t>)</a:t>
            </a:r>
          </a:p>
          <a:p>
            <a:pPr lvl="1"/>
            <a:r>
              <a:rPr lang="en-US" altLang="ko-KR" sz="1900" dirty="0" smtClean="0"/>
              <a:t>static (</a:t>
            </a:r>
            <a:r>
              <a:rPr lang="ko-KR" altLang="en-US" sz="1900" dirty="0" smtClean="0"/>
              <a:t>수동 입력</a:t>
            </a:r>
            <a:r>
              <a:rPr lang="en-US" altLang="ko-KR" sz="1900" dirty="0" smtClean="0"/>
              <a:t>) </a:t>
            </a:r>
          </a:p>
          <a:p>
            <a:pPr lvl="1"/>
            <a:endParaRPr lang="en-US" altLang="ko-KR" sz="1900" i="1" dirty="0" smtClean="0"/>
          </a:p>
          <a:p>
            <a:r>
              <a:rPr lang="en-US" altLang="ko-KR" sz="2200" dirty="0" smtClean="0"/>
              <a:t>48</a:t>
            </a:r>
            <a:r>
              <a:rPr lang="ko-KR" altLang="en-US" sz="2200" dirty="0" smtClean="0"/>
              <a:t>비트 </a:t>
            </a:r>
            <a:r>
              <a:rPr lang="en-US" altLang="ko-KR" sz="2200" dirty="0" smtClean="0"/>
              <a:t>MAC</a:t>
            </a:r>
            <a:r>
              <a:rPr lang="ko-KR" altLang="en-US" sz="2200" dirty="0" smtClean="0"/>
              <a:t>주소는 </a:t>
            </a:r>
            <a:r>
              <a:rPr lang="en-US" altLang="ko-KR" sz="2200" dirty="0" smtClean="0"/>
              <a:t>16</a:t>
            </a:r>
            <a:r>
              <a:rPr lang="ko-KR" altLang="en-US" sz="2200" dirty="0" smtClean="0"/>
              <a:t>진수로 표기</a:t>
            </a:r>
            <a:endParaRPr lang="en-US" altLang="ko-KR" sz="2200" dirty="0" smtClean="0"/>
          </a:p>
          <a:p>
            <a:pPr lvl="1"/>
            <a:r>
              <a:rPr lang="en-US" altLang="ko-KR" sz="1900" dirty="0" smtClean="0"/>
              <a:t>Linux</a:t>
            </a:r>
            <a:r>
              <a:rPr lang="ko-KR" altLang="en-US" sz="1900" dirty="0" smtClean="0"/>
              <a:t>에서는 콜론</a:t>
            </a:r>
            <a:r>
              <a:rPr lang="en-US" altLang="ko-KR" sz="1900" dirty="0" smtClean="0"/>
              <a:t>(</a:t>
            </a:r>
            <a:r>
              <a:rPr lang="en-US" altLang="ko-KR" sz="1900" dirty="0" smtClean="0">
                <a:sym typeface="Wingdings" panose="05000000000000000000" pitchFamily="2" charset="2"/>
              </a:rPr>
              <a:t>:)</a:t>
            </a:r>
            <a:r>
              <a:rPr lang="ko-KR" altLang="en-US" sz="1900" dirty="0" smtClean="0"/>
              <a:t>으로 구분</a:t>
            </a:r>
            <a:endParaRPr lang="en-US" altLang="ko-KR" sz="1900" dirty="0" smtClean="0"/>
          </a:p>
          <a:p>
            <a:pPr lvl="1"/>
            <a:r>
              <a:rPr lang="en-US" altLang="ko-KR" sz="1900" dirty="0" smtClean="0"/>
              <a:t>Windows</a:t>
            </a:r>
            <a:r>
              <a:rPr lang="ko-KR" altLang="en-US" sz="1900" dirty="0" smtClean="0"/>
              <a:t>에서는 </a:t>
            </a:r>
            <a:r>
              <a:rPr lang="ko-KR" altLang="en-US" sz="1900" dirty="0" err="1" smtClean="0"/>
              <a:t>대시</a:t>
            </a:r>
            <a:r>
              <a:rPr lang="en-US" altLang="ko-KR" sz="1900" dirty="0" smtClean="0"/>
              <a:t>(-)</a:t>
            </a:r>
            <a:r>
              <a:rPr lang="ko-KR" altLang="en-US" sz="1900" dirty="0" smtClean="0"/>
              <a:t>로 구분</a:t>
            </a:r>
            <a:endParaRPr lang="en-US" altLang="ko-KR" sz="1900" dirty="0" smtClean="0"/>
          </a:p>
          <a:p>
            <a:pPr marL="457200" lvl="1" indent="0">
              <a:buNone/>
            </a:pPr>
            <a:endParaRPr lang="en-US" altLang="ko-KR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99648"/>
            <a:ext cx="7305905" cy="14572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02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159</Words>
  <Application>Microsoft Office PowerPoint</Application>
  <PresentationFormat>화면 슬라이드 쇼(4:3)</PresentationFormat>
  <Paragraphs>45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4.3 ARP Cache</vt:lpstr>
      <vt:lpstr>ARP Cache</vt:lpstr>
      <vt:lpstr>ARP Cache</vt:lpstr>
      <vt:lpstr>ARP Cache</vt:lpstr>
      <vt:lpstr>ARP Cache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4.3 ARP Cache</dc:title>
  <dc:creator>Registered User</dc:creator>
  <cp:lastModifiedBy>Registered User</cp:lastModifiedBy>
  <cp:revision>4</cp:revision>
  <dcterms:created xsi:type="dcterms:W3CDTF">2015-09-29T13:14:23Z</dcterms:created>
  <dcterms:modified xsi:type="dcterms:W3CDTF">2015-09-29T13:51:09Z</dcterms:modified>
</cp:coreProperties>
</file>