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2016-10-11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2016-10-11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2016-10-11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2016-10-11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2016-10-11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2016-10-11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2016-10-11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2016-10-11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2016-10-11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2016-10-11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2016-10-11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2016-10-11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58375" cy="717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0482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55"/>
          <a:stretch/>
        </p:blipFill>
        <p:spPr bwMode="auto">
          <a:xfrm>
            <a:off x="1" y="200025"/>
            <a:ext cx="8839200" cy="645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36562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화면 슬라이드 쇼(4:3)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PowerPoint 프레젠테이션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Corporation</dc:creator>
  <cp:lastModifiedBy>Hyogon Kim</cp:lastModifiedBy>
  <cp:revision>2</cp:revision>
  <dcterms:created xsi:type="dcterms:W3CDTF">2006-10-05T04:04:58Z</dcterms:created>
  <dcterms:modified xsi:type="dcterms:W3CDTF">2016-10-10T23:50:46Z</dcterms:modified>
</cp:coreProperties>
</file>