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5" r:id="rId4"/>
    <p:sldId id="281" r:id="rId5"/>
    <p:sldId id="274" r:id="rId6"/>
    <p:sldId id="282" r:id="rId7"/>
    <p:sldId id="283" r:id="rId8"/>
    <p:sldId id="284" r:id="rId9"/>
    <p:sldId id="285" r:id="rId10"/>
    <p:sldId id="273" r:id="rId11"/>
    <p:sldId id="289" r:id="rId12"/>
    <p:sldId id="286" r:id="rId13"/>
    <p:sldId id="277" r:id="rId14"/>
    <p:sldId id="272" r:id="rId15"/>
    <p:sldId id="278" r:id="rId16"/>
    <p:sldId id="287" r:id="rId17"/>
    <p:sldId id="279" r:id="rId18"/>
    <p:sldId id="288" r:id="rId19"/>
    <p:sldId id="280" r:id="rId20"/>
    <p:sldId id="290" r:id="rId21"/>
    <p:sldId id="264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1" d="100"/>
          <a:sy n="131" d="100"/>
        </p:scale>
        <p:origin x="-10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82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69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810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2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2637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305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549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5475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7227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92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85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1337D-C5B7-4BDE-B8F0-C174B59C870B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80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\\.\pipe\com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linux.about.com/library/cmd/blcmdl8_pppdump.htm" TargetMode="External"/><Relationship Id="rId2" Type="http://schemas.openxmlformats.org/officeDocument/2006/relationships/hyperlink" Target="http://www.tldp.org/HOWTO/PPP-HOWT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PPP Survey</a:t>
            </a:r>
            <a:br>
              <a:rPr lang="en-US" altLang="ko-KR" dirty="0" smtClean="0"/>
            </a:br>
            <a:r>
              <a:rPr lang="en-US" altLang="ko-KR" dirty="0" smtClean="0"/>
              <a:t>PPP Execution Example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Term project #1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49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Set up serial port in virtual machine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r>
              <a:rPr lang="en-US" altLang="ko-KR" dirty="0" smtClean="0"/>
              <a:t>Need 2 VMs for communicate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916833"/>
            <a:ext cx="5040560" cy="408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Setting Virtual Machine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339752" y="2139066"/>
            <a:ext cx="523682" cy="353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75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0"/>
            <a:ext cx="5328592" cy="4066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Serial Port Set Up in VM1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760718" y="2794269"/>
            <a:ext cx="723049" cy="1894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702668" y="1916832"/>
            <a:ext cx="43204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내용 개체 틀 2"/>
          <p:cNvSpPr txBox="1">
            <a:spLocks/>
          </p:cNvSpPr>
          <p:nvPr/>
        </p:nvSpPr>
        <p:spPr>
          <a:xfrm>
            <a:off x="180020" y="5373216"/>
            <a:ext cx="8712968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600" dirty="0" smtClean="0"/>
              <a:t> - </a:t>
            </a:r>
            <a:r>
              <a:rPr lang="ko-KR" altLang="en-US" sz="1600" dirty="0" smtClean="0"/>
              <a:t>포트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파일 경로</a:t>
            </a:r>
            <a:r>
              <a:rPr lang="en-US" altLang="ko-KR" sz="1600" dirty="0" smtClean="0"/>
              <a:t>: </a:t>
            </a:r>
            <a:r>
              <a:rPr lang="en-US" altLang="ko-KR" sz="1600" b="1" dirty="0" smtClean="0"/>
              <a:t>\\.\pipe\comX</a:t>
            </a:r>
            <a:r>
              <a:rPr lang="ko-KR" altLang="en-US" sz="1600" dirty="0" smtClean="0"/>
              <a:t>으로 설정</a:t>
            </a:r>
            <a:r>
              <a:rPr lang="en-US" altLang="ko-KR" sz="1600" dirty="0" smtClean="0"/>
              <a:t>(X: </a:t>
            </a:r>
            <a:r>
              <a:rPr lang="ko-KR" altLang="en-US" sz="1600" dirty="0" smtClean="0"/>
              <a:t>포트번</a:t>
            </a:r>
            <a:r>
              <a:rPr lang="ko-KR" altLang="en-US" sz="1600" dirty="0"/>
              <a:t>호</a:t>
            </a:r>
            <a:r>
              <a:rPr lang="en-US" altLang="ko-KR" sz="1600" dirty="0" smtClean="0"/>
              <a:t>)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ex) </a:t>
            </a:r>
            <a:r>
              <a:rPr lang="ko-KR" altLang="en-US" sz="1600" dirty="0" smtClean="0"/>
              <a:t>포트번호를 </a:t>
            </a:r>
            <a:r>
              <a:rPr lang="en-US" altLang="ko-KR" sz="1600" dirty="0" smtClean="0"/>
              <a:t>COM1</a:t>
            </a:r>
            <a:r>
              <a:rPr lang="ko-KR" altLang="en-US" sz="1600" dirty="0" smtClean="0"/>
              <a:t>로 설정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포트</a:t>
            </a:r>
            <a:r>
              <a:rPr lang="en-US" altLang="ko-KR" sz="1600" dirty="0" smtClean="0"/>
              <a:t>/</a:t>
            </a:r>
            <a:r>
              <a:rPr lang="ko-KR" altLang="en-US" sz="1600" dirty="0" smtClean="0"/>
              <a:t>파일 경로 </a:t>
            </a:r>
            <a:r>
              <a:rPr lang="en-US" altLang="ko-KR" sz="1600" dirty="0" smtClean="0">
                <a:hlinkClick r:id="rId3" action="ppaction://hlinkfile"/>
              </a:rPr>
              <a:t>\\.\pipe\com1</a:t>
            </a:r>
            <a:r>
              <a:rPr lang="en-US" altLang="ko-KR" sz="1600" dirty="0"/>
              <a:t> </a:t>
            </a:r>
            <a:r>
              <a:rPr lang="ko-KR" altLang="en-US" sz="1600" dirty="0" smtClean="0"/>
              <a:t>로 설정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 smtClean="0"/>
              <a:t> - vm1</a:t>
            </a:r>
            <a:r>
              <a:rPr lang="ko-KR" altLang="en-US" sz="1600" dirty="0" smtClean="0"/>
              <a:t>에 파이프 만들기 체크</a:t>
            </a:r>
            <a:r>
              <a:rPr lang="en-US" altLang="ko-KR" sz="1600" dirty="0" smtClean="0"/>
              <a:t>, vm2</a:t>
            </a:r>
            <a:r>
              <a:rPr lang="ko-KR" altLang="en-US" sz="1600" dirty="0" smtClean="0"/>
              <a:t>는 체크 </a:t>
            </a:r>
            <a:r>
              <a:rPr lang="ko-KR" altLang="en-US" sz="1600" dirty="0" err="1" smtClean="0">
                <a:solidFill>
                  <a:srgbClr val="FF0000"/>
                </a:solidFill>
              </a:rPr>
              <a:t>안함</a:t>
            </a:r>
            <a:r>
              <a:rPr lang="en-US" altLang="ko-KR" sz="1600" dirty="0" smtClean="0"/>
              <a:t> 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- virtual machine </a:t>
            </a:r>
            <a:r>
              <a:rPr lang="ko-KR" altLang="en-US" sz="1600" dirty="0" smtClean="0"/>
              <a:t>실행 시 </a:t>
            </a:r>
            <a:r>
              <a:rPr lang="ko-KR" altLang="en-US" sz="1600" dirty="0" smtClean="0">
                <a:solidFill>
                  <a:srgbClr val="FF0000"/>
                </a:solidFill>
              </a:rPr>
              <a:t>파이프 만들기가 체크된 것부터 </a:t>
            </a:r>
            <a:r>
              <a:rPr lang="en-US" altLang="ko-KR" sz="1600" dirty="0" smtClean="0">
                <a:solidFill>
                  <a:srgbClr val="FF0000"/>
                </a:solidFill>
              </a:rPr>
              <a:t>(VM1)</a:t>
            </a:r>
            <a:r>
              <a:rPr lang="ko-KR" altLang="en-US" sz="1600" dirty="0" smtClean="0">
                <a:solidFill>
                  <a:srgbClr val="FF0000"/>
                </a:solidFill>
              </a:rPr>
              <a:t> </a:t>
            </a:r>
            <a:r>
              <a:rPr lang="ko-KR" altLang="en-US" sz="1600" dirty="0" smtClean="0"/>
              <a:t>실행 시켜야 함</a:t>
            </a:r>
            <a:endParaRPr lang="ko-KR" altLang="en-US" sz="1600" dirty="0"/>
          </a:p>
        </p:txBody>
      </p:sp>
      <p:sp>
        <p:nvSpPr>
          <p:cNvPr id="18" name="직사각형 17"/>
          <p:cNvSpPr/>
          <p:nvPr/>
        </p:nvSpPr>
        <p:spPr>
          <a:xfrm>
            <a:off x="1653366" y="1270081"/>
            <a:ext cx="720080" cy="2027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3851920" y="2348880"/>
            <a:ext cx="936104" cy="5867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851920" y="2978270"/>
            <a:ext cx="2088232" cy="1626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541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Serial Port Set Up in VM2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600200"/>
            <a:ext cx="8229600" cy="452596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28799"/>
            <a:ext cx="6120680" cy="4671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691679" y="3356992"/>
            <a:ext cx="936105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774050" y="2378382"/>
            <a:ext cx="573814" cy="1865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139952" y="2881431"/>
            <a:ext cx="1008112" cy="4755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4139952" y="3602518"/>
            <a:ext cx="2773433" cy="1865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1484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is a Null Modem.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600200"/>
            <a:ext cx="8424936" cy="4525963"/>
          </a:xfrm>
        </p:spPr>
        <p:txBody>
          <a:bodyPr/>
          <a:lstStyle/>
          <a:p>
            <a:r>
              <a:rPr lang="en-US" altLang="ko-KR" b="1" dirty="0"/>
              <a:t>Null modem</a:t>
            </a:r>
            <a:r>
              <a:rPr lang="en-US" altLang="ko-KR" dirty="0"/>
              <a:t> is a communication </a:t>
            </a:r>
            <a:r>
              <a:rPr lang="en-US" altLang="ko-KR" dirty="0" smtClean="0"/>
              <a:t>method </a:t>
            </a:r>
            <a:r>
              <a:rPr lang="en-US" altLang="ko-KR" dirty="0"/>
              <a:t>to connect </a:t>
            </a:r>
            <a:r>
              <a:rPr lang="en-US" altLang="ko-KR" dirty="0" smtClean="0"/>
              <a:t>two</a:t>
            </a:r>
            <a:r>
              <a:rPr lang="en-US" altLang="ko-KR" dirty="0"/>
              <a:t> </a:t>
            </a:r>
            <a:r>
              <a:rPr lang="en-US" altLang="ko-KR" dirty="0" smtClean="0"/>
              <a:t>DTEs</a:t>
            </a:r>
          </a:p>
          <a:p>
            <a:pPr marL="0" indent="0">
              <a:buNone/>
            </a:pPr>
            <a:r>
              <a:rPr lang="en-US" altLang="ko-KR" dirty="0"/>
              <a:t>  </a:t>
            </a:r>
            <a:r>
              <a:rPr lang="en-US" altLang="ko-KR" dirty="0" smtClean="0"/>
              <a:t>(computer, terminal, printer etc</a:t>
            </a:r>
            <a:r>
              <a:rPr lang="en-US" altLang="ko-KR" dirty="0"/>
              <a:t>.) directly </a:t>
            </a:r>
            <a:r>
              <a:rPr lang="en-US" altLang="ko-KR" dirty="0" smtClean="0"/>
              <a:t> 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using an RS-232 serial cable.</a:t>
            </a:r>
            <a:endParaRPr lang="ko-KR" altLang="en-US" dirty="0"/>
          </a:p>
        </p:txBody>
      </p:sp>
      <p:pic>
        <p:nvPicPr>
          <p:cNvPr id="3074" name="Picture 2" descr="C:\Users\hoon\Desktop\201212270945273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866562"/>
            <a:ext cx="2180249" cy="2586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801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Null </a:t>
            </a:r>
            <a:r>
              <a:rPr lang="en-US" altLang="ko-KR" dirty="0"/>
              <a:t>modem in virtual machine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853" y="2132856"/>
            <a:ext cx="4619625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958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PPP Connection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Check PPP applications</a:t>
            </a:r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04864"/>
            <a:ext cx="621982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2401001" y="5157192"/>
            <a:ext cx="4680935" cy="136815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448272" y="524197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2400" dirty="0"/>
              <a:t>$ which </a:t>
            </a:r>
            <a:r>
              <a:rPr lang="en-US" altLang="ko-KR" sz="2400" dirty="0" err="1"/>
              <a:t>pppd</a:t>
            </a:r>
            <a:endParaRPr lang="en-US" altLang="ko-KR" sz="2400" dirty="0"/>
          </a:p>
          <a:p>
            <a:r>
              <a:rPr lang="en-US" altLang="ko-KR" sz="2400" dirty="0"/>
              <a:t>$ which </a:t>
            </a:r>
            <a:r>
              <a:rPr lang="en-US" altLang="ko-KR" sz="2400" dirty="0" err="1"/>
              <a:t>pppdump</a:t>
            </a:r>
            <a:endParaRPr lang="en-US" altLang="ko-KR" sz="2400" dirty="0"/>
          </a:p>
          <a:p>
            <a:r>
              <a:rPr lang="en-US" altLang="ko-KR" sz="2400" dirty="0" smtClean="0"/>
              <a:t>Install : </a:t>
            </a:r>
            <a:r>
              <a:rPr lang="en-US" altLang="ko-KR" sz="2400" dirty="0"/>
              <a:t># apt-get install </a:t>
            </a:r>
            <a:r>
              <a:rPr lang="en-US" altLang="ko-KR" sz="2400" dirty="0" err="1"/>
              <a:t>ppp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599214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pppd</a:t>
            </a:r>
            <a:r>
              <a:rPr lang="en-US" altLang="ko-KR" dirty="0"/>
              <a:t> connection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Command format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pPr lvl="1"/>
            <a:r>
              <a:rPr lang="en-US" altLang="ko-KR" dirty="0" smtClean="0"/>
              <a:t>Local IP : My IP address</a:t>
            </a:r>
          </a:p>
          <a:p>
            <a:pPr lvl="1"/>
            <a:r>
              <a:rPr lang="en-US" altLang="ko-KR" dirty="0" smtClean="0"/>
              <a:t>Remote IP : Correspond IP address</a:t>
            </a:r>
          </a:p>
          <a:p>
            <a:pPr lvl="1"/>
            <a:r>
              <a:rPr lang="en-US" altLang="ko-KR" dirty="0" err="1" smtClean="0"/>
              <a:t>ttyname</a:t>
            </a:r>
            <a:r>
              <a:rPr lang="en-US" altLang="ko-KR" dirty="0" smtClean="0"/>
              <a:t> : /</a:t>
            </a:r>
            <a:r>
              <a:rPr lang="en-US" altLang="ko-KR" dirty="0" err="1" smtClean="0"/>
              <a:t>dev</a:t>
            </a:r>
            <a:r>
              <a:rPr lang="en-US" altLang="ko-KR" dirty="0" smtClean="0"/>
              <a:t>/</a:t>
            </a:r>
            <a:r>
              <a:rPr lang="en-US" altLang="ko-KR" dirty="0" err="1" smtClean="0"/>
              <a:t>ttySx</a:t>
            </a:r>
            <a:r>
              <a:rPr lang="en-US" altLang="ko-KR" dirty="0" smtClean="0"/>
              <a:t> (x : port number)</a:t>
            </a:r>
          </a:p>
          <a:p>
            <a:pPr lvl="1"/>
            <a:r>
              <a:rPr lang="en-US" altLang="ko-KR" dirty="0" smtClean="0"/>
              <a:t>record &lt;path&gt; : </a:t>
            </a:r>
            <a:r>
              <a:rPr lang="en-US" altLang="ko-KR" dirty="0" smtClean="0">
                <a:solidFill>
                  <a:srgbClr val="FF0000"/>
                </a:solidFill>
              </a:rPr>
              <a:t>full path </a:t>
            </a:r>
            <a:r>
              <a:rPr lang="en-US" altLang="ko-KR" dirty="0" smtClean="0"/>
              <a:t>(ex : /root/test01)</a:t>
            </a:r>
          </a:p>
          <a:p>
            <a:pPr lvl="1"/>
            <a:r>
              <a:rPr lang="en-US" altLang="ko-KR" dirty="0" smtClean="0"/>
              <a:t>Speed : 38400 (bps)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2348880"/>
            <a:ext cx="7848872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# </a:t>
            </a:r>
            <a:r>
              <a:rPr lang="en-US" altLang="ko-KR" sz="2000" b="1" dirty="0" err="1"/>
              <a:t>pppd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 -</a:t>
            </a:r>
            <a:r>
              <a:rPr lang="en-US" altLang="ko-KR" sz="2000" b="1" dirty="0"/>
              <a:t>detach </a:t>
            </a:r>
            <a:r>
              <a:rPr lang="en-US" altLang="ko-KR" sz="2000" b="1" dirty="0" err="1"/>
              <a:t>crtscts</a:t>
            </a:r>
            <a:r>
              <a:rPr lang="en-US" altLang="ko-KR" sz="2000" b="1" dirty="0"/>
              <a:t> lock debug record </a:t>
            </a:r>
            <a:r>
              <a:rPr lang="en-US" altLang="ko-KR" sz="2000" b="1" dirty="0" smtClean="0"/>
              <a:t>&lt;path&gt; </a:t>
            </a:r>
            <a:r>
              <a:rPr lang="en-US" altLang="ko-KR" sz="2000" b="1" dirty="0" err="1"/>
              <a:t>noccp</a:t>
            </a:r>
            <a:r>
              <a:rPr lang="en-US" altLang="ko-KR" sz="2000" b="1" dirty="0"/>
              <a:t> &lt;local IP&gt;:&lt;remote IP&gt; </a:t>
            </a:r>
            <a:r>
              <a:rPr lang="en-US" altLang="ko-KR" sz="2000" b="1" dirty="0" err="1"/>
              <a:t>ttyname</a:t>
            </a:r>
            <a:r>
              <a:rPr lang="en-US" altLang="ko-KR" sz="2000" b="1" dirty="0"/>
              <a:t> speed </a:t>
            </a:r>
          </a:p>
        </p:txBody>
      </p:sp>
    </p:spTree>
    <p:extLst>
      <p:ext uri="{BB962C8B-B14F-4D97-AF65-F5344CB8AC3E}">
        <p14:creationId xmlns:p14="http://schemas.microsoft.com/office/powerpoint/2010/main" val="927262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ttySx</a:t>
            </a:r>
            <a:r>
              <a:rPr lang="en-US" altLang="ko-KR" dirty="0" smtClean="0"/>
              <a:t> mapping</a:t>
            </a:r>
            <a:endParaRPr lang="ko-KR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6048672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1772816"/>
            <a:ext cx="7848872" cy="46166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# </a:t>
            </a:r>
            <a:r>
              <a:rPr lang="en-US" altLang="ko-KR" sz="2400" b="1" dirty="0" err="1" smtClean="0"/>
              <a:t>setserial</a:t>
            </a:r>
            <a:r>
              <a:rPr lang="en-US" altLang="ko-KR" sz="2400" b="1" dirty="0" smtClean="0"/>
              <a:t> –g /</a:t>
            </a:r>
            <a:r>
              <a:rPr lang="en-US" altLang="ko-KR" sz="2400" b="1" dirty="0" err="1" smtClean="0"/>
              <a:t>dev</a:t>
            </a:r>
            <a:r>
              <a:rPr lang="en-US" altLang="ko-KR" sz="2400" b="1" dirty="0" smtClean="0"/>
              <a:t>/</a:t>
            </a:r>
            <a:r>
              <a:rPr lang="en-US" altLang="ko-KR" sz="2400" b="1" dirty="0" err="1" smtClean="0"/>
              <a:t>ttyS</a:t>
            </a:r>
            <a:r>
              <a:rPr lang="en-US" altLang="ko-KR" sz="2400" b="1" dirty="0" smtClean="0"/>
              <a:t>*</a:t>
            </a:r>
            <a:endParaRPr lang="en-US" altLang="ko-KR" sz="2400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968700"/>
            <a:ext cx="53149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6012160" y="5068053"/>
            <a:ext cx="2773433" cy="1865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179512" y="2708920"/>
            <a:ext cx="518457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154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498" y="1296144"/>
            <a:ext cx="8229600" cy="5517232"/>
          </a:xfrm>
        </p:spPr>
        <p:txBody>
          <a:bodyPr>
            <a:normAutofit fontScale="92500"/>
          </a:bodyPr>
          <a:lstStyle/>
          <a:p>
            <a:r>
              <a:rPr lang="en-US" altLang="ko-KR" dirty="0" smtClean="0"/>
              <a:t>Command option</a:t>
            </a:r>
          </a:p>
          <a:p>
            <a:pPr marL="0" indent="0">
              <a:buNone/>
            </a:pP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 smtClean="0"/>
              <a:t> </a:t>
            </a:r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1800" dirty="0" smtClean="0"/>
              <a:t>- </a:t>
            </a:r>
            <a:r>
              <a:rPr lang="en-US" altLang="ko-KR" sz="2000" dirty="0" smtClean="0"/>
              <a:t>option ($man </a:t>
            </a:r>
            <a:r>
              <a:rPr lang="en-US" altLang="ko-KR" sz="2000" dirty="0" err="1" smtClean="0"/>
              <a:t>pppd</a:t>
            </a:r>
            <a:r>
              <a:rPr lang="en-US" altLang="ko-KR" sz="2000" dirty="0" smtClean="0"/>
              <a:t>)</a:t>
            </a:r>
          </a:p>
          <a:p>
            <a:pPr marL="0" indent="0">
              <a:buNone/>
            </a:pPr>
            <a:r>
              <a:rPr lang="en-US" altLang="ko-KR" sz="1800" dirty="0" smtClean="0"/>
              <a:t> </a:t>
            </a:r>
            <a:r>
              <a:rPr lang="en-US" altLang="ko-KR" sz="1600" dirty="0" smtClean="0"/>
              <a:t>· </a:t>
            </a:r>
            <a:r>
              <a:rPr lang="en-US" altLang="ko-KR" sz="1600" b="1" dirty="0" err="1" smtClean="0"/>
              <a:t>crtscts</a:t>
            </a:r>
            <a:r>
              <a:rPr lang="en-US" altLang="ko-KR" sz="1600" dirty="0" smtClean="0"/>
              <a:t>:</a:t>
            </a:r>
            <a:r>
              <a:rPr lang="en-US" altLang="ko-KR" sz="1600" b="1" dirty="0" smtClean="0"/>
              <a:t> </a:t>
            </a:r>
            <a:r>
              <a:rPr lang="en-US" altLang="ko-KR" sz="1600" dirty="0" smtClean="0"/>
              <a:t>specifies that </a:t>
            </a:r>
            <a:r>
              <a:rPr lang="en-US" altLang="ko-KR" sz="1600" dirty="0" err="1" smtClean="0"/>
              <a:t>pppd</a:t>
            </a:r>
            <a:r>
              <a:rPr lang="en-US" altLang="ko-KR" sz="1600" dirty="0" smtClean="0"/>
              <a:t> should set the serial port to use h/w flow control.</a:t>
            </a:r>
          </a:p>
          <a:p>
            <a:pPr marL="0" indent="0">
              <a:buNone/>
            </a:pPr>
            <a:r>
              <a:rPr lang="en-US" altLang="ko-KR" sz="1600" dirty="0" smtClean="0"/>
              <a:t> · </a:t>
            </a:r>
            <a:r>
              <a:rPr lang="en-US" altLang="ko-KR" sz="1600" b="1" dirty="0" smtClean="0"/>
              <a:t>lock</a:t>
            </a:r>
            <a:r>
              <a:rPr lang="en-US" altLang="ko-KR" sz="1600" dirty="0" smtClean="0"/>
              <a:t>: specifies that </a:t>
            </a:r>
            <a:r>
              <a:rPr lang="en-US" altLang="ko-KR" sz="1600" dirty="0" err="1" smtClean="0"/>
              <a:t>pppd</a:t>
            </a:r>
            <a:r>
              <a:rPr lang="en-US" altLang="ko-KR" sz="1600" dirty="0" smtClean="0"/>
              <a:t> should create a UUCP-style lock file for the serial device 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    to ensure exclusive access to the device. By default, </a:t>
            </a:r>
            <a:r>
              <a:rPr lang="en-US" altLang="ko-KR" sz="1600" dirty="0" err="1" smtClean="0"/>
              <a:t>pppd</a:t>
            </a:r>
            <a:r>
              <a:rPr lang="en-US" altLang="ko-KR" sz="1600" dirty="0" smtClean="0"/>
              <a:t> will not create a lock</a:t>
            </a:r>
          </a:p>
          <a:p>
            <a:pPr marL="0" indent="0">
              <a:buNone/>
            </a:pPr>
            <a:r>
              <a:rPr lang="en-US" altLang="ko-KR" sz="1600" dirty="0"/>
              <a:t> · </a:t>
            </a:r>
            <a:r>
              <a:rPr lang="en-US" altLang="ko-KR" sz="1600" b="1" dirty="0"/>
              <a:t>debug</a:t>
            </a:r>
            <a:r>
              <a:rPr lang="en-US" altLang="ko-KR" sz="1600" dirty="0"/>
              <a:t>: Enables connection debugging facilities. If this option is </a:t>
            </a:r>
            <a:r>
              <a:rPr lang="en-US" altLang="ko-KR" sz="1600" dirty="0" smtClean="0"/>
              <a:t>given</a:t>
            </a:r>
            <a:r>
              <a:rPr lang="en-US" altLang="ko-KR" sz="1600" dirty="0"/>
              <a:t>, </a:t>
            </a:r>
            <a:r>
              <a:rPr lang="en-US" altLang="ko-KR" sz="1600" dirty="0" err="1"/>
              <a:t>pppd</a:t>
            </a:r>
            <a:r>
              <a:rPr lang="en-US" altLang="ko-KR" sz="1600" dirty="0"/>
              <a:t> will log the </a:t>
            </a:r>
            <a:r>
              <a:rPr lang="en-US" altLang="ko-KR" sz="1600" dirty="0" smtClean="0"/>
              <a:t> 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      contents </a:t>
            </a:r>
            <a:r>
              <a:rPr lang="en-US" altLang="ko-KR" sz="1600" dirty="0"/>
              <a:t>of all control packets </a:t>
            </a:r>
            <a:r>
              <a:rPr lang="en-US" altLang="ko-KR" sz="1600" dirty="0" smtClean="0"/>
              <a:t>sent </a:t>
            </a:r>
            <a:r>
              <a:rPr lang="en-US" altLang="ko-KR" sz="1600" dirty="0"/>
              <a:t>or received in a readable form.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 smtClean="0"/>
              <a:t> · </a:t>
            </a:r>
            <a:r>
              <a:rPr lang="en-US" altLang="ko-KR" sz="1600" b="1" dirty="0" smtClean="0"/>
              <a:t>record &lt;path&gt;</a:t>
            </a:r>
            <a:r>
              <a:rPr lang="en-US" altLang="ko-KR" sz="1600" dirty="0" smtClean="0"/>
              <a:t>: </a:t>
            </a:r>
            <a:r>
              <a:rPr lang="en-US" altLang="ko-KR" sz="1600" dirty="0"/>
              <a:t>Specifies that </a:t>
            </a:r>
            <a:r>
              <a:rPr lang="en-US" altLang="ko-KR" sz="1600" dirty="0" err="1"/>
              <a:t>pppd</a:t>
            </a:r>
            <a:r>
              <a:rPr lang="en-US" altLang="ko-KR" sz="1600" dirty="0"/>
              <a:t> should record all </a:t>
            </a:r>
            <a:r>
              <a:rPr lang="en-US" altLang="ko-KR" sz="1600" dirty="0" smtClean="0"/>
              <a:t>characters </a:t>
            </a:r>
            <a:r>
              <a:rPr lang="en-US" altLang="ko-KR" sz="1600" dirty="0"/>
              <a:t>sent and received to </a:t>
            </a:r>
            <a:endParaRPr lang="en-US" altLang="ko-KR" sz="1600" dirty="0" smtClean="0"/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                       path</a:t>
            </a:r>
          </a:p>
          <a:p>
            <a:pPr marL="0" indent="0">
              <a:buNone/>
            </a:pPr>
            <a:r>
              <a:rPr lang="en-US" altLang="ko-KR" sz="1600" dirty="0" smtClean="0"/>
              <a:t> · </a:t>
            </a:r>
            <a:r>
              <a:rPr lang="en-US" altLang="ko-KR" sz="1600" b="1" dirty="0" smtClean="0"/>
              <a:t>&lt;local IP&gt;:&lt;remote IP&gt;</a:t>
            </a:r>
            <a:r>
              <a:rPr lang="en-US" altLang="ko-KR" sz="1600" dirty="0" smtClean="0"/>
              <a:t>: Set the local and/or remote  interface </a:t>
            </a:r>
            <a:r>
              <a:rPr lang="en-US" altLang="ko-KR" sz="1600" dirty="0" err="1" smtClean="0"/>
              <a:t>Ip</a:t>
            </a:r>
            <a:r>
              <a:rPr lang="en-US" altLang="ko-KR" sz="1600" dirty="0" smtClean="0"/>
              <a:t> address.</a:t>
            </a:r>
          </a:p>
          <a:p>
            <a:pPr marL="0" indent="0">
              <a:buNone/>
            </a:pPr>
            <a:r>
              <a:rPr lang="en-US" altLang="ko-KR" sz="1600" dirty="0" smtClean="0"/>
              <a:t> · </a:t>
            </a:r>
            <a:r>
              <a:rPr lang="en-US" altLang="ko-KR" sz="1600" b="1" dirty="0" err="1" smtClean="0"/>
              <a:t>ttyname</a:t>
            </a:r>
            <a:r>
              <a:rPr lang="en-US" altLang="ko-KR" sz="1600" dirty="0" smtClean="0"/>
              <a:t>: Use the serial port called </a:t>
            </a:r>
            <a:r>
              <a:rPr lang="en-US" altLang="ko-KR" sz="1600" dirty="0" err="1" smtClean="0"/>
              <a:t>ttyname</a:t>
            </a:r>
            <a:r>
              <a:rPr lang="en-US" altLang="ko-KR" sz="1600" dirty="0" smtClean="0"/>
              <a:t> to communicate with the peer.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· </a:t>
            </a:r>
            <a:r>
              <a:rPr lang="en-US" altLang="ko-KR" sz="1600" b="1" dirty="0" smtClean="0"/>
              <a:t>speed</a:t>
            </a:r>
            <a:r>
              <a:rPr lang="en-US" altLang="ko-KR" sz="1600" dirty="0" smtClean="0"/>
              <a:t>: An option that is a decimal number is taken as the desired baud rate for the   </a:t>
            </a:r>
          </a:p>
          <a:p>
            <a:pPr marL="0" indent="0">
              <a:buNone/>
            </a:pPr>
            <a:r>
              <a:rPr lang="en-US" altLang="ko-KR" sz="1600" dirty="0"/>
              <a:t> </a:t>
            </a:r>
            <a:r>
              <a:rPr lang="en-US" altLang="ko-KR" sz="1600" dirty="0" smtClean="0"/>
              <a:t>           serial device.</a:t>
            </a:r>
          </a:p>
          <a:p>
            <a:pPr marL="0" indent="0">
              <a:buNone/>
            </a:pPr>
            <a:endParaRPr lang="en-US" altLang="ko-KR" sz="2800" dirty="0" smtClean="0"/>
          </a:p>
          <a:p>
            <a:pPr marL="0" indent="0">
              <a:buNone/>
            </a:pPr>
            <a:endParaRPr lang="en-US" altLang="ko-KR" dirty="0" smtClean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p</a:t>
            </a:r>
            <a:r>
              <a:rPr lang="en-US" altLang="ko-KR" dirty="0" err="1" smtClean="0"/>
              <a:t>ppd</a:t>
            </a:r>
            <a:r>
              <a:rPr lang="en-US" altLang="ko-KR" dirty="0" smtClean="0"/>
              <a:t> command option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1909281"/>
            <a:ext cx="7848872" cy="101566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# </a:t>
            </a:r>
            <a:r>
              <a:rPr lang="en-US" altLang="ko-KR" sz="2000" b="1" dirty="0" err="1"/>
              <a:t>pppd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 -</a:t>
            </a:r>
            <a:r>
              <a:rPr lang="en-US" altLang="ko-KR" sz="2000" b="1" dirty="0"/>
              <a:t>detach </a:t>
            </a:r>
            <a:r>
              <a:rPr lang="en-US" altLang="ko-KR" sz="2000" b="1" dirty="0" err="1"/>
              <a:t>crtscts</a:t>
            </a:r>
            <a:r>
              <a:rPr lang="en-US" altLang="ko-KR" sz="2000" b="1" dirty="0"/>
              <a:t> lock debug record </a:t>
            </a:r>
            <a:r>
              <a:rPr lang="en-US" altLang="ko-KR" sz="2000" b="1" dirty="0" smtClean="0"/>
              <a:t>&lt;path&gt; </a:t>
            </a:r>
            <a:r>
              <a:rPr lang="en-US" altLang="ko-KR" sz="2000" b="1" dirty="0" err="1" smtClean="0"/>
              <a:t>noccp</a:t>
            </a:r>
            <a:r>
              <a:rPr lang="en-US" altLang="ko-KR" sz="2000" b="1" dirty="0" smtClean="0"/>
              <a:t> </a:t>
            </a:r>
            <a:r>
              <a:rPr lang="en-US" altLang="ko-KR" sz="2000" b="1" dirty="0" err="1" smtClean="0"/>
              <a:t>noaccomp</a:t>
            </a:r>
            <a:r>
              <a:rPr lang="en-US" altLang="ko-KR" sz="2000" b="1" dirty="0" smtClean="0"/>
              <a:t> </a:t>
            </a:r>
            <a:r>
              <a:rPr lang="en-US" altLang="ko-KR" sz="2000" b="1" dirty="0" err="1" smtClean="0"/>
              <a:t>nopcomp</a:t>
            </a:r>
            <a:r>
              <a:rPr lang="en-US" altLang="ko-KR" sz="2000" b="1" dirty="0" smtClean="0"/>
              <a:t> </a:t>
            </a:r>
            <a:r>
              <a:rPr lang="en-US" altLang="ko-KR" sz="2000" b="1" dirty="0" err="1" smtClean="0"/>
              <a:t>asyncmap</a:t>
            </a:r>
            <a:r>
              <a:rPr lang="en-US" altLang="ko-KR" sz="2000" b="1" dirty="0" smtClean="0"/>
              <a:t> 0xffffffff </a:t>
            </a:r>
            <a:r>
              <a:rPr lang="en-US" altLang="ko-KR" sz="2000" b="1" dirty="0"/>
              <a:t>&lt;local IP&gt;:&lt;remote IP&gt; </a:t>
            </a:r>
            <a:r>
              <a:rPr lang="en-US" altLang="ko-KR" sz="2000" b="1" dirty="0" err="1"/>
              <a:t>ttyname</a:t>
            </a:r>
            <a:r>
              <a:rPr lang="en-US" altLang="ko-KR" sz="2000" b="1" dirty="0"/>
              <a:t> speed </a:t>
            </a:r>
          </a:p>
        </p:txBody>
      </p:sp>
    </p:spTree>
    <p:extLst>
      <p:ext uri="{BB962C8B-B14F-4D97-AF65-F5344CB8AC3E}">
        <p14:creationId xmlns:p14="http://schemas.microsoft.com/office/powerpoint/2010/main" val="3300889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pppd</a:t>
            </a:r>
            <a:r>
              <a:rPr lang="en-US" altLang="ko-KR" dirty="0"/>
              <a:t> command option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altLang="ko-KR" sz="1500" dirty="0">
                <a:solidFill>
                  <a:prstClr val="black"/>
                </a:solidFill>
              </a:rPr>
              <a:t>· </a:t>
            </a:r>
            <a:r>
              <a:rPr lang="en-US" altLang="ko-KR" sz="1500" b="1" dirty="0" err="1">
                <a:solidFill>
                  <a:prstClr val="black"/>
                </a:solidFill>
              </a:rPr>
              <a:t>noccp</a:t>
            </a:r>
            <a:r>
              <a:rPr lang="en-US" altLang="ko-KR" sz="1500" dirty="0">
                <a:solidFill>
                  <a:prstClr val="black"/>
                </a:solidFill>
              </a:rPr>
              <a:t>: disable CCP(Compression Control protocol) negotiation.</a:t>
            </a:r>
          </a:p>
          <a:p>
            <a:pPr marL="0" lvl="0" indent="0">
              <a:buNone/>
            </a:pPr>
            <a:r>
              <a:rPr lang="en-US" altLang="ko-KR" sz="1500" dirty="0">
                <a:solidFill>
                  <a:prstClr val="black"/>
                </a:solidFill>
              </a:rPr>
              <a:t>· </a:t>
            </a:r>
            <a:r>
              <a:rPr lang="en-US" altLang="ko-KR" sz="1500" b="1" dirty="0" err="1" smtClean="0">
                <a:solidFill>
                  <a:prstClr val="black"/>
                </a:solidFill>
              </a:rPr>
              <a:t>noaccomp</a:t>
            </a:r>
            <a:r>
              <a:rPr lang="en-US" altLang="ko-KR" sz="1500" dirty="0" smtClean="0">
                <a:solidFill>
                  <a:prstClr val="black"/>
                </a:solidFill>
              </a:rPr>
              <a:t>: </a:t>
            </a:r>
            <a:r>
              <a:rPr lang="en-US" altLang="ko-KR" sz="1500" dirty="0"/>
              <a:t>Disable Address/Control compression in both directions (send and receive). </a:t>
            </a:r>
            <a:endParaRPr lang="en-US" altLang="ko-KR" sz="1500" dirty="0" smtClean="0"/>
          </a:p>
          <a:p>
            <a:pPr marL="0" lvl="0" indent="0">
              <a:buNone/>
            </a:pPr>
            <a:r>
              <a:rPr lang="en-US" altLang="ko-KR" sz="1500" dirty="0" smtClean="0">
                <a:solidFill>
                  <a:prstClr val="black"/>
                </a:solidFill>
              </a:rPr>
              <a:t>· </a:t>
            </a:r>
            <a:r>
              <a:rPr lang="en-US" altLang="ko-KR" sz="1500" b="1" dirty="0" err="1" smtClean="0">
                <a:solidFill>
                  <a:prstClr val="black"/>
                </a:solidFill>
              </a:rPr>
              <a:t>nopcomp</a:t>
            </a:r>
            <a:r>
              <a:rPr lang="en-US" altLang="ko-KR" sz="1500" dirty="0" smtClean="0">
                <a:solidFill>
                  <a:prstClr val="black"/>
                </a:solidFill>
              </a:rPr>
              <a:t>: </a:t>
            </a:r>
            <a:r>
              <a:rPr lang="en-US" altLang="ko-KR" sz="1500" dirty="0"/>
              <a:t>Disable protocol field compression negotiation in both the receive and the </a:t>
            </a:r>
            <a:endParaRPr lang="en-US" altLang="ko-KR" sz="1500" dirty="0" smtClean="0"/>
          </a:p>
          <a:p>
            <a:pPr marL="0" lvl="0" indent="0">
              <a:buNone/>
            </a:pPr>
            <a:r>
              <a:rPr lang="en-US" altLang="ko-KR" sz="1500" dirty="0"/>
              <a:t>	</a:t>
            </a:r>
            <a:r>
              <a:rPr lang="en-US" altLang="ko-KR" sz="1500" dirty="0" smtClean="0"/>
              <a:t>   transmit </a:t>
            </a:r>
            <a:r>
              <a:rPr lang="en-US" altLang="ko-KR" sz="1500" dirty="0"/>
              <a:t>direction</a:t>
            </a:r>
            <a:r>
              <a:rPr lang="en-US" altLang="ko-KR" sz="1500" dirty="0" smtClean="0"/>
              <a:t>.</a:t>
            </a:r>
            <a:endParaRPr lang="en-US" altLang="ko-KR" sz="15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altLang="ko-KR" sz="1500" dirty="0" smtClean="0">
                <a:solidFill>
                  <a:prstClr val="black"/>
                </a:solidFill>
              </a:rPr>
              <a:t>· </a:t>
            </a:r>
            <a:r>
              <a:rPr lang="en-US" altLang="ko-KR" sz="1500" b="1" dirty="0" err="1" smtClean="0">
                <a:solidFill>
                  <a:prstClr val="black"/>
                </a:solidFill>
              </a:rPr>
              <a:t>asyncmap</a:t>
            </a:r>
            <a:r>
              <a:rPr lang="en-US" altLang="ko-KR" sz="1500" b="1" dirty="0" smtClean="0">
                <a:solidFill>
                  <a:prstClr val="black"/>
                </a:solidFill>
              </a:rPr>
              <a:t> &lt;map&gt;</a:t>
            </a:r>
            <a:r>
              <a:rPr lang="en-US" altLang="ko-KR" sz="1500" dirty="0" smtClean="0">
                <a:solidFill>
                  <a:prstClr val="black"/>
                </a:solidFill>
              </a:rPr>
              <a:t>: </a:t>
            </a:r>
            <a:r>
              <a:rPr lang="en-US" altLang="ko-KR" sz="1500" dirty="0"/>
              <a:t>This option sets the </a:t>
            </a:r>
            <a:r>
              <a:rPr lang="en-US" altLang="ko-KR" sz="1500" dirty="0" err="1"/>
              <a:t>Async</a:t>
            </a:r>
            <a:r>
              <a:rPr lang="en-US" altLang="ko-KR" sz="1500" dirty="0"/>
              <a:t>-Control-Character-Map (ACCM) for this end of the link. The ACCM is a set of 32 bits, one for each of the ASCII control characters with values from 0 to 31, where a 1 bit indicates that the corresponding control character should not be used in PPP packets sent to this system. The map is encoded as a hexadecimal number (without a leading 0x) where the least significant bit (00000001) represents character 0 and the most significant bit (80000000) represents character 31. </a:t>
            </a:r>
            <a:r>
              <a:rPr lang="en-US" altLang="ko-KR" sz="1500" dirty="0" err="1"/>
              <a:t>Pppd</a:t>
            </a:r>
            <a:r>
              <a:rPr lang="en-US" altLang="ko-KR" sz="1500" dirty="0"/>
              <a:t> will ask the peer to send these characters as a 2-byte escape sequence. If multiple </a:t>
            </a:r>
            <a:r>
              <a:rPr lang="en-US" altLang="ko-KR" sz="1500" i="1" dirty="0" err="1"/>
              <a:t>asyncmap</a:t>
            </a:r>
            <a:r>
              <a:rPr lang="en-US" altLang="ko-KR" sz="1500" dirty="0"/>
              <a:t> options are given, the values are </a:t>
            </a:r>
            <a:r>
              <a:rPr lang="en-US" altLang="ko-KR" sz="1500" dirty="0" err="1"/>
              <a:t>ORed</a:t>
            </a:r>
            <a:r>
              <a:rPr lang="en-US" altLang="ko-KR" sz="1500" dirty="0"/>
              <a:t> together. If no </a:t>
            </a:r>
            <a:r>
              <a:rPr lang="en-US" altLang="ko-KR" sz="1500" i="1" dirty="0" err="1"/>
              <a:t>asyncmap</a:t>
            </a:r>
            <a:r>
              <a:rPr lang="en-US" altLang="ko-KR" sz="1500" dirty="0"/>
              <a:t> option is given, the default is zero, so </a:t>
            </a:r>
            <a:r>
              <a:rPr lang="en-US" altLang="ko-KR" sz="1500" dirty="0" err="1"/>
              <a:t>pppd</a:t>
            </a:r>
            <a:r>
              <a:rPr lang="en-US" altLang="ko-KR" sz="1500" dirty="0"/>
              <a:t> will ask the peer not to escape any control characters. To escape transmitted characters, use the </a:t>
            </a:r>
            <a:r>
              <a:rPr lang="en-US" altLang="ko-KR" sz="1500" i="1" dirty="0"/>
              <a:t>escape</a:t>
            </a:r>
            <a:r>
              <a:rPr lang="en-US" altLang="ko-KR" sz="1500" dirty="0"/>
              <a:t> option</a:t>
            </a:r>
            <a:r>
              <a:rPr lang="en-US" altLang="ko-KR" sz="1500" dirty="0" smtClean="0"/>
              <a:t>.</a:t>
            </a:r>
            <a:endParaRPr lang="en-US" altLang="ko-KR" sz="15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en-US" altLang="ko-KR" sz="1500" dirty="0">
              <a:solidFill>
                <a:prstClr val="black"/>
              </a:solidFill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308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pppd</a:t>
            </a:r>
            <a:r>
              <a:rPr lang="en-US" altLang="ko-KR" dirty="0" smtClean="0"/>
              <a:t> </a:t>
            </a:r>
            <a:r>
              <a:rPr lang="en-US" altLang="ko-KR" dirty="0"/>
              <a:t>connection command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err="1"/>
              <a:t>p</a:t>
            </a:r>
            <a:r>
              <a:rPr lang="en-US" altLang="ko-KR" dirty="0" err="1" smtClean="0"/>
              <a:t>ppd</a:t>
            </a:r>
            <a:r>
              <a:rPr lang="en-US" altLang="ko-KR" dirty="0" smtClean="0"/>
              <a:t> execution</a:t>
            </a:r>
          </a:p>
          <a:p>
            <a:pPr lvl="1"/>
            <a:r>
              <a:rPr lang="en-US" altLang="ko-KR" dirty="0" smtClean="0"/>
              <a:t>Terminal1 (VM1)</a:t>
            </a:r>
          </a:p>
          <a:p>
            <a:pPr lvl="1"/>
            <a:endParaRPr lang="en-US" altLang="ko-KR" dirty="0"/>
          </a:p>
          <a:p>
            <a:pPr lvl="1"/>
            <a:endParaRPr lang="en-US" altLang="ko-KR" sz="2400" dirty="0" smtClean="0"/>
          </a:p>
          <a:p>
            <a:pPr lvl="1"/>
            <a:r>
              <a:rPr lang="en-US" altLang="ko-KR" dirty="0" smtClean="0"/>
              <a:t>Terminal2 (VM2)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2"/>
            <a:r>
              <a:rPr lang="en-US" altLang="ko-KR" dirty="0" smtClean="0"/>
              <a:t>Same as terminal1, only swap local IP for remote IP</a:t>
            </a:r>
          </a:p>
          <a:p>
            <a:pPr lvl="1"/>
            <a:r>
              <a:rPr lang="en-US" altLang="ko-KR" dirty="0" smtClean="0"/>
              <a:t>record /root/test01 : Set the path for dump file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29" y="2708920"/>
            <a:ext cx="82772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5442" y="4149080"/>
            <a:ext cx="8208912" cy="7078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# </a:t>
            </a:r>
            <a:r>
              <a:rPr lang="en-US" altLang="ko-KR" sz="2000" b="1" dirty="0" err="1"/>
              <a:t>pppd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 -</a:t>
            </a:r>
            <a:r>
              <a:rPr lang="en-US" altLang="ko-KR" sz="2000" b="1" dirty="0"/>
              <a:t>detach </a:t>
            </a:r>
            <a:r>
              <a:rPr lang="en-US" altLang="ko-KR" sz="2000" b="1" dirty="0" err="1"/>
              <a:t>crtscts</a:t>
            </a:r>
            <a:r>
              <a:rPr lang="en-US" altLang="ko-KR" sz="2000" b="1" dirty="0"/>
              <a:t> lock debug record </a:t>
            </a:r>
            <a:r>
              <a:rPr lang="en-US" altLang="ko-KR" sz="2000" b="1" dirty="0" smtClean="0"/>
              <a:t>/root/test02 </a:t>
            </a:r>
            <a:r>
              <a:rPr lang="en-US" altLang="ko-KR" sz="2000" b="1" dirty="0" err="1" smtClean="0"/>
              <a:t>noccp</a:t>
            </a:r>
            <a:r>
              <a:rPr lang="en-US" altLang="ko-KR" sz="2000" b="1" dirty="0" smtClean="0"/>
              <a:t> 10.1.3.20:10.1.3.10 /</a:t>
            </a:r>
            <a:r>
              <a:rPr lang="en-US" altLang="ko-KR" sz="2000" b="1" dirty="0" err="1" smtClean="0"/>
              <a:t>dev</a:t>
            </a:r>
            <a:r>
              <a:rPr lang="en-US" altLang="ko-KR" sz="2000" b="1" dirty="0" smtClean="0"/>
              <a:t>/ttyS0 38400 </a:t>
            </a:r>
            <a:endParaRPr lang="en-US" altLang="ko-KR" sz="2000" b="1" dirty="0"/>
          </a:p>
        </p:txBody>
      </p:sp>
    </p:spTree>
    <p:extLst>
      <p:ext uri="{BB962C8B-B14F-4D97-AF65-F5344CB8AC3E}">
        <p14:creationId xmlns:p14="http://schemas.microsoft.com/office/powerpoint/2010/main" val="222081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dassas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488832" cy="540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err="1" smtClean="0"/>
              <a:t>pppd</a:t>
            </a:r>
            <a:r>
              <a:rPr lang="en-US" altLang="ko-KR" sz="3600" dirty="0" smtClean="0"/>
              <a:t> </a:t>
            </a:r>
            <a:r>
              <a:rPr lang="en-US" altLang="ko-KR" sz="3600" dirty="0"/>
              <a:t>connection example - debug</a:t>
            </a:r>
            <a:endParaRPr lang="ko-KR" altLang="en-US" sz="3600" dirty="0"/>
          </a:p>
        </p:txBody>
      </p:sp>
      <p:sp>
        <p:nvSpPr>
          <p:cNvPr id="6" name="직사각형 5"/>
          <p:cNvSpPr/>
          <p:nvPr/>
        </p:nvSpPr>
        <p:spPr>
          <a:xfrm>
            <a:off x="832455" y="2564904"/>
            <a:ext cx="6619865" cy="40324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1398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PPP frame analysis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129" y="1423317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Dump file output</a:t>
            </a:r>
          </a:p>
          <a:p>
            <a:pPr marL="0" indent="0">
              <a:buNone/>
            </a:pPr>
            <a:endParaRPr lang="en-US" altLang="ko-KR" sz="1800" dirty="0" smtClean="0"/>
          </a:p>
          <a:p>
            <a:pPr marL="0" indent="0">
              <a:buNone/>
            </a:pPr>
            <a:r>
              <a:rPr lang="en-US" altLang="ko-KR" sz="2400" dirty="0" smtClean="0"/>
              <a:t>#</a:t>
            </a:r>
            <a:r>
              <a:rPr lang="en-US" altLang="ko-KR" sz="2400" dirty="0" err="1" smtClean="0"/>
              <a:t>pppdump</a:t>
            </a:r>
            <a:r>
              <a:rPr lang="en-US" altLang="ko-KR" sz="2400" dirty="0" smtClean="0"/>
              <a:t> –h &lt;path&gt;</a:t>
            </a:r>
          </a:p>
          <a:p>
            <a:pPr marL="0" indent="0">
              <a:buNone/>
            </a:pPr>
            <a:endParaRPr lang="en-US" altLang="ko-KR" sz="2400" dirty="0"/>
          </a:p>
          <a:p>
            <a:pPr lvl="1"/>
            <a:r>
              <a:rPr lang="en-US" altLang="ko-KR" sz="2400" dirty="0" smtClean="0"/>
              <a:t>The </a:t>
            </a:r>
            <a:r>
              <a:rPr lang="en-US" altLang="ko-KR" sz="2400" dirty="0" err="1" smtClean="0"/>
              <a:t>pppdump</a:t>
            </a:r>
            <a:r>
              <a:rPr lang="en-US" altLang="ko-KR" sz="2400" dirty="0" smtClean="0"/>
              <a:t> utility converts the files written using the record option of </a:t>
            </a:r>
            <a:r>
              <a:rPr lang="en-US" altLang="ko-KR" sz="2400" dirty="0" err="1" smtClean="0"/>
              <a:t>pppd</a:t>
            </a:r>
            <a:r>
              <a:rPr lang="en-US" altLang="ko-KR" sz="2400" dirty="0" smtClean="0"/>
              <a:t> into a human-readable format.</a:t>
            </a:r>
          </a:p>
          <a:p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 smtClean="0"/>
              <a:t> </a:t>
            </a:r>
          </a:p>
        </p:txBody>
      </p:sp>
      <p:sp>
        <p:nvSpPr>
          <p:cNvPr id="10" name="내용 개체 틀 2"/>
          <p:cNvSpPr txBox="1">
            <a:spLocks/>
          </p:cNvSpPr>
          <p:nvPr/>
        </p:nvSpPr>
        <p:spPr>
          <a:xfrm>
            <a:off x="487365" y="2276872"/>
            <a:ext cx="4896959" cy="50405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6639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 descr="E:\pppdu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3"/>
            <a:ext cx="5613634" cy="686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12160" y="1844824"/>
            <a:ext cx="28344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err="1" smtClean="0"/>
              <a:t>pppdump</a:t>
            </a:r>
            <a:r>
              <a:rPr lang="en-US" altLang="ko-KR" sz="3200" dirty="0" smtClean="0"/>
              <a:t> </a:t>
            </a:r>
          </a:p>
          <a:p>
            <a:r>
              <a:rPr lang="en-US" altLang="ko-KR" sz="3200" dirty="0" smtClean="0"/>
              <a:t>default option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33672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E:\pppdumpno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369"/>
            <a:ext cx="5795253" cy="684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56176" y="1916832"/>
            <a:ext cx="277351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err="1" smtClean="0"/>
              <a:t>pppdump</a:t>
            </a:r>
            <a:r>
              <a:rPr lang="en-US" altLang="ko-KR" sz="2400" dirty="0" smtClean="0"/>
              <a:t> with</a:t>
            </a:r>
            <a:endParaRPr lang="en-US" altLang="ko-KR" sz="2400" dirty="0"/>
          </a:p>
          <a:p>
            <a:r>
              <a:rPr lang="en-US" altLang="ko-KR" sz="2400" dirty="0" err="1" smtClean="0"/>
              <a:t>noaccomp</a:t>
            </a:r>
            <a:r>
              <a:rPr lang="en-US" altLang="ko-KR" sz="2400" dirty="0" smtClean="0"/>
              <a:t>,</a:t>
            </a:r>
          </a:p>
          <a:p>
            <a:r>
              <a:rPr lang="en-US" altLang="ko-KR" sz="2400" dirty="0" err="1" smtClean="0"/>
              <a:t>nopcomp</a:t>
            </a:r>
            <a:r>
              <a:rPr lang="en-US" altLang="ko-KR" sz="2400" dirty="0" smtClean="0"/>
              <a:t>,</a:t>
            </a:r>
          </a:p>
          <a:p>
            <a:r>
              <a:rPr lang="en-US" altLang="ko-KR" sz="2400" dirty="0" err="1" smtClean="0"/>
              <a:t>asyncmap</a:t>
            </a:r>
            <a:r>
              <a:rPr lang="en-US" altLang="ko-KR" sz="2400" dirty="0" smtClean="0"/>
              <a:t> 0xffffffff</a:t>
            </a:r>
          </a:p>
          <a:p>
            <a:r>
              <a:rPr lang="en-US" altLang="ko-KR" sz="2400" dirty="0" smtClean="0"/>
              <a:t>options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30760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HDLC PPP LCP frame example</a:t>
            </a:r>
            <a:endParaRPr lang="ko-KR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657" y="1600200"/>
            <a:ext cx="615268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949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Frame Delimiter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Frame delimiter (flag)</a:t>
            </a:r>
          </a:p>
          <a:p>
            <a:pPr lvl="1"/>
            <a:r>
              <a:rPr lang="en-US" altLang="ko-KR" dirty="0" smtClean="0"/>
              <a:t>A frame delimiter marks the end of one frame and the beginning of another. </a:t>
            </a:r>
            <a:r>
              <a:rPr lang="en-US" altLang="ko-KR" dirty="0"/>
              <a:t>A frame delimiter at the end of a frame may also mark </a:t>
            </a:r>
            <a:r>
              <a:rPr lang="en-US" altLang="ko-KR" dirty="0" smtClean="0"/>
              <a:t>the </a:t>
            </a:r>
            <a:r>
              <a:rPr lang="en-US" altLang="ko-KR" dirty="0"/>
              <a:t>start of the next frame</a:t>
            </a:r>
            <a:r>
              <a:rPr lang="en-US" altLang="ko-KR" dirty="0" smtClean="0"/>
              <a:t>.</a:t>
            </a:r>
          </a:p>
          <a:p>
            <a:pPr lvl="1"/>
            <a:r>
              <a:rPr lang="en-US" altLang="ko-KR" dirty="0" smtClean="0"/>
              <a:t>The next frame is after an idle period</a:t>
            </a:r>
          </a:p>
          <a:p>
            <a:pPr lvl="1"/>
            <a:endParaRPr lang="en-US" altLang="ko-KR" dirty="0"/>
          </a:p>
          <a:p>
            <a:pPr lvl="1"/>
            <a:endParaRPr lang="en-US" altLang="ko-KR" sz="1800" dirty="0" smtClean="0"/>
          </a:p>
          <a:p>
            <a:pPr lvl="1"/>
            <a:r>
              <a:rPr lang="en-US" altLang="ko-KR" dirty="0" smtClean="0"/>
              <a:t>In case of continuous communication</a:t>
            </a:r>
            <a:endParaRPr lang="ko-KR" altLang="en-US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636368"/>
            <a:ext cx="6134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932512"/>
            <a:ext cx="4333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948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Homework #1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PPP survey</a:t>
            </a:r>
          </a:p>
          <a:p>
            <a:pPr lvl="1"/>
            <a:r>
              <a:rPr lang="en-US" altLang="ko-KR" dirty="0" smtClean="0"/>
              <a:t>submit a report of PPP with reference to RFC documents. (+PPP.pdf)</a:t>
            </a:r>
          </a:p>
          <a:p>
            <a:pPr lvl="1"/>
            <a:r>
              <a:rPr lang="en-US" altLang="ko-KR" dirty="0" smtClean="0"/>
              <a:t>The report must include contents of RFC 1661 (PPP LCP), RFC 1662 (HDLC) and RFC 1332 (IPCP).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42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Homework #1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err="1"/>
              <a:t>pppd</a:t>
            </a:r>
            <a:r>
              <a:rPr lang="en-US" altLang="ko-KR" dirty="0"/>
              <a:t> </a:t>
            </a:r>
            <a:r>
              <a:rPr lang="en-US" altLang="ko-KR" dirty="0" smtClean="0"/>
              <a:t>execution</a:t>
            </a:r>
          </a:p>
          <a:p>
            <a:pPr lvl="1"/>
            <a:r>
              <a:rPr lang="en-US" altLang="ko-KR" dirty="0" smtClean="0"/>
              <a:t>Execute </a:t>
            </a:r>
            <a:r>
              <a:rPr lang="en-US" altLang="ko-KR" dirty="0" err="1"/>
              <a:t>pppd</a:t>
            </a:r>
            <a:r>
              <a:rPr lang="en-US" altLang="ko-KR" dirty="0"/>
              <a:t> following this </a:t>
            </a:r>
            <a:r>
              <a:rPr lang="en-US" altLang="ko-KR" dirty="0" smtClean="0"/>
              <a:t>documents.</a:t>
            </a:r>
          </a:p>
          <a:p>
            <a:pPr lvl="2"/>
            <a:r>
              <a:rPr lang="en-US" altLang="ko-KR" dirty="0" smtClean="0"/>
              <a:t>Execute twice: First one executes default option, and other is with </a:t>
            </a:r>
            <a:r>
              <a:rPr lang="en-US" altLang="ko-KR" dirty="0" err="1" smtClean="0"/>
              <a:t>noaccomp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nopcomp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asyncmap</a:t>
            </a:r>
            <a:r>
              <a:rPr lang="en-US" altLang="ko-KR" dirty="0" smtClean="0"/>
              <a:t> 0xffffffff option</a:t>
            </a:r>
            <a:endParaRPr lang="en-US" altLang="ko-KR" dirty="0"/>
          </a:p>
          <a:p>
            <a:pPr lvl="1"/>
            <a:r>
              <a:rPr lang="en-US" altLang="ko-KR" dirty="0" smtClean="0"/>
              <a:t>Send a ping from terminal1 to terminal2 when the connection is established.</a:t>
            </a:r>
          </a:p>
          <a:p>
            <a:pPr lvl="2"/>
            <a:r>
              <a:rPr lang="en-US" altLang="ko-KR" dirty="0" smtClean="0"/>
              <a:t>Ex) $ ping –c 2 10.1.3.20 (correspond IP address)</a:t>
            </a:r>
          </a:p>
          <a:p>
            <a:r>
              <a:rPr lang="en-US" altLang="ko-KR" dirty="0" smtClean="0"/>
              <a:t>submission</a:t>
            </a:r>
          </a:p>
          <a:p>
            <a:pPr lvl="1"/>
            <a:r>
              <a:rPr lang="en-US" altLang="ko-KR" dirty="0" smtClean="0"/>
              <a:t>Result screenshot</a:t>
            </a:r>
          </a:p>
          <a:p>
            <a:pPr lvl="2"/>
            <a:r>
              <a:rPr lang="en-US" altLang="ko-KR" dirty="0" smtClean="0"/>
              <a:t>Execution </a:t>
            </a:r>
            <a:r>
              <a:rPr lang="en-US" altLang="ko-KR" dirty="0" smtClean="0"/>
              <a:t>results, </a:t>
            </a:r>
            <a:r>
              <a:rPr lang="en-US" altLang="ko-KR" dirty="0" smtClean="0"/>
              <a:t>debug option on, dump </a:t>
            </a:r>
            <a:r>
              <a:rPr lang="en-US" altLang="ko-KR" dirty="0" smtClean="0"/>
              <a:t>output</a:t>
            </a:r>
          </a:p>
          <a:p>
            <a:pPr lvl="3"/>
            <a:r>
              <a:rPr lang="en-US" altLang="ko-KR" dirty="0" smtClean="0"/>
              <a:t>both </a:t>
            </a:r>
            <a:r>
              <a:rPr lang="en-US" altLang="ko-KR" dirty="0"/>
              <a:t>of default option and </a:t>
            </a:r>
            <a:r>
              <a:rPr lang="en-US" altLang="ko-KR" dirty="0" err="1"/>
              <a:t>noaccomp</a:t>
            </a:r>
            <a:r>
              <a:rPr lang="en-US" altLang="ko-KR" dirty="0"/>
              <a:t>,… </a:t>
            </a:r>
            <a:r>
              <a:rPr lang="en-US" altLang="ko-KR" dirty="0" smtClean="0"/>
              <a:t>option.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Report</a:t>
            </a:r>
          </a:p>
          <a:p>
            <a:pPr lvl="2"/>
            <a:r>
              <a:rPr lang="en-US" altLang="ko-KR" dirty="0" smtClean="0"/>
              <a:t>Explain PPP frame exchange order with reference to RFC documents. (include options)</a:t>
            </a:r>
          </a:p>
          <a:p>
            <a:pPr lvl="2"/>
            <a:r>
              <a:rPr lang="en-US" altLang="ko-KR" dirty="0" smtClean="0"/>
              <a:t>Analyze </a:t>
            </a:r>
            <a:r>
              <a:rPr lang="en-US" altLang="ko-KR" dirty="0" err="1" smtClean="0"/>
              <a:t>pppdump</a:t>
            </a:r>
            <a:r>
              <a:rPr lang="en-US" altLang="ko-KR" dirty="0" smtClean="0"/>
              <a:t> output to fit a frame format of PPP.</a:t>
            </a:r>
          </a:p>
          <a:p>
            <a:pPr lvl="3"/>
            <a:r>
              <a:rPr lang="en-US" altLang="ko-KR" dirty="0" smtClean="0"/>
              <a:t>LCP frames, IPCP frames and Data frame (IPv4).</a:t>
            </a:r>
          </a:p>
          <a:p>
            <a:pPr lvl="3"/>
            <a:r>
              <a:rPr lang="en-US" altLang="ko-KR" dirty="0" smtClean="0"/>
              <a:t>Both of default option and other options.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15196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References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hlinkClick r:id="rId2"/>
              </a:rPr>
              <a:t>http://www.tldp.org/HOWTO/PPP-HOWTO</a:t>
            </a:r>
            <a:r>
              <a:rPr lang="en-US" altLang="ko-KR" dirty="0" smtClean="0">
                <a:hlinkClick r:id="rId2"/>
              </a:rPr>
              <a:t>/</a:t>
            </a:r>
            <a:endParaRPr lang="en-US" altLang="ko-KR" dirty="0" smtClean="0"/>
          </a:p>
          <a:p>
            <a:r>
              <a:rPr lang="en-US" altLang="ko-KR" dirty="0">
                <a:hlinkClick r:id="rId3"/>
              </a:rPr>
              <a:t>http://</a:t>
            </a:r>
            <a:r>
              <a:rPr lang="en-US" altLang="ko-KR" dirty="0" smtClean="0">
                <a:hlinkClick r:id="rId3"/>
              </a:rPr>
              <a:t>linux.about.com/library/cmd/blcmdl8_pppdump.htm</a:t>
            </a:r>
            <a:endParaRPr lang="en-US" altLang="ko-KR" dirty="0" smtClean="0"/>
          </a:p>
          <a:p>
            <a:r>
              <a:rPr lang="en-US" altLang="ko-KR" dirty="0" smtClean="0"/>
              <a:t>RFC 1661, RFC 1662, RFC 1332</a:t>
            </a:r>
          </a:p>
          <a:p>
            <a:r>
              <a:rPr lang="en-US" altLang="ko-KR" dirty="0" smtClean="0"/>
              <a:t>James Carlson, “PPP Design, Implementation, and Debugging 2</a:t>
            </a:r>
            <a:r>
              <a:rPr lang="en-US" altLang="ko-KR" baseline="30000" dirty="0" smtClean="0"/>
              <a:t>nd</a:t>
            </a:r>
            <a:r>
              <a:rPr lang="en-US" altLang="ko-KR" dirty="0" smtClean="0"/>
              <a:t> edition,” Addison-Wesley, July 2000.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92673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797</Words>
  <Application>Microsoft Office PowerPoint</Application>
  <PresentationFormat>화면 슬라이드 쇼(4:3)</PresentationFormat>
  <Paragraphs>123</Paragraphs>
  <Slides>21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Office 테마</vt:lpstr>
      <vt:lpstr>PPP Survey PPP Execution Example</vt:lpstr>
      <vt:lpstr>Setting Virtual Machine</vt:lpstr>
      <vt:lpstr>Serial Port Set Up in VM1</vt:lpstr>
      <vt:lpstr>Serial Port Set Up in VM2</vt:lpstr>
      <vt:lpstr>What is a Null Modem.</vt:lpstr>
      <vt:lpstr>Null modem in virtual machine</vt:lpstr>
      <vt:lpstr>PPP Connection</vt:lpstr>
      <vt:lpstr>pppd connection</vt:lpstr>
      <vt:lpstr>ttySx mapping</vt:lpstr>
      <vt:lpstr>pppd command option</vt:lpstr>
      <vt:lpstr>pppd command option</vt:lpstr>
      <vt:lpstr>pppd connection command</vt:lpstr>
      <vt:lpstr>pppd connection example - debug</vt:lpstr>
      <vt:lpstr>PPP frame analysis</vt:lpstr>
      <vt:lpstr>PowerPoint 프레젠테이션</vt:lpstr>
      <vt:lpstr>PowerPoint 프레젠테이션</vt:lpstr>
      <vt:lpstr>HDLC PPP LCP frame example</vt:lpstr>
      <vt:lpstr>Frame Delimiter</vt:lpstr>
      <vt:lpstr>Homework #1</vt:lpstr>
      <vt:lpstr>Homework #1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hoon</dc:creator>
  <cp:lastModifiedBy>geniiwoo</cp:lastModifiedBy>
  <cp:revision>49</cp:revision>
  <dcterms:created xsi:type="dcterms:W3CDTF">2013-03-14T08:43:23Z</dcterms:created>
  <dcterms:modified xsi:type="dcterms:W3CDTF">2013-03-19T15:20:09Z</dcterms:modified>
</cp:coreProperties>
</file>