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media/audio1.bin" ContentType="audio/unknown"/>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0" r:id="rId3"/>
  </p:sldMasterIdLst>
  <p:notesMasterIdLst>
    <p:notesMasterId r:id="rId129"/>
  </p:notesMasterIdLst>
  <p:sldIdLst>
    <p:sldId id="960" r:id="rId4"/>
    <p:sldId id="1041" r:id="rId5"/>
    <p:sldId id="1162" r:id="rId6"/>
    <p:sldId id="1163" r:id="rId7"/>
    <p:sldId id="1164" r:id="rId8"/>
    <p:sldId id="1165" r:id="rId9"/>
    <p:sldId id="1166" r:id="rId10"/>
    <p:sldId id="1167" r:id="rId11"/>
    <p:sldId id="1168" r:id="rId12"/>
    <p:sldId id="1169" r:id="rId13"/>
    <p:sldId id="1170" r:id="rId14"/>
    <p:sldId id="1171" r:id="rId15"/>
    <p:sldId id="1172" r:id="rId16"/>
    <p:sldId id="1173" r:id="rId17"/>
    <p:sldId id="1174" r:id="rId18"/>
    <p:sldId id="1175" r:id="rId19"/>
    <p:sldId id="1042" r:id="rId20"/>
    <p:sldId id="1068" r:id="rId21"/>
    <p:sldId id="1069" r:id="rId22"/>
    <p:sldId id="1070" r:id="rId23"/>
    <p:sldId id="1072" r:id="rId24"/>
    <p:sldId id="1073" r:id="rId25"/>
    <p:sldId id="1074" r:id="rId26"/>
    <p:sldId id="1075" r:id="rId27"/>
    <p:sldId id="1076" r:id="rId28"/>
    <p:sldId id="1077" r:id="rId29"/>
    <p:sldId id="1078" r:id="rId30"/>
    <p:sldId id="1079" r:id="rId31"/>
    <p:sldId id="1080" r:id="rId32"/>
    <p:sldId id="1081" r:id="rId33"/>
    <p:sldId id="1082" r:id="rId34"/>
    <p:sldId id="1083" r:id="rId35"/>
    <p:sldId id="1084" r:id="rId36"/>
    <p:sldId id="1085" r:id="rId37"/>
    <p:sldId id="1086" r:id="rId38"/>
    <p:sldId id="965" r:id="rId39"/>
    <p:sldId id="966" r:id="rId40"/>
    <p:sldId id="967" r:id="rId41"/>
    <p:sldId id="968" r:id="rId42"/>
    <p:sldId id="1008" r:id="rId43"/>
    <p:sldId id="1007" r:id="rId44"/>
    <p:sldId id="1087" r:id="rId45"/>
    <p:sldId id="1088" r:id="rId46"/>
    <p:sldId id="1089" r:id="rId47"/>
    <p:sldId id="1095" r:id="rId48"/>
    <p:sldId id="1093" r:id="rId49"/>
    <p:sldId id="1208" r:id="rId50"/>
    <p:sldId id="1214" r:id="rId51"/>
    <p:sldId id="1097" r:id="rId52"/>
    <p:sldId id="1100" r:id="rId53"/>
    <p:sldId id="1098" r:id="rId54"/>
    <p:sldId id="1099" r:id="rId55"/>
    <p:sldId id="1160" r:id="rId56"/>
    <p:sldId id="1049" r:id="rId57"/>
    <p:sldId id="1101" r:id="rId58"/>
    <p:sldId id="1102" r:id="rId59"/>
    <p:sldId id="1103" r:id="rId60"/>
    <p:sldId id="1104" r:id="rId61"/>
    <p:sldId id="1209" r:id="rId62"/>
    <p:sldId id="1108" r:id="rId63"/>
    <p:sldId id="1109" r:id="rId64"/>
    <p:sldId id="1110" r:id="rId65"/>
    <p:sldId id="1050" r:id="rId66"/>
    <p:sldId id="1112" r:id="rId67"/>
    <p:sldId id="1113" r:id="rId68"/>
    <p:sldId id="1212" r:id="rId69"/>
    <p:sldId id="1114" r:id="rId70"/>
    <p:sldId id="1115" r:id="rId71"/>
    <p:sldId id="1213" r:id="rId72"/>
    <p:sldId id="1116" r:id="rId73"/>
    <p:sldId id="1125" r:id="rId74"/>
    <p:sldId id="1117" r:id="rId75"/>
    <p:sldId id="1118" r:id="rId76"/>
    <p:sldId id="1119" r:id="rId77"/>
    <p:sldId id="1120" r:id="rId78"/>
    <p:sldId id="1121" r:id="rId79"/>
    <p:sldId id="1122" r:id="rId80"/>
    <p:sldId id="1123" r:id="rId81"/>
    <p:sldId id="1124" r:id="rId82"/>
    <p:sldId id="1051" r:id="rId83"/>
    <p:sldId id="1127" r:id="rId84"/>
    <p:sldId id="1126" r:id="rId85"/>
    <p:sldId id="1128" r:id="rId86"/>
    <p:sldId id="1129" r:id="rId87"/>
    <p:sldId id="1130" r:id="rId88"/>
    <p:sldId id="1131" r:id="rId89"/>
    <p:sldId id="1132" r:id="rId90"/>
    <p:sldId id="1133" r:id="rId91"/>
    <p:sldId id="1134" r:id="rId92"/>
    <p:sldId id="1052" r:id="rId93"/>
    <p:sldId id="1135" r:id="rId94"/>
    <p:sldId id="1136" r:id="rId95"/>
    <p:sldId id="1137" r:id="rId96"/>
    <p:sldId id="1138" r:id="rId97"/>
    <p:sldId id="1161" r:id="rId98"/>
    <p:sldId id="1142" r:id="rId99"/>
    <p:sldId id="1143" r:id="rId100"/>
    <p:sldId id="1139" r:id="rId101"/>
    <p:sldId id="1140" r:id="rId102"/>
    <p:sldId id="1144" r:id="rId103"/>
    <p:sldId id="1146" r:id="rId104"/>
    <p:sldId id="1215" r:id="rId105"/>
    <p:sldId id="533" r:id="rId106"/>
    <p:sldId id="534" r:id="rId107"/>
    <p:sldId id="1053" r:id="rId108"/>
    <p:sldId id="1148" r:id="rId109"/>
    <p:sldId id="1149" r:id="rId110"/>
    <p:sldId id="1150" r:id="rId111"/>
    <p:sldId id="1151" r:id="rId112"/>
    <p:sldId id="1152" r:id="rId113"/>
    <p:sldId id="1153" r:id="rId114"/>
    <p:sldId id="1154" r:id="rId115"/>
    <p:sldId id="1155" r:id="rId116"/>
    <p:sldId id="1156" r:id="rId117"/>
    <p:sldId id="1157" r:id="rId118"/>
    <p:sldId id="1158" r:id="rId119"/>
    <p:sldId id="1159" r:id="rId120"/>
    <p:sldId id="1048" r:id="rId121"/>
    <p:sldId id="1216" r:id="rId122"/>
    <p:sldId id="1242" r:id="rId123"/>
    <p:sldId id="1251" r:id="rId124"/>
    <p:sldId id="1217" r:id="rId125"/>
    <p:sldId id="1106" r:id="rId126"/>
    <p:sldId id="1145" r:id="rId127"/>
    <p:sldId id="1147" r:id="rId12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38356"/>
    <p:restoredTop sz="79593"/>
  </p:normalViewPr>
  <p:slideViewPr>
    <p:cSldViewPr snapToGrid="0" snapToObjects="1">
      <p:cViewPr>
        <p:scale>
          <a:sx n="96" d="100"/>
          <a:sy n="96" d="100"/>
        </p:scale>
        <p:origin x="-1984" y="-248"/>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63" Type="http://schemas.openxmlformats.org/officeDocument/2006/relationships/slide" Target="slides/slide60.xml"/><Relationship Id="rId84" Type="http://schemas.openxmlformats.org/officeDocument/2006/relationships/slide" Target="slides/slide81.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28" Type="http://schemas.openxmlformats.org/officeDocument/2006/relationships/slide" Target="slides/slide125.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slide" Target="slides/slide121.xml"/><Relationship Id="rId129" Type="http://schemas.openxmlformats.org/officeDocument/2006/relationships/notesMaster" Target="notesMasters/notesMaster1.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presProps" Target="presProps.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slide" Target="slides/slide122.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viewProps" Target="viewProps.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slide" Target="slides/slide123.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openxmlformats.org/officeDocument/2006/relationships/theme" Target="theme/theme1.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slide" Target="slides/slide124.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4" Type="http://schemas.openxmlformats.org/officeDocument/2006/relationships/slide" Target="slides/slide1.xml"/><Relationship Id="rId9" Type="http://schemas.openxmlformats.org/officeDocument/2006/relationships/slide" Target="slides/slide6.xml"/><Relationship Id="rId26" Type="http://schemas.openxmlformats.org/officeDocument/2006/relationships/slide" Target="slides/slide23.xml"/><Relationship Id="rId47" Type="http://schemas.openxmlformats.org/officeDocument/2006/relationships/slide" Target="slides/slide44.xml"/><Relationship Id="rId68" Type="http://schemas.openxmlformats.org/officeDocument/2006/relationships/slide" Target="slides/slide65.xml"/><Relationship Id="rId89" Type="http://schemas.openxmlformats.org/officeDocument/2006/relationships/slide" Target="slides/slide86.xml"/><Relationship Id="rId112" Type="http://schemas.openxmlformats.org/officeDocument/2006/relationships/slide" Target="slides/slide109.xml"/><Relationship Id="rId133"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7/22/24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8.1. Updates throughout, including a lot more animations.  These are the ppt files used to make Chapter 2 online lectures in Sept. 2020.</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41328783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18353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313608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8625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4329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69420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8031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854387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400934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316457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93311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54</a:t>
            </a:fld>
            <a:endParaRPr lang="en-US" dirty="0"/>
          </a:p>
        </p:txBody>
      </p:sp>
    </p:spTree>
    <p:extLst>
      <p:ext uri="{BB962C8B-B14F-4D97-AF65-F5344CB8AC3E}">
        <p14:creationId xmlns:p14="http://schemas.microsoft.com/office/powerpoint/2010/main" val="335310648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479493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580897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140802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97136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79247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519392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183210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537920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dirty="0"/>
          </a:p>
        </p:txBody>
      </p:sp>
    </p:spTree>
    <p:extLst>
      <p:ext uri="{BB962C8B-B14F-4D97-AF65-F5344CB8AC3E}">
        <p14:creationId xmlns:p14="http://schemas.microsoft.com/office/powerpoint/2010/main" val="54487865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69781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59636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826381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256546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533662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257393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613734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783601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538914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32039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250582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615589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782216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39870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891641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782182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80</a:t>
            </a:fld>
            <a:endParaRPr lang="en-US" dirty="0"/>
          </a:p>
        </p:txBody>
      </p:sp>
    </p:spTree>
    <p:extLst>
      <p:ext uri="{BB962C8B-B14F-4D97-AF65-F5344CB8AC3E}">
        <p14:creationId xmlns:p14="http://schemas.microsoft.com/office/powerpoint/2010/main" val="352071157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39182735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82</a:t>
            </a:fld>
            <a:endParaRPr lang="en-US" dirty="0"/>
          </a:p>
        </p:txBody>
      </p:sp>
    </p:spTree>
    <p:extLst>
      <p:ext uri="{BB962C8B-B14F-4D97-AF65-F5344CB8AC3E}">
        <p14:creationId xmlns:p14="http://schemas.microsoft.com/office/powerpoint/2010/main" val="230749735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83</a:t>
            </a:fld>
            <a:endParaRPr lang="en-US" dirty="0"/>
          </a:p>
        </p:txBody>
      </p:sp>
    </p:spTree>
    <p:extLst>
      <p:ext uri="{BB962C8B-B14F-4D97-AF65-F5344CB8AC3E}">
        <p14:creationId xmlns:p14="http://schemas.microsoft.com/office/powerpoint/2010/main" val="73759893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84</a:t>
            </a:fld>
            <a:endParaRPr lang="en-US" dirty="0"/>
          </a:p>
        </p:txBody>
      </p:sp>
    </p:spTree>
    <p:extLst>
      <p:ext uri="{BB962C8B-B14F-4D97-AF65-F5344CB8AC3E}">
        <p14:creationId xmlns:p14="http://schemas.microsoft.com/office/powerpoint/2010/main" val="359334177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85</a:t>
            </a:fld>
            <a:endParaRPr lang="en-US" dirty="0"/>
          </a:p>
        </p:txBody>
      </p:sp>
    </p:spTree>
    <p:extLst>
      <p:ext uri="{BB962C8B-B14F-4D97-AF65-F5344CB8AC3E}">
        <p14:creationId xmlns:p14="http://schemas.microsoft.com/office/powerpoint/2010/main" val="37612988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86</a:t>
            </a:fld>
            <a:endParaRPr lang="en-US" dirty="0"/>
          </a:p>
        </p:txBody>
      </p:sp>
    </p:spTree>
    <p:extLst>
      <p:ext uri="{BB962C8B-B14F-4D97-AF65-F5344CB8AC3E}">
        <p14:creationId xmlns:p14="http://schemas.microsoft.com/office/powerpoint/2010/main" val="5801691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87</a:t>
            </a:fld>
            <a:endParaRPr lang="en-US" dirty="0"/>
          </a:p>
        </p:txBody>
      </p:sp>
    </p:spTree>
    <p:extLst>
      <p:ext uri="{BB962C8B-B14F-4D97-AF65-F5344CB8AC3E}">
        <p14:creationId xmlns:p14="http://schemas.microsoft.com/office/powerpoint/2010/main" val="297254148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dirty="0"/>
          </a:p>
        </p:txBody>
      </p:sp>
    </p:spTree>
    <p:extLst>
      <p:ext uri="{BB962C8B-B14F-4D97-AF65-F5344CB8AC3E}">
        <p14:creationId xmlns:p14="http://schemas.microsoft.com/office/powerpoint/2010/main" val="11985713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dirty="0"/>
          </a:p>
        </p:txBody>
      </p:sp>
    </p:spTree>
    <p:extLst>
      <p:ext uri="{BB962C8B-B14F-4D97-AF65-F5344CB8AC3E}">
        <p14:creationId xmlns:p14="http://schemas.microsoft.com/office/powerpoint/2010/main" val="235391362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100751467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22605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62531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765967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48850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010567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447771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411936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103</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How many people use Netflix?</a:t>
            </a:r>
          </a:p>
        </p:txBody>
      </p:sp>
    </p:spTree>
    <p:extLst>
      <p:ext uri="{BB962C8B-B14F-4D97-AF65-F5344CB8AC3E}">
        <p14:creationId xmlns:p14="http://schemas.microsoft.com/office/powerpoint/2010/main" val="169486420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9FA4490D-D4A4-034B-9842-2AED96A6F67A}"/>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1" fontAlgn="auto" latinLnBrk="0" hangingPunct="1">
              <a:lnSpc>
                <a:spcPct val="100000"/>
              </a:lnSpc>
              <a:spcBef>
                <a:spcPct val="0"/>
              </a:spcBef>
              <a:spcAft>
                <a:spcPts val="0"/>
              </a:spcAft>
              <a:buClrTx/>
              <a:buSzTx/>
              <a:buFontTx/>
              <a:buNone/>
              <a:tabLst/>
              <a:defRPr/>
            </a:pPr>
            <a:fld id="{CE157223-41AB-CB48-9D29-70289FC738BB}" type="slidenum">
              <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1" fontAlgn="auto" latinLnBrk="0" hangingPunct="1">
                <a:lnSpc>
                  <a:spcPct val="100000"/>
                </a:lnSpc>
                <a:spcBef>
                  <a:spcPct val="0"/>
                </a:spcBef>
                <a:spcAft>
                  <a:spcPts val="0"/>
                </a:spcAft>
                <a:buClrTx/>
                <a:buSzTx/>
                <a:buFontTx/>
                <a:buNone/>
                <a:tabLst/>
                <a:defRPr/>
              </a:pPr>
              <a:t>104</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42" name="Rectangle 2">
            <a:extLst>
              <a:ext uri="{FF2B5EF4-FFF2-40B4-BE49-F238E27FC236}">
                <a16:creationId xmlns:a16="http://schemas.microsoft.com/office/drawing/2014/main" id="{740F7F93-FBC6-4742-87DD-5B7FB7D2E71C}"/>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E9D157F1-6907-8241-A7D1-F5F4F28FEB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peak load: 7million viewers, 2 Tbytes via </a:t>
            </a:r>
          </a:p>
        </p:txBody>
      </p:sp>
    </p:spTree>
    <p:extLst>
      <p:ext uri="{BB962C8B-B14F-4D97-AF65-F5344CB8AC3E}">
        <p14:creationId xmlns:p14="http://schemas.microsoft.com/office/powerpoint/2010/main" val="339244534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105</a:t>
            </a:fld>
            <a:endParaRPr lang="en-US" dirty="0"/>
          </a:p>
        </p:txBody>
      </p:sp>
    </p:spTree>
    <p:extLst>
      <p:ext uri="{BB962C8B-B14F-4D97-AF65-F5344CB8AC3E}">
        <p14:creationId xmlns:p14="http://schemas.microsoft.com/office/powerpoint/2010/main" val="248794031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848983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9160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070684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2074480"/>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UDO and TCP code updates 3/23</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424148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921669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1301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520903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6185796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228486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7.01 (January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Updated slide content for 2020 link technologies and applications</a:t>
            </a:r>
          </a:p>
          <a:p>
            <a:pPr marL="171450" indent="-171450">
              <a:buFont typeface="Arial" panose="020B0604020202020204" pitchFamily="34" charset="0"/>
              <a:buChar char="•"/>
            </a:pPr>
            <a:r>
              <a:rPr lang="en-US" dirty="0"/>
              <a:t>Add more animation throughout</a:t>
            </a:r>
          </a:p>
          <a:p>
            <a:pPr marL="171450" indent="-171450">
              <a:buFont typeface="Arial" panose="020B0604020202020204" pitchFamily="34" charset="0"/>
              <a:buChar char="•"/>
            </a:pPr>
            <a:r>
              <a:rPr lang="en-US" dirty="0"/>
              <a:t>New Master slide </a:t>
            </a:r>
          </a:p>
        </p:txBody>
      </p:sp>
      <p:sp>
        <p:nvSpPr>
          <p:cNvPr id="4" name="Slide Number Placeholder 3"/>
          <p:cNvSpPr>
            <a:spLocks noGrp="1"/>
          </p:cNvSpPr>
          <p:nvPr>
            <p:ph type="sldNum" sz="quarter" idx="5"/>
          </p:nvPr>
        </p:nvSpPr>
        <p:spPr/>
        <p:txBody>
          <a:bodyPr/>
          <a:lstStyle/>
          <a:p>
            <a:fld id="{3D91EEAC-CFEF-9647-876F-EABC6B8338D7}" type="slidenum">
              <a:rPr lang="en-US" smtClean="0"/>
              <a:t>118</a:t>
            </a:fld>
            <a:endParaRPr lang="en-US" dirty="0"/>
          </a:p>
        </p:txBody>
      </p:sp>
    </p:spTree>
    <p:extLst>
      <p:ext uri="{BB962C8B-B14F-4D97-AF65-F5344CB8AC3E}">
        <p14:creationId xmlns:p14="http://schemas.microsoft.com/office/powerpoint/2010/main" val="3061844876"/>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going to be something new for some students.   Interruption-driven programming, timeout.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267741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204128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Talk a bit about real-world examples for timeout at the end.</a:t>
            </a:r>
          </a:p>
          <a:p>
            <a:endParaRPr lang="en-US" dirty="0"/>
          </a:p>
          <a:p>
            <a:r>
              <a:rPr lang="en-US" dirty="0"/>
              <a:t>Question:  settimeout(10), then what happens in the next iteration?  Will .accept() have timeout?</a:t>
            </a:r>
          </a:p>
          <a:p>
            <a:endParaRPr lang="en-US" dirty="0"/>
          </a:p>
          <a:p>
            <a:r>
              <a:rPr lang="en-US" dirty="0"/>
              <a:t>Non-blocking:</a:t>
            </a:r>
          </a:p>
          <a:p>
            <a:r>
              <a:rPr lang="en-US" dirty="0"/>
              <a:t>https://</a:t>
            </a:r>
            <a:r>
              <a:rPr lang="en-US" dirty="0" err="1"/>
              <a:t>www.scottklement.com</a:t>
            </a:r>
            <a:r>
              <a:rPr lang="en-US" dirty="0"/>
              <a:t>/</a:t>
            </a:r>
            <a:r>
              <a:rPr lang="en-US" dirty="0" err="1"/>
              <a:t>rpg</a:t>
            </a:r>
            <a:r>
              <a:rPr lang="en-US" dirty="0"/>
              <a:t>/</a:t>
            </a:r>
            <a:r>
              <a:rPr lang="en-US" dirty="0" err="1"/>
              <a:t>socktut</a:t>
            </a:r>
            <a:r>
              <a:rPr lang="en-US" dirty="0"/>
              <a:t>/</a:t>
            </a:r>
            <a:r>
              <a:rPr lang="en-US" dirty="0" err="1"/>
              <a:t>nonblocking.html</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018771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Retired this slide, since telnet isn’t really used anymore, and few non https: mail servers around anymore....</a:t>
            </a:r>
          </a:p>
        </p:txBody>
      </p:sp>
      <p:sp>
        <p:nvSpPr>
          <p:cNvPr id="4" name="Slide Number Placeholder 3"/>
          <p:cNvSpPr>
            <a:spLocks noGrp="1"/>
          </p:cNvSpPr>
          <p:nvPr>
            <p:ph type="sldNum" sz="quarter" idx="5"/>
          </p:nvPr>
        </p:nvSpPr>
        <p:spPr/>
        <p:txBody>
          <a:bodyPr/>
          <a:lstStyle/>
          <a:p>
            <a:fld id="{3D91EEAC-CFEF-9647-876F-EABC6B8338D7}" type="slidenum">
              <a:rPr lang="en-US" smtClean="0"/>
              <a:t>123</a:t>
            </a:fld>
            <a:endParaRPr lang="en-US"/>
          </a:p>
        </p:txBody>
      </p:sp>
    </p:spTree>
    <p:extLst>
      <p:ext uri="{BB962C8B-B14F-4D97-AF65-F5344CB8AC3E}">
        <p14:creationId xmlns:p14="http://schemas.microsoft.com/office/powerpoint/2010/main" val="226122168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slide retired, since there’s the Netflix example which is visually better</a:t>
            </a:r>
          </a:p>
        </p:txBody>
      </p:sp>
      <p:sp>
        <p:nvSpPr>
          <p:cNvPr id="4" name="Slide Number Placeholder 3"/>
          <p:cNvSpPr>
            <a:spLocks noGrp="1"/>
          </p:cNvSpPr>
          <p:nvPr>
            <p:ph type="sldNum" sz="quarter" idx="5"/>
          </p:nvPr>
        </p:nvSpPr>
        <p:spPr/>
        <p:txBody>
          <a:bodyPr/>
          <a:lstStyle/>
          <a:p>
            <a:fld id="{3D91EEAC-CFEF-9647-876F-EABC6B8338D7}" type="slidenum">
              <a:rPr lang="en-US" smtClean="0"/>
              <a:t>124</a:t>
            </a:fld>
            <a:endParaRPr lang="en-US"/>
          </a:p>
        </p:txBody>
      </p:sp>
    </p:spTree>
    <p:extLst>
      <p:ext uri="{BB962C8B-B14F-4D97-AF65-F5344CB8AC3E}">
        <p14:creationId xmlns:p14="http://schemas.microsoft.com/office/powerpoint/2010/main" val="380396792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This slide retired, since there’s the new Netflix example which is visually better</a:t>
            </a:r>
          </a:p>
          <a:p>
            <a:endParaRPr lang="en-US"/>
          </a:p>
        </p:txBody>
      </p:sp>
      <p:sp>
        <p:nvSpPr>
          <p:cNvPr id="4" name="Slide Number Placeholder 3"/>
          <p:cNvSpPr>
            <a:spLocks noGrp="1"/>
          </p:cNvSpPr>
          <p:nvPr>
            <p:ph type="sldNum" sz="quarter" idx="5"/>
          </p:nvPr>
        </p:nvSpPr>
        <p:spPr/>
        <p:txBody>
          <a:bodyPr/>
          <a:lstStyle/>
          <a:p>
            <a:fld id="{3D91EEAC-CFEF-9647-876F-EABC6B8338D7}" type="slidenum">
              <a:rPr lang="en-US" smtClean="0"/>
              <a:t>125</a:t>
            </a:fld>
            <a:endParaRPr lang="en-US"/>
          </a:p>
        </p:txBody>
      </p:sp>
    </p:spTree>
    <p:extLst>
      <p:ext uri="{BB962C8B-B14F-4D97-AF65-F5344CB8AC3E}">
        <p14:creationId xmlns:p14="http://schemas.microsoft.com/office/powerpoint/2010/main" val="96467701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7680307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793364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18898569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143773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6C28B-A937-8946-A8B8-E96C4D7F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89AB3BC-CF18-5B4B-9EDE-A1DEE9E6872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693802E-DCBB-6942-892B-5E006FD43DA1}"/>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5" name="Footer Placeholder 4">
            <a:extLst>
              <a:ext uri="{FF2B5EF4-FFF2-40B4-BE49-F238E27FC236}">
                <a16:creationId xmlns:a16="http://schemas.microsoft.com/office/drawing/2014/main" id="{DCEC76A4-9D88-F940-8D92-FD0FBF30103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9DAAEC3-9D1A-CF41-9E08-BEB07758324D}"/>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630770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260621-8E97-B349-82B8-F5BEB8BB9E3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1EEF4EB-0030-4E4F-9E18-F12D2E22AD1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BE1B396-855F-5544-9249-E53712C50958}"/>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5" name="Footer Placeholder 4">
            <a:extLst>
              <a:ext uri="{FF2B5EF4-FFF2-40B4-BE49-F238E27FC236}">
                <a16:creationId xmlns:a16="http://schemas.microsoft.com/office/drawing/2014/main" id="{0F82F17E-A703-FC4C-9DBC-37F173C9B39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EE0F0E7-19E4-134F-9E84-35EA99DAAAB7}"/>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4068733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E3A18-9CC1-1341-AF96-7184EEE9E69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BC89520-6876-074C-9D1E-480E252E7D6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0D41A40-B683-6D40-ADC6-D403C9B2DF84}"/>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5" name="Footer Placeholder 4">
            <a:extLst>
              <a:ext uri="{FF2B5EF4-FFF2-40B4-BE49-F238E27FC236}">
                <a16:creationId xmlns:a16="http://schemas.microsoft.com/office/drawing/2014/main" id="{3F18FEEC-B9ED-7545-B62E-2405FF75F0B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67D7674-65A6-9346-ACDD-85E2D4433B83}"/>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5954063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A1B807-2E2B-DF4F-AA06-273A39CC4D7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DCA3A2-9A5D-1D4E-BCC4-2CA4EEC2E34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677D900-B000-364D-BFD2-F6CD6080A5B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2152A66-19E1-D541-B7E0-104E938B0EC6}"/>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6" name="Footer Placeholder 5">
            <a:extLst>
              <a:ext uri="{FF2B5EF4-FFF2-40B4-BE49-F238E27FC236}">
                <a16:creationId xmlns:a16="http://schemas.microsoft.com/office/drawing/2014/main" id="{70AC81DD-4A04-1E4B-B64C-43B9657EC92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F5D67D9-2DCB-AB4D-B8A5-0CAF567FC76C}"/>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5051883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C3A7B7-5559-064B-8A50-9F1CBA7A03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A67FAB1-A4C9-F747-A0BA-DBA0C0C4BF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332C787-CD6F-1F4A-9B1D-ACB05AA614A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047F7A3-F4D2-F04B-86DF-43E53ADD2A7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3B89BA5-1CD5-EB43-A6A4-9F79325D7A1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E049E35-AF34-354F-AAD8-67D4DAD8763E}"/>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8" name="Footer Placeholder 7">
            <a:extLst>
              <a:ext uri="{FF2B5EF4-FFF2-40B4-BE49-F238E27FC236}">
                <a16:creationId xmlns:a16="http://schemas.microsoft.com/office/drawing/2014/main" id="{17D7A093-D80D-DD4D-91AF-D56DBB7AD9F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6DE78129-3724-4544-9DCF-17FAAC1B7077}"/>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39634256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A4727-9AE4-9147-9FE1-6B42D7C079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A12623B-0F62-D64A-BF9C-BEC5EBC207D9}"/>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4" name="Footer Placeholder 3">
            <a:extLst>
              <a:ext uri="{FF2B5EF4-FFF2-40B4-BE49-F238E27FC236}">
                <a16:creationId xmlns:a16="http://schemas.microsoft.com/office/drawing/2014/main" id="{00AF4969-6D6D-D94E-8509-410729017DBB}"/>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E0EC60E-29D6-F448-A9BD-AC7925F73A1B}"/>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9394269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63E131-141F-2F4C-94A8-B696A277DAAB}"/>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3" name="Footer Placeholder 2">
            <a:extLst>
              <a:ext uri="{FF2B5EF4-FFF2-40B4-BE49-F238E27FC236}">
                <a16:creationId xmlns:a16="http://schemas.microsoft.com/office/drawing/2014/main" id="{39F01CA5-D982-D047-B405-732BD81FE8D4}"/>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1E9B4559-0995-B147-8DE6-A506023D2436}"/>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972739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F10973-7C62-9041-8B54-8E64AA52C89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32A1D9-7602-5F46-ADC9-04629AF3E06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3B69871-F446-514D-A4D0-A0492C3C65B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6E37C1A-E6EB-B349-A191-23573F89EFDF}"/>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6" name="Footer Placeholder 5">
            <a:extLst>
              <a:ext uri="{FF2B5EF4-FFF2-40B4-BE49-F238E27FC236}">
                <a16:creationId xmlns:a16="http://schemas.microsoft.com/office/drawing/2014/main" id="{DEE5AF63-95CF-AB44-A078-25763A8E2A4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4728E78-495A-F640-8460-A92A9EAC0C23}"/>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0698629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A3374-1714-A242-B3DB-DCDD0B59CB0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7F959A6-24BD-AF43-A38F-D0405076E70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1A155C31-DF90-8747-B196-67292A0E09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7DFDEC8-AC94-4A43-B9A6-707A4F26AAB6}"/>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6" name="Footer Placeholder 5">
            <a:extLst>
              <a:ext uri="{FF2B5EF4-FFF2-40B4-BE49-F238E27FC236}">
                <a16:creationId xmlns:a16="http://schemas.microsoft.com/office/drawing/2014/main" id="{65D4BBFF-DB69-A44C-BA93-6F66689897F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1197DC4-8EE7-5D49-A5DE-1B19FF6ECCD4}"/>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0804646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AA2641-EF8E-7C40-8100-AD8B6C42D3B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118B34-9C39-1047-9303-6694EC83B5A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491113-D5AC-934B-96D3-7BC31020FDE4}"/>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5" name="Footer Placeholder 4">
            <a:extLst>
              <a:ext uri="{FF2B5EF4-FFF2-40B4-BE49-F238E27FC236}">
                <a16:creationId xmlns:a16="http://schemas.microsoft.com/office/drawing/2014/main" id="{0BB59E4E-92CC-2345-838F-5B92552B41E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6E36054-3F34-4A45-9159-95896DF3D97F}"/>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036584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DCFEDA-4104-A94B-8E13-19FBF6A0DEE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15A2AC8-130C-2F4C-8925-8FC3934A1EF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5F5612-79E8-0745-B639-AF2BB505A269}"/>
              </a:ext>
            </a:extLst>
          </p:cNvPr>
          <p:cNvSpPr>
            <a:spLocks noGrp="1"/>
          </p:cNvSpPr>
          <p:nvPr>
            <p:ph type="dt" sz="half" idx="10"/>
          </p:nvPr>
        </p:nvSpPr>
        <p:spPr/>
        <p:txBody>
          <a:bodyPr/>
          <a:lstStyle/>
          <a:p>
            <a:fld id="{F18ABAAA-56F6-2745-AE94-1EE02FE78392}" type="datetimeFigureOut">
              <a:rPr lang="en-US" smtClean="0"/>
              <a:t>7/22/24</a:t>
            </a:fld>
            <a:endParaRPr lang="en-US"/>
          </a:p>
        </p:txBody>
      </p:sp>
      <p:sp>
        <p:nvSpPr>
          <p:cNvPr id="5" name="Footer Placeholder 4">
            <a:extLst>
              <a:ext uri="{FF2B5EF4-FFF2-40B4-BE49-F238E27FC236}">
                <a16:creationId xmlns:a16="http://schemas.microsoft.com/office/drawing/2014/main" id="{8FF80366-4ED4-1A4A-8EA5-DC56122A3E4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7A9E45A-CB98-F844-AD9A-FEF0004A8BA1}"/>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04890515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Introduction: 1-</a:t>
            </a:r>
            <a:fld id="{C4204591-24BD-A542-B9D5-F8D8A88D2FEE}" type="slidenum">
              <a:rPr lang="en-US" smtClean="0"/>
              <a:pPr/>
              <a:t>‹#›</a:t>
            </a:fld>
            <a:endParaRPr lang="en-US"/>
          </a:p>
        </p:txBody>
      </p:sp>
    </p:spTree>
    <p:extLst>
      <p:ext uri="{BB962C8B-B14F-4D97-AF65-F5344CB8AC3E}">
        <p14:creationId xmlns:p14="http://schemas.microsoft.com/office/powerpoint/2010/main" val="2728448782"/>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8D1C0D8-3EF9-F24C-8AF1-390E042D49E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BDBBBAD-1D0F-1242-B4FE-CCE298C919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09FD964-692F-454A-9E0F-C006144D41C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8ABAAA-56F6-2745-AE94-1EE02FE78392}" type="datetimeFigureOut">
              <a:rPr lang="en-US" smtClean="0"/>
              <a:t>7/22/24</a:t>
            </a:fld>
            <a:endParaRPr lang="en-US"/>
          </a:p>
        </p:txBody>
      </p:sp>
      <p:sp>
        <p:nvSpPr>
          <p:cNvPr id="5" name="Footer Placeholder 4">
            <a:extLst>
              <a:ext uri="{FF2B5EF4-FFF2-40B4-BE49-F238E27FC236}">
                <a16:creationId xmlns:a16="http://schemas.microsoft.com/office/drawing/2014/main" id="{36E98797-5417-4944-A83D-4D5FE161302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DACE7634-0EA9-654E-96D2-65A8FB16F0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3CB2281-298D-ED49-BD76-0C3B3524713C}" type="slidenum">
              <a:rPr lang="en-US" smtClean="0"/>
              <a:t>‹#›</a:t>
            </a:fld>
            <a:endParaRPr lang="en-US"/>
          </a:p>
        </p:txBody>
      </p:sp>
    </p:spTree>
    <p:extLst>
      <p:ext uri="{BB962C8B-B14F-4D97-AF65-F5344CB8AC3E}">
        <p14:creationId xmlns:p14="http://schemas.microsoft.com/office/powerpoint/2010/main" val="13184321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5.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6.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6.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7.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24.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2.xml"/><Relationship Id="rId1" Type="http://schemas.openxmlformats.org/officeDocument/2006/relationships/slideLayout" Target="../slideLayouts/slideLayout8.xml"/><Relationship Id="rId4" Type="http://schemas.openxmlformats.org/officeDocument/2006/relationships/image" Target="../media/image26.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0.png"/><Relationship Id="rId2" Type="http://schemas.openxmlformats.org/officeDocument/2006/relationships/notesSlide" Target="../notesSlides/notesSlide36.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39.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2.png"/><Relationship Id="rId2" Type="http://schemas.openxmlformats.org/officeDocument/2006/relationships/notesSlide" Target="../notesSlides/notesSlide39.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41.xml"/><Relationship Id="rId1" Type="http://schemas.openxmlformats.org/officeDocument/2006/relationships/slideLayout" Target="../slideLayouts/slideLayout10.xml"/><Relationship Id="rId4" Type="http://schemas.openxmlformats.org/officeDocument/2006/relationships/image" Target="../media/image34.png"/></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8.xml"/><Relationship Id="rId4" Type="http://schemas.openxmlformats.org/officeDocument/2006/relationships/image" Target="../media/image35.png"/></Relationships>
</file>

<file path=ppt/slides/_rels/slide4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3.xml"/><Relationship Id="rId1" Type="http://schemas.openxmlformats.org/officeDocument/2006/relationships/slideLayout" Target="../slideLayouts/slideLayout8.xml"/><Relationship Id="rId4" Type="http://schemas.openxmlformats.org/officeDocument/2006/relationships/image" Target="../media/image37.png"/></Relationships>
</file>

<file path=ppt/slides/_rels/slide4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4.xml"/><Relationship Id="rId1" Type="http://schemas.openxmlformats.org/officeDocument/2006/relationships/slideLayout" Target="../slideLayouts/slideLayout8.xml"/><Relationship Id="rId5" Type="http://schemas.openxmlformats.org/officeDocument/2006/relationships/image" Target="../media/image40.png"/><Relationship Id="rId4" Type="http://schemas.openxmlformats.org/officeDocument/2006/relationships/image" Target="../media/image39.png"/></Relationships>
</file>

<file path=ppt/slides/_rels/slide4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8.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1.xm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4.xml"/><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5.xm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6.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8.xml"/><Relationship Id="rId1" Type="http://schemas.openxmlformats.org/officeDocument/2006/relationships/slideLayout" Target="../slideLayouts/slideLayout4.xml"/><Relationship Id="rId5" Type="http://schemas.openxmlformats.org/officeDocument/2006/relationships/image" Target="../media/image42.png"/><Relationship Id="rId4" Type="http://schemas.openxmlformats.org/officeDocument/2006/relationships/image" Target="../media/image41.png"/></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2.xml"/><Relationship Id="rId1" Type="http://schemas.openxmlformats.org/officeDocument/2006/relationships/slideLayout" Target="../slideLayouts/slideLayout4.xml"/><Relationship Id="rId5" Type="http://schemas.openxmlformats.org/officeDocument/2006/relationships/image" Target="../media/image24.png"/><Relationship Id="rId4" Type="http://schemas.openxmlformats.org/officeDocument/2006/relationships/image" Target="../media/image42.png"/></Relationships>
</file>

<file path=ppt/slides/_rels/slide6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66.xml"/><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0.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81.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8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85.xml"/><Relationship Id="rId1" Type="http://schemas.openxmlformats.org/officeDocument/2006/relationships/slideLayout" Target="../slideLayouts/slideLayout3.xml"/><Relationship Id="rId4" Type="http://schemas.openxmlformats.org/officeDocument/2006/relationships/image" Target="../media/image46.emf"/></Relationships>
</file>

<file path=ppt/slides/_rels/slide8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6.xml"/><Relationship Id="rId1" Type="http://schemas.openxmlformats.org/officeDocument/2006/relationships/slideLayout" Target="../slideLayouts/slideLayout3.xml"/><Relationship Id="rId5" Type="http://schemas.openxmlformats.org/officeDocument/2006/relationships/image" Target="../media/image47.png"/><Relationship Id="rId4" Type="http://schemas.openxmlformats.org/officeDocument/2006/relationships/image" Target="../media/image24.png"/></Relationships>
</file>

<file path=ppt/slides/_rels/slide8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7.xml"/><Relationship Id="rId1" Type="http://schemas.openxmlformats.org/officeDocument/2006/relationships/slideLayout" Target="../slideLayouts/slideLayout3.xml"/><Relationship Id="rId5" Type="http://schemas.openxmlformats.org/officeDocument/2006/relationships/image" Target="../media/image49.png"/><Relationship Id="rId4" Type="http://schemas.openxmlformats.org/officeDocument/2006/relationships/image" Target="../media/image48.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9.xml"/><Relationship Id="rId1" Type="http://schemas.openxmlformats.org/officeDocument/2006/relationships/slideLayout" Target="../slideLayouts/slideLayout3.xml"/><Relationship Id="rId5" Type="http://schemas.openxmlformats.org/officeDocument/2006/relationships/image" Target="../media/image24.png"/><Relationship Id="rId4" Type="http://schemas.openxmlformats.org/officeDocument/2006/relationships/image" Target="../media/image42.png"/></Relationships>
</file>

<file path=ppt/slides/_rels/slide9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0.xml"/><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1.xml"/><Relationship Id="rId1" Type="http://schemas.openxmlformats.org/officeDocument/2006/relationships/slideLayout" Target="../slideLayouts/slideLayout7.xml"/><Relationship Id="rId6" Type="http://schemas.openxmlformats.org/officeDocument/2006/relationships/image" Target="../media/image53.png"/><Relationship Id="rId5" Type="http://schemas.openxmlformats.org/officeDocument/2006/relationships/image" Target="../media/image52.png"/><Relationship Id="rId4" Type="http://schemas.openxmlformats.org/officeDocument/2006/relationships/image" Target="../media/image51.png"/></Relationships>
</file>

<file path=ppt/slides/_rels/slide92.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94.xml"/><Relationship Id="rId1" Type="http://schemas.openxmlformats.org/officeDocument/2006/relationships/slideLayout" Target="../slideLayouts/slideLayout6.xml"/><Relationship Id="rId4" Type="http://schemas.openxmlformats.org/officeDocument/2006/relationships/image" Target="../media/image56.jpeg"/></Relationships>
</file>

<file path=ppt/slides/_rels/slide95.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95.xml"/><Relationship Id="rId1" Type="http://schemas.openxmlformats.org/officeDocument/2006/relationships/slideLayout" Target="../slideLayouts/slideLayout6.xml"/><Relationship Id="rId4" Type="http://schemas.openxmlformats.org/officeDocument/2006/relationships/image" Target="../media/image56.jpeg"/></Relationships>
</file>

<file path=ppt/slides/_rels/slide96.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99.xml"/><Relationship Id="rId1" Type="http://schemas.openxmlformats.org/officeDocument/2006/relationships/slideLayout" Target="../slideLayouts/slideLayout6.xml"/><Relationship Id="rId4" Type="http://schemas.openxmlformats.org/officeDocument/2006/relationships/image" Target="../media/image59.pn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01.xml"/><Relationship Id="rId1" Type="http://schemas.openxmlformats.org/officeDocument/2006/relationships/slideLayout" Target="../slideLayouts/slideLayout6.xml"/><Relationship Id="rId4" Type="http://schemas.openxmlformats.org/officeDocument/2006/relationships/image" Target="../media/image61.png"/></Relationships>
</file>

<file path=ppt/slides/_rels/slide10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66.jpeg"/><Relationship Id="rId2" Type="http://schemas.openxmlformats.org/officeDocument/2006/relationships/notesSlide" Target="../notesSlides/notesSlide102.xml"/><Relationship Id="rId1" Type="http://schemas.openxmlformats.org/officeDocument/2006/relationships/slideLayout" Target="../slideLayouts/slideLayout6.xml"/><Relationship Id="rId6" Type="http://schemas.openxmlformats.org/officeDocument/2006/relationships/image" Target="../media/image65.png"/><Relationship Id="rId5" Type="http://schemas.openxmlformats.org/officeDocument/2006/relationships/image" Target="../media/image64.png"/><Relationship Id="rId4" Type="http://schemas.openxmlformats.org/officeDocument/2006/relationships/image" Target="../media/image63.png"/></Relationships>
</file>

<file path=ppt/slides/_rels/slide10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03.xml"/><Relationship Id="rId1" Type="http://schemas.openxmlformats.org/officeDocument/2006/relationships/slideLayout" Target="../slideLayouts/slideLayout6.xml"/><Relationship Id="rId5" Type="http://schemas.openxmlformats.org/officeDocument/2006/relationships/image" Target="../media/image65.png"/><Relationship Id="rId4" Type="http://schemas.openxmlformats.org/officeDocument/2006/relationships/image" Target="../media/image64.png"/></Relationships>
</file>

<file path=ppt/slides/_rels/slide10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4.xml"/><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4.xml"/></Relationships>
</file>

<file path=ppt/slides/_rels/slide119.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4.xml"/></Relationships>
</file>

<file path=ppt/slides/_rels/slide1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2.xml"/><Relationship Id="rId1" Type="http://schemas.openxmlformats.org/officeDocument/2006/relationships/slideLayout" Target="../slideLayouts/slideLayout2.xml"/><Relationship Id="rId4" Type="http://schemas.openxmlformats.org/officeDocument/2006/relationships/image" Target="../media/image42.png"/></Relationships>
</file>

<file path=ppt/slides/_rels/slide1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3.xml"/><Relationship Id="rId1" Type="http://schemas.openxmlformats.org/officeDocument/2006/relationships/slideLayout" Target="../slideLayouts/slideLayout2.xml"/><Relationship Id="rId4" Type="http://schemas.openxmlformats.org/officeDocument/2006/relationships/image" Target="../media/image4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2</a:t>
            </a:r>
            <a:br>
              <a:rPr lang="en-US" altLang="en-US" sz="6000" b="1" dirty="0">
                <a:solidFill>
                  <a:srgbClr val="000099"/>
                </a:solidFill>
                <a:latin typeface="+mj-lt"/>
              </a:rPr>
            </a:br>
            <a:r>
              <a:rPr lang="en-US" altLang="en-US" sz="5400" b="1" dirty="0">
                <a:solidFill>
                  <a:srgbClr val="000099"/>
                </a:solidFill>
                <a:latin typeface="+mj-lt"/>
              </a:rPr>
              <a:t>Application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1996-2023</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Slide Number Placeholder 1">
            <a:extLst>
              <a:ext uri="{FF2B5EF4-FFF2-40B4-BE49-F238E27FC236}">
                <a16:creationId xmlns:a16="http://schemas.microsoft.com/office/drawing/2014/main" id="{98C65C94-9E94-6144-BDBB-A8F5D511E4DD}"/>
              </a:ext>
            </a:extLst>
          </p:cNvPr>
          <p:cNvSpPr>
            <a:spLocks noGrp="1"/>
          </p:cNvSpPr>
          <p:nvPr>
            <p:ph type="sldNum" sz="quarter" idx="4"/>
          </p:nvPr>
        </p:nvSpPr>
        <p:spPr/>
        <p:txBody>
          <a:bodyPr/>
          <a:lstStyle/>
          <a:p>
            <a:r>
              <a:rPr lang="en-US" dirty="0"/>
              <a:t>Application Layer: 2-</a:t>
            </a:r>
            <a:fld id="{C4204591-24BD-A542-B9D5-F8D8A88D2FEE}" type="slidenum">
              <a:rPr lang="en-US" smtClean="0"/>
              <a:pPr/>
              <a:t>1</a:t>
            </a:fld>
            <a:endParaRPr lang="en-US" dirty="0"/>
          </a:p>
        </p:txBody>
      </p:sp>
      <p:sp>
        <p:nvSpPr>
          <p:cNvPr id="11" name="Rectangle 10">
            <a:extLst>
              <a:ext uri="{FF2B5EF4-FFF2-40B4-BE49-F238E27FC236}">
                <a16:creationId xmlns:a16="http://schemas.microsoft.com/office/drawing/2014/main" id="{AD67D27E-258D-C546-967D-65B4E6ACE4BA}"/>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pic>
        <p:nvPicPr>
          <p:cNvPr id="12" name="Picture 11" descr="A picture containing outdoor, water, bridge, building&#10;&#10;Description automatically generated">
            <a:extLst>
              <a:ext uri="{FF2B5EF4-FFF2-40B4-BE49-F238E27FC236}">
                <a16:creationId xmlns:a16="http://schemas.microsoft.com/office/drawing/2014/main" id="{3BE6A818-0DC7-1C43-B5D9-6718F2878FB3}"/>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solidFill>
                  <a:srgbClr val="CC0000"/>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defRPr/>
            </a:pPr>
            <a:r>
              <a:rPr lang="en-US" sz="3200" dirty="0">
                <a:latin typeface="Calibri" panose="020F0502020204030204" pitchFamily="34" charset="0"/>
                <a:cs typeface="Calibri" panose="020F0502020204030204" pitchFamily="34" charset="0"/>
              </a:rPr>
              <a:t>E-mail, SMTP, IMAP</a:t>
            </a:r>
          </a:p>
          <a:p>
            <a:pPr marL="401638" indent="-401638">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ＭＳ Ｐゴシック" panose="020B0600070205080204" pitchFamily="34" charset="-128"/>
              </a:rPr>
              <a:t>P2P applications</a:t>
            </a:r>
          </a:p>
          <a:p>
            <a:pPr marL="349250" indent="-349250"/>
            <a:r>
              <a:rPr lang="en-US" altLang="en-US" sz="3200" dirty="0">
                <a:ea typeface="ＭＳ Ｐゴシック" panose="020B0600070205080204" pitchFamily="34" charset="-128"/>
              </a:rPr>
              <a:t>video streaming and content distribution networks</a:t>
            </a:r>
          </a:p>
          <a:p>
            <a:pPr marL="349250" indent="-349250"/>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2</a:t>
            </a:fld>
            <a:endParaRPr lang="en-US" dirty="0"/>
          </a:p>
        </p:txBody>
      </p:sp>
      <p:pic>
        <p:nvPicPr>
          <p:cNvPr id="7" name="Picture 6" descr="Kurose&amp;Ross 8th edition photo">
            <a:extLst>
              <a:ext uri="{FF2B5EF4-FFF2-40B4-BE49-F238E27FC236}">
                <a16:creationId xmlns:a16="http://schemas.microsoft.com/office/drawing/2014/main" id="{A17D26A6-40FA-0B4B-8CB5-56D29C2B1867}"/>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299522144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networking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(e.g., Skype)</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6">
                                            <p:txEl>
                                              <p:pRg st="1" end="1"/>
                                            </p:txEl>
                                          </p:spTgt>
                                        </p:tgtEl>
                                        <p:attrNameLst>
                                          <p:attrName>style.visibility</p:attrName>
                                        </p:attrNameLst>
                                      </p:cBhvr>
                                      <p:to>
                                        <p:strVal val="visible"/>
                                      </p:to>
                                    </p:set>
                                    <p:animEffect transition="in" filter="dissolve">
                                      <p:cBhvr>
                                        <p:cTn id="33" dur="500"/>
                                        <p:tgtEl>
                                          <p:spTgt spid="6">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6">
                                            <p:txEl>
                                              <p:pRg st="2" end="2"/>
                                            </p:txEl>
                                          </p:spTgt>
                                        </p:tgtEl>
                                        <p:attrNameLst>
                                          <p:attrName>style.visibility</p:attrName>
                                        </p:attrNameLst>
                                      </p:cBhvr>
                                      <p:to>
                                        <p:strVal val="visible"/>
                                      </p:to>
                                    </p:set>
                                    <p:animEffect transition="in" filter="dissolve">
                                      <p:cBhvr>
                                        <p:cTn id="36" dur="500"/>
                                        <p:tgtEl>
                                          <p:spTgt spid="6">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6">
                                            <p:txEl>
                                              <p:pRg st="3" end="3"/>
                                            </p:txEl>
                                          </p:spTgt>
                                        </p:tgtEl>
                                        <p:attrNameLst>
                                          <p:attrName>style.visibility</p:attrName>
                                        </p:attrNameLst>
                                      </p:cBhvr>
                                      <p:to>
                                        <p:strVal val="visible"/>
                                      </p:to>
                                    </p:set>
                                    <p:animEffect transition="in" filter="dissolve">
                                      <p:cBhvr>
                                        <p:cTn id="39" dur="500"/>
                                        <p:tgtEl>
                                          <p:spTgt spid="6">
                                            <p:txEl>
                                              <p:pRg st="3" end="3"/>
                                            </p:txEl>
                                          </p:spTgt>
                                        </p:tgtEl>
                                      </p:cBhvr>
                                    </p:animEffect>
                                  </p:childTnLst>
                                </p:cTn>
                              </p:par>
                              <p:par>
                                <p:cTn id="40" presetID="9" presetClass="entr" presetSubtype="0" fill="hold" nodeType="withEffect">
                                  <p:stCondLst>
                                    <p:cond delay="0"/>
                                  </p:stCondLst>
                                  <p:childTnLst>
                                    <p:set>
                                      <p:cBhvr>
                                        <p:cTn id="41" dur="1" fill="hold">
                                          <p:stCondLst>
                                            <p:cond delay="0"/>
                                          </p:stCondLst>
                                        </p:cTn>
                                        <p:tgtEl>
                                          <p:spTgt spid="6">
                                            <p:txEl>
                                              <p:pRg st="4" end="4"/>
                                            </p:txEl>
                                          </p:spTgt>
                                        </p:tgtEl>
                                        <p:attrNameLst>
                                          <p:attrName>style.visibility</p:attrName>
                                        </p:attrNameLst>
                                      </p:cBhvr>
                                      <p:to>
                                        <p:strVal val="visible"/>
                                      </p:to>
                                    </p:set>
                                    <p:animEffect transition="in" filter="dissolve">
                                      <p:cBhvr>
                                        <p:cTn id="42" dur="500"/>
                                        <p:tgtEl>
                                          <p:spTgt spid="6">
                                            <p:txEl>
                                              <p:pRg st="4" end="4"/>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dissolve">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20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Skype,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a:t>
            </a:r>
            <a:r>
              <a:rPr lang="en-US" altLang="en-US" dirty="0">
                <a:ea typeface="ＭＳ Ｐゴシック" panose="020B0600070205080204" pitchFamily="34" charset="-128"/>
              </a:rPr>
              <a:t>r</a:t>
            </a:r>
            <a:r>
              <a:rPr lang="en-US" altLang="en-US" sz="4400" dirty="0">
                <a:ea typeface="ＭＳ Ｐゴシック" panose="020B0600070205080204" pitchFamily="34" charset="-128"/>
              </a:rPr>
              <a:t>equirements: common apps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audio/video</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Text Box 4">
            <a:extLst>
              <a:ext uri="{FF2B5EF4-FFF2-40B4-BE49-F238E27FC236}">
                <a16:creationId xmlns:a16="http://schemas.microsoft.com/office/drawing/2014/main" id="{AFA70EB7-D6E6-AF43-A3B7-A9035670635E}"/>
              </a:ext>
            </a:extLst>
          </p:cNvPr>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loss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5">
            <a:extLst>
              <a:ext uri="{FF2B5EF4-FFF2-40B4-BE49-F238E27FC236}">
                <a16:creationId xmlns:a16="http://schemas.microsoft.com/office/drawing/2014/main" id="{2B53E900-CFB4-8641-AD80-727AE9380A18}"/>
              </a:ext>
            </a:extLst>
          </p:cNvPr>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throughput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audio: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5Kbps-1Mbps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10Kbps-5Mbps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same as above </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p:txBody>
      </p:sp>
      <p:sp>
        <p:nvSpPr>
          <p:cNvPr id="16" name="Text Box 6">
            <a:extLst>
              <a:ext uri="{FF2B5EF4-FFF2-40B4-BE49-F238E27FC236}">
                <a16:creationId xmlns:a16="http://schemas.microsoft.com/office/drawing/2014/main" id="{7DDCF5FE-9982-C44D-9FFC-E56BA98BF00E}"/>
              </a:ext>
            </a:extLst>
          </p:cNvPr>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sensitive?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few secs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and no</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57020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 not provide:</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timing, minimum throughput guarantee, security</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8138"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7316721"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7">
                                            <p:txEl>
                                              <p:pRg st="3" end="3"/>
                                            </p:txEl>
                                          </p:spTgt>
                                        </p:tgtEl>
                                        <p:attrNameLst>
                                          <p:attrName>style.visibility</p:attrName>
                                        </p:attrNameLst>
                                      </p:cBhvr>
                                      <p:to>
                                        <p:strVal val="visible"/>
                                      </p:to>
                                    </p:set>
                                    <p:animEffect transition="in" filter="dissolve">
                                      <p:cBhvr>
                                        <p:cTn id="16" dur="500"/>
                                        <p:tgtEl>
                                          <p:spTgt spid="17">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animEffect transition="in" filter="dissolve">
                                      <p:cBhvr>
                                        <p:cTn id="19" dur="500"/>
                                        <p:tgtEl>
                                          <p:spTgt spid="17">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7">
                                            <p:txEl>
                                              <p:pRg st="5" end="5"/>
                                            </p:txEl>
                                          </p:spTgt>
                                        </p:tgtEl>
                                        <p:attrNameLst>
                                          <p:attrName>style.visibility</p:attrName>
                                        </p:attrNameLst>
                                      </p:cBhvr>
                                      <p:to>
                                        <p:strVal val="visible"/>
                                      </p:to>
                                    </p:set>
                                    <p:animEffect transition="in" filter="dissolve">
                                      <p:cBhvr>
                                        <p:cTn id="22" dur="500"/>
                                        <p:tgtEl>
                                          <p:spTgt spid="17">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animEffect transition="in" filter="dissolve">
                                      <p:cBhvr>
                                        <p:cTn id="27" dur="500"/>
                                        <p:tgtEl>
                                          <p:spTgt spid="18">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8">
                                            <p:txEl>
                                              <p:pRg st="1" end="1"/>
                                            </p:txEl>
                                          </p:spTgt>
                                        </p:tgtEl>
                                        <p:attrNameLst>
                                          <p:attrName>style.visibility</p:attrName>
                                        </p:attrNameLst>
                                      </p:cBhvr>
                                      <p:to>
                                        <p:strVal val="visible"/>
                                      </p:to>
                                    </p:set>
                                    <p:animEffect transition="in" filter="dissolve">
                                      <p:cBhvr>
                                        <p:cTn id="30" dur="500"/>
                                        <p:tgtEl>
                                          <p:spTgt spid="18">
                                            <p:txEl>
                                              <p:pRg st="1" end="1"/>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8">
                                            <p:txEl>
                                              <p:pRg st="2" end="2"/>
                                            </p:txEl>
                                          </p:spTgt>
                                        </p:tgtEl>
                                        <p:attrNameLst>
                                          <p:attrName>style.visibility</p:attrName>
                                        </p:attrNameLst>
                                      </p:cBhvr>
                                      <p:to>
                                        <p:strVal val="visible"/>
                                      </p:to>
                                    </p:set>
                                    <p:animEffect transition="in" filter="dissolve">
                                      <p:cBhvr>
                                        <p:cTn id="33" dur="500"/>
                                        <p:tgtEl>
                                          <p:spTgt spid="18">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0" end="0"/>
                                            </p:txEl>
                                          </p:spTgt>
                                        </p:tgtEl>
                                        <p:attrNameLst>
                                          <p:attrName>style.visibility</p:attrName>
                                        </p:attrNameLst>
                                      </p:cBhvr>
                                      <p:to>
                                        <p:strVal val="visible"/>
                                      </p:to>
                                    </p:set>
                                    <p:animEffect transition="in" filter="dissolve">
                                      <p:cBhvr>
                                        <p:cTn id="38"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telephony</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5B1BE3BE-D970-9F49-A4D6-24B7C05F2DA3}"/>
              </a:ext>
            </a:extLst>
          </p:cNvPr>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FTP [RFC 959]</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[RFC 5321]</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[RFC 7230,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9110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SIP [RFC 3261], RTP [RFC 3550], or proprietary HTTP [RFC 7230], DASH</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WOW, FPS (proprietary) </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Text Box 3">
            <a:extLst>
              <a:ext uri="{FF2B5EF4-FFF2-40B4-BE49-F238E27FC236}">
                <a16:creationId xmlns:a16="http://schemas.microsoft.com/office/drawing/2014/main" id="{EC200A6A-DCEC-4843-B6A0-ED8F92661D9A}"/>
              </a:ext>
            </a:extLst>
          </p:cNvPr>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or UDP</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or TCP</a:t>
            </a:r>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429235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ＭＳ Ｐゴシック" panose="020B0600070205080204" pitchFamily="34" charset="-128"/>
              </a:rPr>
              <a:t>Securing TCP</a:t>
            </a:r>
            <a:endParaRPr lang="en-US" sz="4400" dirty="0">
              <a:solidFill>
                <a:srgbClr val="0000A8"/>
              </a:solidFill>
            </a:endParaRPr>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TLS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TLS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Chapter 8</a:t>
            </a: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Principles of network applications</a:t>
            </a:r>
          </a:p>
          <a:p>
            <a:pPr marL="401638" marR="0" lvl="0" indent="-401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Web and HTTP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E-mail, SMTP, IMAP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The 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P2P applications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video streaming and content distribution networks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socket programming with UDP and TCP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8" name="Picture 7" descr="Kurose&amp;Ross 8th edition photo">
            <a:extLst>
              <a:ext uri="{FF2B5EF4-FFF2-40B4-BE49-F238E27FC236}">
                <a16:creationId xmlns:a16="http://schemas.microsoft.com/office/drawing/2014/main" id="{95F7992F-0B40-8A40-9C6C-9B0007DB8C1A}"/>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428083705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www.someschool.edu/someDept/pic.gif</a:t>
              </a: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367251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1500"/>
                            </p:stCondLst>
                            <p:childTnLst>
                              <p:par>
                                <p:cTn id="38" presetID="22" presetClass="entr" presetSubtype="2" fill="hold" nodeType="afterEffect">
                                  <p:stCondLst>
                                    <p:cond delay="0"/>
                                  </p:stCondLst>
                                  <p:childTnLst>
                                    <p:set>
                                      <p:cBhvr>
                                        <p:cTn id="39" dur="1" fill="hold">
                                          <p:stCondLst>
                                            <p:cond delay="0"/>
                                          </p:stCondLst>
                                        </p:cTn>
                                        <p:tgtEl>
                                          <p:spTgt spid="84"/>
                                        </p:tgtEl>
                                        <p:attrNameLst>
                                          <p:attrName>style.visibility</p:attrName>
                                        </p:attrNameLst>
                                      </p:cBhvr>
                                      <p:to>
                                        <p:strVal val="visible"/>
                                      </p:to>
                                    </p:set>
                                    <p:animEffect transition="in" filter="wipe(right)">
                                      <p:cBhvr>
                                        <p:cTn id="4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053013" cy="3248103"/>
            <a:chOff x="6909802" y="3209500"/>
            <a:chExt cx="5053013"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4565333" cy="284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 are complex!</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someDepartment/home.index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/index.html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www-net.cs.umass.edu\r\n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text/html,application/xhtml+xml\r\n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en-us,en;q=0.5\r\n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gzip,deflate\r\n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1936590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www.somesite.com/animalsearch?monkeys&amp;banana</a:t>
            </a: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69124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mod_perl/2.0.11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065158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Trying out HTTP (client side) for yourself</a:t>
            </a:r>
            <a:endParaRPr lang="en-US" sz="4400" dirty="0"/>
          </a:p>
        </p:txBody>
      </p:sp>
      <p:sp>
        <p:nvSpPr>
          <p:cNvPr id="6" name="Rectangle 3">
            <a:extLst>
              <a:ext uri="{FF2B5EF4-FFF2-40B4-BE49-F238E27FC236}">
                <a16:creationId xmlns:a16="http://schemas.microsoft.com/office/drawing/2014/main" id="{54162CB5-536A-4D40-94FC-6A99B52D37CF}"/>
              </a:ext>
            </a:extLst>
          </p:cNvPr>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netcat to your favorite Web server:</a:t>
            </a:r>
          </a:p>
          <a:p>
            <a:pPr marL="1143000" marR="0" lvl="2" indent="-228600" algn="l" defTabSz="914400" rtl="0" eaLnBrk="1" fontAlgn="auto" latinLnBrk="0" hangingPunct="1">
              <a:lnSpc>
                <a:spcPct val="90000"/>
              </a:lnSpc>
              <a:spcBef>
                <a:spcPts val="50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 name="Text Box 5">
            <a:extLst>
              <a:ext uri="{FF2B5EF4-FFF2-40B4-BE49-F238E27FC236}">
                <a16:creationId xmlns:a16="http://schemas.microsoft.com/office/drawing/2014/main" id="{5AD8FC5E-7EF6-5D4A-947A-76F9FAC50B5A}"/>
              </a:ext>
            </a:extLst>
          </p:cNvPr>
          <p:cNvSpPr txBox="1">
            <a:spLocks noChangeArrowheads="1"/>
          </p:cNvSpPr>
          <p:nvPr/>
        </p:nvSpPr>
        <p:spPr bwMode="auto">
          <a:xfrm>
            <a:off x="6101461" y="1932221"/>
            <a:ext cx="5852372"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opens TCP connection to port 80 (default HTTP server port)  at gaia.cs.umass.edu.</a:t>
            </a:r>
          </a:p>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anything typed in will be sent  to port 80 at gaia.cs.umass.edu</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28AAC288-3206-534D-929C-FFD2305EC27E}"/>
              </a:ext>
            </a:extLst>
          </p:cNvPr>
          <p:cNvGrpSpPr/>
          <p:nvPr/>
        </p:nvGrpSpPr>
        <p:grpSpPr>
          <a:xfrm>
            <a:off x="711200" y="5286696"/>
            <a:ext cx="8289126" cy="996484"/>
            <a:chOff x="711200" y="5286696"/>
            <a:chExt cx="8289126" cy="996484"/>
          </a:xfrm>
        </p:grpSpPr>
        <p:sp>
          <p:nvSpPr>
            <p:cNvPr id="15" name="Rectangle 14">
              <a:extLst>
                <a:ext uri="{FF2B5EF4-FFF2-40B4-BE49-F238E27FC236}">
                  <a16:creationId xmlns:a16="http://schemas.microsoft.com/office/drawing/2014/main" id="{D06E2A86-603C-764E-9AF8-0B2F20CD26BD}"/>
                </a:ext>
              </a:extLst>
            </p:cNvPr>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look at response message sent by HTTP server!</a:t>
              </a:r>
            </a:p>
          </p:txBody>
        </p:sp>
        <p:sp>
          <p:nvSpPr>
            <p:cNvPr id="16" name="Text Box 17">
              <a:extLst>
                <a:ext uri="{FF2B5EF4-FFF2-40B4-BE49-F238E27FC236}">
                  <a16:creationId xmlns:a16="http://schemas.microsoft.com/office/drawing/2014/main" id="{A3659547-E754-6B44-903F-76BD7A3006F6}"/>
                </a:ext>
              </a:extLst>
            </p:cNvPr>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 use Wireshark to look at captured HTTP request/response)</a:t>
              </a:r>
            </a:p>
          </p:txBody>
        </p:sp>
      </p:grpSp>
      <p:grpSp>
        <p:nvGrpSpPr>
          <p:cNvPr id="2" name="Group 1">
            <a:extLst>
              <a:ext uri="{FF2B5EF4-FFF2-40B4-BE49-F238E27FC236}">
                <a16:creationId xmlns:a16="http://schemas.microsoft.com/office/drawing/2014/main" id="{26E12EFF-E52A-B84D-934A-7405FA201329}"/>
              </a:ext>
            </a:extLst>
          </p:cNvPr>
          <p:cNvGrpSpPr/>
          <p:nvPr/>
        </p:nvGrpSpPr>
        <p:grpSpPr>
          <a:xfrm>
            <a:off x="727530" y="3145663"/>
            <a:ext cx="10979788" cy="2045073"/>
            <a:chOff x="727530" y="3145663"/>
            <a:chExt cx="10979788" cy="2045073"/>
          </a:xfrm>
        </p:grpSpPr>
        <p:sp>
          <p:nvSpPr>
            <p:cNvPr id="10" name="Rectangle 7">
              <a:extLst>
                <a:ext uri="{FF2B5EF4-FFF2-40B4-BE49-F238E27FC236}">
                  <a16:creationId xmlns:a16="http://schemas.microsoft.com/office/drawing/2014/main" id="{CF530C45-E591-C948-8561-E3D1A663C89A}"/>
                </a:ext>
              </a:extLst>
            </p:cNvPr>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type in a GET HTTP request:</a:t>
              </a:r>
            </a:p>
            <a:p>
              <a:pPr marL="1143000" marR="0" lvl="2" indent="-22860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1" name="Text Box 8">
              <a:extLst>
                <a:ext uri="{FF2B5EF4-FFF2-40B4-BE49-F238E27FC236}">
                  <a16:creationId xmlns:a16="http://schemas.microsoft.com/office/drawing/2014/main" id="{44F32261-DA96-6645-A103-A806625BC498}"/>
                </a:ext>
              </a:extLst>
            </p:cNvPr>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GET /kurose_ross/interactive/index.php HTTP/1.1</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Host: gaia.cs.umass.edu</a:t>
              </a:r>
            </a:p>
          </p:txBody>
        </p:sp>
        <p:sp>
          <p:nvSpPr>
            <p:cNvPr id="19" name="Text Box 5">
              <a:extLst>
                <a:ext uri="{FF2B5EF4-FFF2-40B4-BE49-F238E27FC236}">
                  <a16:creationId xmlns:a16="http://schemas.microsoft.com/office/drawing/2014/main" id="{A5628D90-F44C-0944-B370-D91518878697}"/>
                </a:ext>
              </a:extLst>
            </p:cNvPr>
            <p:cNvSpPr txBox="1">
              <a:spLocks noChangeArrowheads="1"/>
            </p:cNvSpPr>
            <p:nvPr/>
          </p:nvSpPr>
          <p:spPr bwMode="auto">
            <a:xfrm>
              <a:off x="6163577" y="4175073"/>
              <a:ext cx="55437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ct val="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by typing this in (hit carriage return twice), you send this minimal (but complete)  GET request to HTTP server</a:t>
              </a:r>
            </a:p>
          </p:txBody>
        </p:sp>
      </p:grpSp>
      <p:sp>
        <p:nvSpPr>
          <p:cNvPr id="13" name="Slide Number Placeholder 2">
            <a:extLst>
              <a:ext uri="{FF2B5EF4-FFF2-40B4-BE49-F238E27FC236}">
                <a16:creationId xmlns:a16="http://schemas.microsoft.com/office/drawing/2014/main" id="{C4905279-7B20-4F4C-AC34-18EB5C18F59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
        <p:nvSpPr>
          <p:cNvPr id="3" name="Text Box 6">
            <a:extLst>
              <a:ext uri="{FF2B5EF4-FFF2-40B4-BE49-F238E27FC236}">
                <a16:creationId xmlns:a16="http://schemas.microsoft.com/office/drawing/2014/main" id="{72EC16EB-48D6-6F60-9003-B5E809F4522A}"/>
              </a:ext>
            </a:extLst>
          </p:cNvPr>
          <p:cNvSpPr txBox="1">
            <a:spLocks noChangeArrowheads="1"/>
          </p:cNvSpPr>
          <p:nvPr/>
        </p:nvSpPr>
        <p:spPr bwMode="auto">
          <a:xfrm>
            <a:off x="1258273" y="2039943"/>
            <a:ext cx="488762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nc -c -v gaia.cs.umass.edu 80 (for Mac)</a:t>
            </a:r>
            <a:endParaRPr lang="en-US"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lang="en-US" dirty="0">
                <a:solidFill>
                  <a:prstClr val="black"/>
                </a:solidFill>
                <a:latin typeface="Calibri" panose="020F0502020204030204" pitchFamily="34" charset="0"/>
                <a:ea typeface="Calibri" panose="020F0502020204030204" pitchFamily="34" charset="0"/>
                <a:cs typeface="Calibri" panose="020F0502020204030204" pitchFamily="34" charset="0"/>
              </a:rPr>
              <a:t>&gt;n</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cat –C gaia.cs.umass.edu 80 (for Windows)</a:t>
            </a:r>
          </a:p>
        </p:txBody>
      </p:sp>
    </p:spTree>
    <p:extLst>
      <p:ext uri="{BB962C8B-B14F-4D97-AF65-F5344CB8AC3E}">
        <p14:creationId xmlns:p14="http://schemas.microsoft.com/office/powerpoint/2010/main" val="3313424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3" end="3"/>
                                            </p:txEl>
                                          </p:spTgt>
                                        </p:tgtEl>
                                        <p:attrNameLst>
                                          <p:attrName>style.visibility</p:attrName>
                                        </p:attrNameLst>
                                      </p:cBhvr>
                                      <p:to>
                                        <p:strVal val="visible"/>
                                      </p:to>
                                    </p:set>
                                    <p:animEffect transition="in" filter="dissolve">
                                      <p:cBhvr>
                                        <p:cTn id="10" dur="500"/>
                                        <p:tgtEl>
                                          <p:spTgt spid="9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3">
                                            <p:txEl>
                                              <p:pRg st="4" end="4"/>
                                            </p:txEl>
                                          </p:spTgt>
                                        </p:tgtEl>
                                        <p:attrNameLst>
                                          <p:attrName>style.visibility</p:attrName>
                                        </p:attrNameLst>
                                      </p:cBhvr>
                                      <p:to>
                                        <p:strVal val="visible"/>
                                      </p:to>
                                    </p:set>
                                    <p:animEffect transition="in" filter="dissolve">
                                      <p:cBhvr>
                                        <p:cTn id="13" dur="500"/>
                                        <p:tgtEl>
                                          <p:spTgt spid="93">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3">
                                            <p:txEl>
                                              <p:pRg st="5" end="5"/>
                                            </p:txEl>
                                          </p:spTgt>
                                        </p:tgtEl>
                                        <p:attrNameLst>
                                          <p:attrName>style.visibility</p:attrName>
                                        </p:attrNameLst>
                                      </p:cBhvr>
                                      <p:to>
                                        <p:strVal val="visible"/>
                                      </p:to>
                                    </p:set>
                                    <p:animEffect transition="in" filter="dissolve">
                                      <p:cBhvr>
                                        <p:cTn id="16" dur="500"/>
                                        <p:tgtEl>
                                          <p:spTgt spid="9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4"/>
                                        </p:tgtEl>
                                        <p:attrNameLst>
                                          <p:attrName>style.visibility</p:attrName>
                                        </p:attrNameLst>
                                      </p:cBhvr>
                                      <p:to>
                                        <p:strVal val="visible"/>
                                      </p:to>
                                    </p:set>
                                    <p:animEffect transition="in" filter="dissolve">
                                      <p:cBhvr>
                                        <p:cTn id="2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45557" y="1520844"/>
            <a:ext cx="2052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Amazon 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9806082"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Example:  displaying a NY Times web page</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120" name="Picture 119">
            <a:extLst>
              <a:ext uri="{FF2B5EF4-FFF2-40B4-BE49-F238E27FC236}">
                <a16:creationId xmlns:a16="http://schemas.microsoft.com/office/drawing/2014/main" id="{34FE7BC9-B7EB-234C-A2F1-449565BB2E5C}"/>
              </a:ext>
            </a:extLst>
          </p:cNvPr>
          <p:cNvPicPr>
            <a:picLocks noChangeAspect="1"/>
          </p:cNvPicPr>
          <p:nvPr/>
        </p:nvPicPr>
        <p:blipFill>
          <a:blip r:embed="rId3"/>
          <a:stretch>
            <a:fillRect/>
          </a:stretch>
        </p:blipFill>
        <p:spPr>
          <a:xfrm>
            <a:off x="5009242" y="1223204"/>
            <a:ext cx="1797957" cy="1299560"/>
          </a:xfrm>
          <a:prstGeom prst="rect">
            <a:avLst/>
          </a:prstGeom>
        </p:spPr>
      </p:pic>
      <p:pic>
        <p:nvPicPr>
          <p:cNvPr id="121" name="Picture 120">
            <a:extLst>
              <a:ext uri="{FF2B5EF4-FFF2-40B4-BE49-F238E27FC236}">
                <a16:creationId xmlns:a16="http://schemas.microsoft.com/office/drawing/2014/main" id="{D87C6769-19C7-7542-8A41-E79CE4A6A711}"/>
              </a:ext>
            </a:extLst>
          </p:cNvPr>
          <p:cNvPicPr>
            <a:picLocks noChangeAspect="1"/>
          </p:cNvPicPr>
          <p:nvPr/>
        </p:nvPicPr>
        <p:blipFill>
          <a:blip r:embed="rId4"/>
          <a:stretch>
            <a:fillRect/>
          </a:stretch>
        </p:blipFill>
        <p:spPr>
          <a:xfrm>
            <a:off x="8211457" y="4524829"/>
            <a:ext cx="1788365" cy="250371"/>
          </a:xfrm>
          <a:prstGeom prst="rect">
            <a:avLst/>
          </a:prstGeom>
        </p:spPr>
      </p:pic>
      <p:grpSp>
        <p:nvGrpSpPr>
          <p:cNvPr id="137" name="Group 136">
            <a:extLst>
              <a:ext uri="{FF2B5EF4-FFF2-40B4-BE49-F238E27FC236}">
                <a16:creationId xmlns:a16="http://schemas.microsoft.com/office/drawing/2014/main" id="{E643CAC7-5EBE-E949-B25F-69531B9E3B7C}"/>
              </a:ext>
            </a:extLst>
          </p:cNvPr>
          <p:cNvGrpSpPr/>
          <p:nvPr/>
        </p:nvGrpSpPr>
        <p:grpSpPr>
          <a:xfrm>
            <a:off x="4051300" y="2946400"/>
            <a:ext cx="965200" cy="1308100"/>
            <a:chOff x="4051300" y="2946400"/>
            <a:chExt cx="965200" cy="1308100"/>
          </a:xfrm>
        </p:grpSpPr>
        <p:grpSp>
          <p:nvGrpSpPr>
            <p:cNvPr id="128" name="Group 127">
              <a:extLst>
                <a:ext uri="{FF2B5EF4-FFF2-40B4-BE49-F238E27FC236}">
                  <a16:creationId xmlns:a16="http://schemas.microsoft.com/office/drawing/2014/main" id="{3AA7140A-7962-EE49-94D6-B5A5ACAE10BF}"/>
                </a:ext>
              </a:extLst>
            </p:cNvPr>
            <p:cNvGrpSpPr/>
            <p:nvPr/>
          </p:nvGrpSpPr>
          <p:grpSpPr>
            <a:xfrm>
              <a:off x="4673600" y="2946400"/>
              <a:ext cx="342900" cy="1308100"/>
              <a:chOff x="4673600" y="2946400"/>
              <a:chExt cx="3429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8514DA96-3F9B-EC4E-AD35-91569360871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5FF0112-4C26-5140-866E-E14FB9815DFF}"/>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33" name="TextBox 132">
              <a:extLst>
                <a:ext uri="{FF2B5EF4-FFF2-40B4-BE49-F238E27FC236}">
                  <a16:creationId xmlns:a16="http://schemas.microsoft.com/office/drawing/2014/main" id="{D79D69ED-D400-0548-82FB-0F9E9B31A721}"/>
                </a:ext>
              </a:extLst>
            </p:cNvPr>
            <p:cNvSpPr txBox="1"/>
            <p:nvPr/>
          </p:nvSpPr>
          <p:spPr>
            <a:xfrm>
              <a:off x="4051300" y="33782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38" name="Group 137">
            <a:extLst>
              <a:ext uri="{FF2B5EF4-FFF2-40B4-BE49-F238E27FC236}">
                <a16:creationId xmlns:a16="http://schemas.microsoft.com/office/drawing/2014/main" id="{7227CDFD-02C6-A542-A68F-FF9F81C66103}"/>
              </a:ext>
            </a:extLst>
          </p:cNvPr>
          <p:cNvGrpSpPr/>
          <p:nvPr/>
        </p:nvGrpSpPr>
        <p:grpSpPr>
          <a:xfrm>
            <a:off x="5143500" y="2959100"/>
            <a:ext cx="990600" cy="1308100"/>
            <a:chOff x="5143500" y="2959100"/>
            <a:chExt cx="990600" cy="1308100"/>
          </a:xfrm>
        </p:grpSpPr>
        <p:grpSp>
          <p:nvGrpSpPr>
            <p:cNvPr id="129" name="Group 128">
              <a:extLst>
                <a:ext uri="{FF2B5EF4-FFF2-40B4-BE49-F238E27FC236}">
                  <a16:creationId xmlns:a16="http://schemas.microsoft.com/office/drawing/2014/main" id="{AFDCA678-F389-9146-BC39-44292D21247B}"/>
                </a:ext>
              </a:extLst>
            </p:cNvPr>
            <p:cNvGrpSpPr/>
            <p:nvPr/>
          </p:nvGrpSpPr>
          <p:grpSpPr>
            <a:xfrm>
              <a:off x="5143500" y="2959100"/>
              <a:ext cx="342900" cy="1308100"/>
              <a:chOff x="4673600" y="2946400"/>
              <a:chExt cx="342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0254DDAE-1221-CF4A-8A44-FEBA056F68E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TextBox 131">
                <a:extLst>
                  <a:ext uri="{FF2B5EF4-FFF2-40B4-BE49-F238E27FC236}">
                    <a16:creationId xmlns:a16="http://schemas.microsoft.com/office/drawing/2014/main" id="{6449B0AA-1D8A-5A44-848E-EAA10CB19354}"/>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136" name="TextBox 135">
              <a:extLst>
                <a:ext uri="{FF2B5EF4-FFF2-40B4-BE49-F238E27FC236}">
                  <a16:creationId xmlns:a16="http://schemas.microsoft.com/office/drawing/2014/main" id="{37741EFF-00A6-6340-850A-7076A1D9EAD7}"/>
                </a:ext>
              </a:extLst>
            </p:cNvPr>
            <p:cNvSpPr txBox="1"/>
            <p:nvPr/>
          </p:nvSpPr>
          <p:spPr>
            <a:xfrm>
              <a:off x="5397500" y="34036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7" name="Group 156">
            <a:extLst>
              <a:ext uri="{FF2B5EF4-FFF2-40B4-BE49-F238E27FC236}">
                <a16:creationId xmlns:a16="http://schemas.microsoft.com/office/drawing/2014/main" id="{17C0BEEA-E132-6049-AB80-86336EC7D5A7}"/>
              </a:ext>
            </a:extLst>
          </p:cNvPr>
          <p:cNvGrpSpPr/>
          <p:nvPr/>
        </p:nvGrpSpPr>
        <p:grpSpPr>
          <a:xfrm>
            <a:off x="4749800" y="4826000"/>
            <a:ext cx="342900" cy="369332"/>
            <a:chOff x="2857500" y="6540500"/>
            <a:chExt cx="342900" cy="369332"/>
          </a:xfrm>
        </p:grpSpPr>
        <p:sp>
          <p:nvSpPr>
            <p:cNvPr id="155" name="Oval 154">
              <a:extLst>
                <a:ext uri="{FF2B5EF4-FFF2-40B4-BE49-F238E27FC236}">
                  <a16:creationId xmlns:a16="http://schemas.microsoft.com/office/drawing/2014/main" id="{EFE78511-B68D-FB48-9212-A7FDBA45240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9EF5F58F-2D7E-3946-8159-8928CB5C3E5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64" name="Group 163">
            <a:extLst>
              <a:ext uri="{FF2B5EF4-FFF2-40B4-BE49-F238E27FC236}">
                <a16:creationId xmlns:a16="http://schemas.microsoft.com/office/drawing/2014/main" id="{E9CF8CDB-DC01-AA47-85F5-A29BE5D0DF9D}"/>
              </a:ext>
            </a:extLst>
          </p:cNvPr>
          <p:cNvGrpSpPr/>
          <p:nvPr/>
        </p:nvGrpSpPr>
        <p:grpSpPr>
          <a:xfrm>
            <a:off x="4775200" y="5207000"/>
            <a:ext cx="342900" cy="369332"/>
            <a:chOff x="2857500" y="6540500"/>
            <a:chExt cx="342900" cy="369332"/>
          </a:xfrm>
        </p:grpSpPr>
        <p:sp>
          <p:nvSpPr>
            <p:cNvPr id="165" name="Oval 164">
              <a:extLst>
                <a:ext uri="{FF2B5EF4-FFF2-40B4-BE49-F238E27FC236}">
                  <a16:creationId xmlns:a16="http://schemas.microsoft.com/office/drawing/2014/main" id="{3382ECF7-AB3B-8E4F-8B8F-444D8E64911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TextBox 165">
              <a:extLst>
                <a:ext uri="{FF2B5EF4-FFF2-40B4-BE49-F238E27FC236}">
                  <a16:creationId xmlns:a16="http://schemas.microsoft.com/office/drawing/2014/main" id="{5B6967AA-7479-CD4D-9D2D-E2D06F1CC22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a:t>
              </a:r>
            </a:p>
          </p:txBody>
        </p:sp>
      </p:grpSp>
      <p:pic>
        <p:nvPicPr>
          <p:cNvPr id="167" name="Picture 166">
            <a:extLst>
              <a:ext uri="{FF2B5EF4-FFF2-40B4-BE49-F238E27FC236}">
                <a16:creationId xmlns:a16="http://schemas.microsoft.com/office/drawing/2014/main" id="{8C0658C3-4371-094D-A3A8-111CD786B250}"/>
              </a:ext>
            </a:extLst>
          </p:cNvPr>
          <p:cNvPicPr>
            <a:picLocks noChangeAspect="1"/>
          </p:cNvPicPr>
          <p:nvPr/>
        </p:nvPicPr>
        <p:blipFill>
          <a:blip r:embed="rId7"/>
          <a:stretch>
            <a:fillRect/>
          </a:stretch>
        </p:blipFill>
        <p:spPr>
          <a:xfrm>
            <a:off x="5016500" y="4394023"/>
            <a:ext cx="1790700" cy="1295576"/>
          </a:xfrm>
          <a:prstGeom prst="rect">
            <a:avLst/>
          </a:prstGeom>
        </p:spPr>
      </p:pic>
      <p:sp>
        <p:nvSpPr>
          <p:cNvPr id="168" name="TextBox 167">
            <a:extLst>
              <a:ext uri="{FF2B5EF4-FFF2-40B4-BE49-F238E27FC236}">
                <a16:creationId xmlns:a16="http://schemas.microsoft.com/office/drawing/2014/main" id="{74251AC0-F2E4-0045-A435-0B349688752E}"/>
              </a:ext>
            </a:extLst>
          </p:cNvPr>
          <p:cNvSpPr txBox="1"/>
          <p:nvPr/>
        </p:nvSpPr>
        <p:spPr>
          <a:xfrm>
            <a:off x="1917701" y="5803900"/>
            <a:ext cx="24257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page with embedded ad displayed</a:t>
            </a:r>
          </a:p>
        </p:txBody>
      </p:sp>
      <p:grpSp>
        <p:nvGrpSpPr>
          <p:cNvPr id="193" name="Group 192">
            <a:extLst>
              <a:ext uri="{FF2B5EF4-FFF2-40B4-BE49-F238E27FC236}">
                <a16:creationId xmlns:a16="http://schemas.microsoft.com/office/drawing/2014/main" id="{7B258242-158D-CE45-B466-E1D5CD19A109}"/>
              </a:ext>
            </a:extLst>
          </p:cNvPr>
          <p:cNvGrpSpPr/>
          <p:nvPr/>
        </p:nvGrpSpPr>
        <p:grpSpPr>
          <a:xfrm>
            <a:off x="584200" y="1511300"/>
            <a:ext cx="3403600" cy="830997"/>
            <a:chOff x="584200" y="1511300"/>
            <a:chExt cx="3403600" cy="830997"/>
          </a:xfrm>
        </p:grpSpPr>
        <p:sp>
          <p:nvSpPr>
            <p:cNvPr id="174" name="TextBox 173">
              <a:extLst>
                <a:ext uri="{FF2B5EF4-FFF2-40B4-BE49-F238E27FC236}">
                  <a16:creationId xmlns:a16="http://schemas.microsoft.com/office/drawing/2014/main" id="{62B02ED5-379C-594B-BC28-471D84933F65}"/>
                </a:ext>
              </a:extLst>
            </p:cNvPr>
            <p:cNvSpPr txBox="1"/>
            <p:nvPr/>
          </p:nvSpPr>
          <p:spPr>
            <a:xfrm>
              <a:off x="1016000" y="1511300"/>
              <a:ext cx="2971800" cy="830997"/>
            </a:xfrm>
            <a:prstGeom prst="rect">
              <a:avLst/>
            </a:prstGeom>
            <a:noFill/>
          </p:spPr>
          <p:txBody>
            <a:bodyPr wrap="square" rtlCol="0">
              <a:spAutoFit/>
            </a:bodyPr>
            <a:lstStyle/>
            <a:p>
              <a:pPr marL="50800" marR="0" lvl="0" indent="-127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GET base html file from nytimes.com</a:t>
              </a:r>
            </a:p>
          </p:txBody>
        </p:sp>
        <p:grpSp>
          <p:nvGrpSpPr>
            <p:cNvPr id="179" name="Group 178">
              <a:extLst>
                <a:ext uri="{FF2B5EF4-FFF2-40B4-BE49-F238E27FC236}">
                  <a16:creationId xmlns:a16="http://schemas.microsoft.com/office/drawing/2014/main" id="{A5B4B18B-B400-C145-96F8-F232E539CFBE}"/>
                </a:ext>
              </a:extLst>
            </p:cNvPr>
            <p:cNvGrpSpPr/>
            <p:nvPr/>
          </p:nvGrpSpPr>
          <p:grpSpPr>
            <a:xfrm>
              <a:off x="584200" y="1574800"/>
              <a:ext cx="304800" cy="369332"/>
              <a:chOff x="8953500" y="1841500"/>
              <a:chExt cx="304800" cy="369332"/>
            </a:xfrm>
          </p:grpSpPr>
          <p:sp>
            <p:nvSpPr>
              <p:cNvPr id="177" name="Oval 176">
                <a:extLst>
                  <a:ext uri="{FF2B5EF4-FFF2-40B4-BE49-F238E27FC236}">
                    <a16:creationId xmlns:a16="http://schemas.microsoft.com/office/drawing/2014/main" id="{FB3CE166-4808-6745-BCA9-C4BEEA1218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TextBox 177">
                <a:extLst>
                  <a:ext uri="{FF2B5EF4-FFF2-40B4-BE49-F238E27FC236}">
                    <a16:creationId xmlns:a16="http://schemas.microsoft.com/office/drawing/2014/main" id="{2BBFAD08-585E-5240-9260-EE05AAF71ADC}"/>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nvGrpSpPr>
            <p:cNvPr id="180" name="Group 179">
              <a:extLst>
                <a:ext uri="{FF2B5EF4-FFF2-40B4-BE49-F238E27FC236}">
                  <a16:creationId xmlns:a16="http://schemas.microsoft.com/office/drawing/2014/main" id="{ADE29A41-C1EE-5540-AF16-842A0469EC63}"/>
                </a:ext>
              </a:extLst>
            </p:cNvPr>
            <p:cNvGrpSpPr/>
            <p:nvPr/>
          </p:nvGrpSpPr>
          <p:grpSpPr>
            <a:xfrm>
              <a:off x="736600" y="1778000"/>
              <a:ext cx="314386" cy="369332"/>
              <a:chOff x="8953500" y="1841500"/>
              <a:chExt cx="314386" cy="369332"/>
            </a:xfrm>
          </p:grpSpPr>
          <p:sp>
            <p:nvSpPr>
              <p:cNvPr id="181" name="Oval 180">
                <a:extLst>
                  <a:ext uri="{FF2B5EF4-FFF2-40B4-BE49-F238E27FC236}">
                    <a16:creationId xmlns:a16="http://schemas.microsoft.com/office/drawing/2014/main" id="{B65E8865-B055-EF44-8C2B-640FA0F0A4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F5813BBC-13DC-5443-B040-D71A8262A6BB}"/>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194" name="Group 193">
            <a:extLst>
              <a:ext uri="{FF2B5EF4-FFF2-40B4-BE49-F238E27FC236}">
                <a16:creationId xmlns:a16="http://schemas.microsoft.com/office/drawing/2014/main" id="{C7715A16-8CAE-8B4E-A1FC-B57E478E27DD}"/>
              </a:ext>
            </a:extLst>
          </p:cNvPr>
          <p:cNvGrpSpPr/>
          <p:nvPr/>
        </p:nvGrpSpPr>
        <p:grpSpPr>
          <a:xfrm>
            <a:off x="546100" y="2527300"/>
            <a:ext cx="3162300" cy="830997"/>
            <a:chOff x="546100" y="2527300"/>
            <a:chExt cx="3162300" cy="830997"/>
          </a:xfrm>
        </p:grpSpPr>
        <p:sp>
          <p:nvSpPr>
            <p:cNvPr id="175" name="TextBox 174">
              <a:extLst>
                <a:ext uri="{FF2B5EF4-FFF2-40B4-BE49-F238E27FC236}">
                  <a16:creationId xmlns:a16="http://schemas.microsoft.com/office/drawing/2014/main" id="{02D93285-0615-7947-8708-3D8B9BB64404}"/>
                </a:ext>
              </a:extLst>
            </p:cNvPr>
            <p:cNvSpPr txBox="1"/>
            <p:nvPr/>
          </p:nvSpPr>
          <p:spPr>
            <a:xfrm>
              <a:off x="1041400" y="25273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fetch ad from AdX.com</a:t>
              </a:r>
            </a:p>
          </p:txBody>
        </p:sp>
        <p:grpSp>
          <p:nvGrpSpPr>
            <p:cNvPr id="184" name="Group 183">
              <a:extLst>
                <a:ext uri="{FF2B5EF4-FFF2-40B4-BE49-F238E27FC236}">
                  <a16:creationId xmlns:a16="http://schemas.microsoft.com/office/drawing/2014/main" id="{57AE4D44-F02C-2D4E-9145-D2F6EE3A1885}"/>
                </a:ext>
              </a:extLst>
            </p:cNvPr>
            <p:cNvGrpSpPr/>
            <p:nvPr/>
          </p:nvGrpSpPr>
          <p:grpSpPr>
            <a:xfrm>
              <a:off x="546100" y="2590800"/>
              <a:ext cx="304800" cy="369332"/>
              <a:chOff x="8953500" y="1841500"/>
              <a:chExt cx="304800" cy="369332"/>
            </a:xfrm>
          </p:grpSpPr>
          <p:sp>
            <p:nvSpPr>
              <p:cNvPr id="185" name="Oval 184">
                <a:extLst>
                  <a:ext uri="{FF2B5EF4-FFF2-40B4-BE49-F238E27FC236}">
                    <a16:creationId xmlns:a16="http://schemas.microsoft.com/office/drawing/2014/main" id="{249EEB0F-5470-0442-888E-F04587FF52B8}"/>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TextBox 185">
                <a:extLst>
                  <a:ext uri="{FF2B5EF4-FFF2-40B4-BE49-F238E27FC236}">
                    <a16:creationId xmlns:a16="http://schemas.microsoft.com/office/drawing/2014/main" id="{0726A5B0-8161-1949-BD7E-B8491563A898}"/>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87" name="Group 186">
              <a:extLst>
                <a:ext uri="{FF2B5EF4-FFF2-40B4-BE49-F238E27FC236}">
                  <a16:creationId xmlns:a16="http://schemas.microsoft.com/office/drawing/2014/main" id="{DCF0D85B-559C-0043-BC0A-4B9CAAD1277C}"/>
                </a:ext>
              </a:extLst>
            </p:cNvPr>
            <p:cNvGrpSpPr/>
            <p:nvPr/>
          </p:nvGrpSpPr>
          <p:grpSpPr>
            <a:xfrm>
              <a:off x="698500" y="2794000"/>
              <a:ext cx="314386" cy="369332"/>
              <a:chOff x="8953500" y="1841500"/>
              <a:chExt cx="314386" cy="369332"/>
            </a:xfrm>
          </p:grpSpPr>
          <p:sp>
            <p:nvSpPr>
              <p:cNvPr id="188" name="Oval 187">
                <a:extLst>
                  <a:ext uri="{FF2B5EF4-FFF2-40B4-BE49-F238E27FC236}">
                    <a16:creationId xmlns:a16="http://schemas.microsoft.com/office/drawing/2014/main" id="{29F5351A-FFDA-9C41-B98D-BAEFD8893FAF}"/>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TextBox 188">
                <a:extLst>
                  <a:ext uri="{FF2B5EF4-FFF2-40B4-BE49-F238E27FC236}">
                    <a16:creationId xmlns:a16="http://schemas.microsoft.com/office/drawing/2014/main" id="{99AA70F9-EC45-1640-B9B3-7A5389667E0F}"/>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grpSp>
        <p:nvGrpSpPr>
          <p:cNvPr id="195" name="Group 194">
            <a:extLst>
              <a:ext uri="{FF2B5EF4-FFF2-40B4-BE49-F238E27FC236}">
                <a16:creationId xmlns:a16="http://schemas.microsoft.com/office/drawing/2014/main" id="{A17A1A69-E5FB-634A-980A-BA06E2B4760D}"/>
              </a:ext>
            </a:extLst>
          </p:cNvPr>
          <p:cNvGrpSpPr/>
          <p:nvPr/>
        </p:nvGrpSpPr>
        <p:grpSpPr>
          <a:xfrm>
            <a:off x="635000" y="3556000"/>
            <a:ext cx="3060700" cy="830997"/>
            <a:chOff x="635000" y="3556000"/>
            <a:chExt cx="3060700" cy="830997"/>
          </a:xfrm>
        </p:grpSpPr>
        <p:sp>
          <p:nvSpPr>
            <p:cNvPr id="183" name="TextBox 182">
              <a:extLst>
                <a:ext uri="{FF2B5EF4-FFF2-40B4-BE49-F238E27FC236}">
                  <a16:creationId xmlns:a16="http://schemas.microsoft.com/office/drawing/2014/main" id="{BFA112D4-542F-074B-A5A3-B5D63B615FB7}"/>
                </a:ext>
              </a:extLst>
            </p:cNvPr>
            <p:cNvSpPr txBox="1"/>
            <p:nvPr/>
          </p:nvSpPr>
          <p:spPr>
            <a:xfrm>
              <a:off x="1028700" y="35560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display composed page</a:t>
              </a:r>
            </a:p>
          </p:txBody>
        </p:sp>
        <p:grpSp>
          <p:nvGrpSpPr>
            <p:cNvPr id="190" name="Group 189">
              <a:extLst>
                <a:ext uri="{FF2B5EF4-FFF2-40B4-BE49-F238E27FC236}">
                  <a16:creationId xmlns:a16="http://schemas.microsoft.com/office/drawing/2014/main" id="{77071AEA-F77B-F647-A058-71FC7F56BC9C}"/>
                </a:ext>
              </a:extLst>
            </p:cNvPr>
            <p:cNvGrpSpPr/>
            <p:nvPr/>
          </p:nvGrpSpPr>
          <p:grpSpPr>
            <a:xfrm>
              <a:off x="635000" y="3619500"/>
              <a:ext cx="314386" cy="369332"/>
              <a:chOff x="8953500" y="1841500"/>
              <a:chExt cx="314386" cy="369332"/>
            </a:xfrm>
          </p:grpSpPr>
          <p:sp>
            <p:nvSpPr>
              <p:cNvPr id="191" name="Oval 190">
                <a:extLst>
                  <a:ext uri="{FF2B5EF4-FFF2-40B4-BE49-F238E27FC236}">
                    <a16:creationId xmlns:a16="http://schemas.microsoft.com/office/drawing/2014/main" id="{DB3F81B8-82F8-EB45-A850-DEA61F4BA53B}"/>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TextBox 191">
                <a:extLst>
                  <a:ext uri="{FF2B5EF4-FFF2-40B4-BE49-F238E27FC236}">
                    <a16:creationId xmlns:a16="http://schemas.microsoft.com/office/drawing/2014/main" id="{1791ABF8-1237-F049-99EC-B939206A2685}"/>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p>
            </p:txBody>
          </p:sp>
        </p:grpSp>
      </p:grpSp>
    </p:spTree>
    <p:extLst>
      <p:ext uri="{BB962C8B-B14F-4D97-AF65-F5344CB8AC3E}">
        <p14:creationId xmlns:p14="http://schemas.microsoft.com/office/powerpoint/2010/main" val="8149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wipe(down)">
                                      <p:cBhvr>
                                        <p:cTn id="7" dur="1000"/>
                                        <p:tgtEl>
                                          <p:spTgt spid="13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up)">
                                      <p:cBhvr>
                                        <p:cTn id="11" dur="1000"/>
                                        <p:tgtEl>
                                          <p:spTgt spid="138"/>
                                        </p:tgtEl>
                                      </p:cBhvr>
                                    </p:animEffect>
                                  </p:childTnLst>
                                </p:cTn>
                              </p:par>
                              <p:par>
                                <p:cTn id="12" presetID="9" presetClass="entr" presetSubtype="0" fill="hold" nodeType="withEffect">
                                  <p:stCondLst>
                                    <p:cond delay="0"/>
                                  </p:stCondLst>
                                  <p:childTnLst>
                                    <p:set>
                                      <p:cBhvr>
                                        <p:cTn id="13" dur="1" fill="hold">
                                          <p:stCondLst>
                                            <p:cond delay="0"/>
                                          </p:stCondLst>
                                        </p:cTn>
                                        <p:tgtEl>
                                          <p:spTgt spid="193"/>
                                        </p:tgtEl>
                                        <p:attrNameLst>
                                          <p:attrName>style.visibility</p:attrName>
                                        </p:attrNameLst>
                                      </p:cBhvr>
                                      <p:to>
                                        <p:strVal val="visible"/>
                                      </p:to>
                                    </p:set>
                                    <p:animEffect transition="in" filter="dissolve">
                                      <p:cBhvr>
                                        <p:cTn id="14" dur="500"/>
                                        <p:tgtEl>
                                          <p:spTgt spid="193"/>
                                        </p:tgtEl>
                                      </p:cBhvr>
                                    </p:animEffect>
                                  </p:childTnLst>
                                </p:cTn>
                              </p:par>
                            </p:childTnLst>
                          </p:cTn>
                        </p:par>
                        <p:par>
                          <p:cTn id="15" fill="hold">
                            <p:stCondLst>
                              <p:cond delay="2000"/>
                            </p:stCondLst>
                            <p:childTnLst>
                              <p:par>
                                <p:cTn id="16" presetID="0" presetClass="path" presetSubtype="0" accel="50000" decel="50000" fill="hold" nodeType="afterEffect">
                                  <p:stCondLst>
                                    <p:cond delay="0"/>
                                  </p:stCondLst>
                                  <p:childTnLst>
                                    <p:animMotion origin="layout" path="M -0.00222 -0.01019 L -0.00013 0.46018 " pathEditMode="relative" rAng="0" ptsTypes="AA">
                                      <p:cBhvr>
                                        <p:cTn id="17" dur="2000" fill="hold"/>
                                        <p:tgtEl>
                                          <p:spTgt spid="120"/>
                                        </p:tgtEl>
                                        <p:attrNameLst>
                                          <p:attrName>ppt_x</p:attrName>
                                          <p:attrName>ppt_y</p:attrName>
                                        </p:attrNameLst>
                                      </p:cBhvr>
                                      <p:rCtr x="104" y="23519"/>
                                    </p:animMotion>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7"/>
                                        </p:tgtEl>
                                        <p:attrNameLst>
                                          <p:attrName>style.visibility</p:attrName>
                                        </p:attrNameLst>
                                      </p:cBhvr>
                                      <p:to>
                                        <p:strVal val="visible"/>
                                      </p:to>
                                    </p:set>
                                    <p:animEffect transition="in" filter="dissolve">
                                      <p:cBhvr>
                                        <p:cTn id="22" dur="500"/>
                                        <p:tgtEl>
                                          <p:spTgt spid="1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wipe(left)">
                                      <p:cBhvr>
                                        <p:cTn id="27" dur="500"/>
                                        <p:tgtEl>
                                          <p:spTgt spid="140"/>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right)">
                                      <p:cBhvr>
                                        <p:cTn id="31" dur="500"/>
                                        <p:tgtEl>
                                          <p:spTgt spid="160"/>
                                        </p:tgtEl>
                                      </p:cBhvr>
                                    </p:animEffect>
                                  </p:childTnLst>
                                </p:cTn>
                              </p:par>
                              <p:par>
                                <p:cTn id="32" presetID="9" presetClass="entr" presetSubtype="0" fill="hold" nodeType="withEffect">
                                  <p:stCondLst>
                                    <p:cond delay="0"/>
                                  </p:stCondLst>
                                  <p:childTnLst>
                                    <p:set>
                                      <p:cBhvr>
                                        <p:cTn id="33" dur="1" fill="hold">
                                          <p:stCondLst>
                                            <p:cond delay="0"/>
                                          </p:stCondLst>
                                        </p:cTn>
                                        <p:tgtEl>
                                          <p:spTgt spid="194"/>
                                        </p:tgtEl>
                                        <p:attrNameLst>
                                          <p:attrName>style.visibility</p:attrName>
                                        </p:attrNameLst>
                                      </p:cBhvr>
                                      <p:to>
                                        <p:strVal val="visible"/>
                                      </p:to>
                                    </p:set>
                                    <p:animEffect transition="in" filter="dissolve">
                                      <p:cBhvr>
                                        <p:cTn id="34" dur="500"/>
                                        <p:tgtEl>
                                          <p:spTgt spid="194"/>
                                        </p:tgtEl>
                                      </p:cBhvr>
                                    </p:animEffect>
                                  </p:childTnLst>
                                </p:cTn>
                              </p:par>
                            </p:childTnLst>
                          </p:cTn>
                        </p:par>
                        <p:par>
                          <p:cTn id="35" fill="hold">
                            <p:stCondLst>
                              <p:cond delay="1000"/>
                            </p:stCondLst>
                            <p:childTnLst>
                              <p:par>
                                <p:cTn id="36" presetID="0" presetClass="path" presetSubtype="0" accel="50000" decel="50000" fill="hold" nodeType="afterEffect">
                                  <p:stCondLst>
                                    <p:cond delay="0"/>
                                  </p:stCondLst>
                                  <p:childTnLst>
                                    <p:animMotion origin="layout" path="M 0.00235 -0.00093 L -0.26146 0.00532 " pathEditMode="relative" rAng="0" ptsTypes="AA">
                                      <p:cBhvr>
                                        <p:cTn id="37" dur="2000" fill="hold"/>
                                        <p:tgtEl>
                                          <p:spTgt spid="121"/>
                                        </p:tgtEl>
                                        <p:attrNameLst>
                                          <p:attrName>ppt_x</p:attrName>
                                          <p:attrName>ppt_y</p:attrName>
                                        </p:attrNameLst>
                                      </p:cBhvr>
                                      <p:rCtr x="-13190" y="301"/>
                                    </p:animMotion>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64"/>
                                        </p:tgtEl>
                                        <p:attrNameLst>
                                          <p:attrName>style.visibility</p:attrName>
                                        </p:attrNameLst>
                                      </p:cBhvr>
                                      <p:to>
                                        <p:strVal val="visible"/>
                                      </p:to>
                                    </p:set>
                                    <p:animEffect transition="in" filter="dissolve">
                                      <p:cBhvr>
                                        <p:cTn id="42" dur="500"/>
                                        <p:tgtEl>
                                          <p:spTgt spid="16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67"/>
                                        </p:tgtEl>
                                        <p:attrNameLst>
                                          <p:attrName>style.visibility</p:attrName>
                                        </p:attrNameLst>
                                      </p:cBhvr>
                                      <p:to>
                                        <p:strVal val="visible"/>
                                      </p:to>
                                    </p:set>
                                    <p:animEffect transition="in" filter="dissolve">
                                      <p:cBhvr>
                                        <p:cTn id="47" dur="500"/>
                                        <p:tgtEl>
                                          <p:spTgt spid="167"/>
                                        </p:tgtEl>
                                      </p:cBhvr>
                                    </p:animEffect>
                                  </p:childTnLst>
                                </p:cTn>
                              </p:par>
                            </p:childTnLst>
                          </p:cTn>
                        </p:par>
                        <p:par>
                          <p:cTn id="48" fill="hold">
                            <p:stCondLst>
                              <p:cond delay="500"/>
                            </p:stCondLst>
                            <p:childTnLst>
                              <p:par>
                                <p:cTn id="49" presetID="0" presetClass="path" presetSubtype="0" accel="50000" decel="50000" fill="hold" nodeType="afterEffect">
                                  <p:stCondLst>
                                    <p:cond delay="0"/>
                                  </p:stCondLst>
                                  <p:childTnLst>
                                    <p:animMotion origin="layout" path="M -0.00052 -0.00371 L -0.22657 0.00185 " pathEditMode="relative" rAng="0" ptsTypes="AA">
                                      <p:cBhvr>
                                        <p:cTn id="50" dur="2000" fill="hold"/>
                                        <p:tgtEl>
                                          <p:spTgt spid="167"/>
                                        </p:tgtEl>
                                        <p:attrNameLst>
                                          <p:attrName>ppt_x</p:attrName>
                                          <p:attrName>ppt_y</p:attrName>
                                        </p:attrNameLst>
                                      </p:cBhvr>
                                      <p:rCtr x="-11302" y="278"/>
                                    </p:animMotion>
                                  </p:childTnLst>
                                </p:cTn>
                              </p:par>
                              <p:par>
                                <p:cTn id="51" presetID="9" presetClass="exit" presetSubtype="0" fill="hold" nodeType="withEffect">
                                  <p:stCondLst>
                                    <p:cond delay="0"/>
                                  </p:stCondLst>
                                  <p:childTnLst>
                                    <p:animEffect transition="out" filter="dissolve">
                                      <p:cBhvr>
                                        <p:cTn id="52" dur="500"/>
                                        <p:tgtEl>
                                          <p:spTgt spid="120"/>
                                        </p:tgtEl>
                                      </p:cBhvr>
                                    </p:animEffect>
                                    <p:set>
                                      <p:cBhvr>
                                        <p:cTn id="53" dur="1" fill="hold">
                                          <p:stCondLst>
                                            <p:cond delay="499"/>
                                          </p:stCondLst>
                                        </p:cTn>
                                        <p:tgtEl>
                                          <p:spTgt spid="120"/>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21"/>
                                        </p:tgtEl>
                                      </p:cBhvr>
                                    </p:animEffect>
                                    <p:set>
                                      <p:cBhvr>
                                        <p:cTn id="56" dur="1" fill="hold">
                                          <p:stCondLst>
                                            <p:cond delay="499"/>
                                          </p:stCondLst>
                                        </p:cTn>
                                        <p:tgtEl>
                                          <p:spTgt spid="121"/>
                                        </p:tgtEl>
                                        <p:attrNameLst>
                                          <p:attrName>style.visibility</p:attrName>
                                        </p:attrNameLst>
                                      </p:cBhvr>
                                      <p:to>
                                        <p:strVal val="hidden"/>
                                      </p:to>
                                    </p:set>
                                  </p:childTnLst>
                                </p:cTn>
                              </p:par>
                            </p:childTnLst>
                          </p:cTn>
                        </p:par>
                        <p:par>
                          <p:cTn id="57" fill="hold">
                            <p:stCondLst>
                              <p:cond delay="2500"/>
                            </p:stCondLst>
                            <p:childTnLst>
                              <p:par>
                                <p:cTn id="58" presetID="9" presetClass="entr" presetSubtype="0" fill="hold" grpId="0" nodeType="afterEffect">
                                  <p:stCondLst>
                                    <p:cond delay="0"/>
                                  </p:stCondLst>
                                  <p:childTnLst>
                                    <p:set>
                                      <p:cBhvr>
                                        <p:cTn id="59" dur="1" fill="hold">
                                          <p:stCondLst>
                                            <p:cond delay="0"/>
                                          </p:stCondLst>
                                        </p:cTn>
                                        <p:tgtEl>
                                          <p:spTgt spid="168"/>
                                        </p:tgtEl>
                                        <p:attrNameLst>
                                          <p:attrName>style.visibility</p:attrName>
                                        </p:attrNameLst>
                                      </p:cBhvr>
                                      <p:to>
                                        <p:strVal val="visible"/>
                                      </p:to>
                                    </p:set>
                                    <p:animEffect transition="in" filter="dissolve">
                                      <p:cBhvr>
                                        <p:cTn id="60" dur="500"/>
                                        <p:tgtEl>
                                          <p:spTgt spid="168"/>
                                        </p:tgtEl>
                                      </p:cBhvr>
                                    </p:animEffect>
                                  </p:childTnLst>
                                </p:cTn>
                              </p:par>
                              <p:par>
                                <p:cTn id="61" presetID="9" presetClass="entr" presetSubtype="0" fill="hold" nodeType="withEffect">
                                  <p:stCondLst>
                                    <p:cond delay="0"/>
                                  </p:stCondLst>
                                  <p:childTnLst>
                                    <p:set>
                                      <p:cBhvr>
                                        <p:cTn id="62" dur="1" fill="hold">
                                          <p:stCondLst>
                                            <p:cond delay="0"/>
                                          </p:stCondLst>
                                        </p:cTn>
                                        <p:tgtEl>
                                          <p:spTgt spid="195"/>
                                        </p:tgtEl>
                                        <p:attrNameLst>
                                          <p:attrName>style.visibility</p:attrName>
                                        </p:attrNameLst>
                                      </p:cBhvr>
                                      <p:to>
                                        <p:strVal val="visible"/>
                                      </p:to>
                                    </p:set>
                                    <p:animEffect transition="in" filter="dissolve">
                                      <p:cBhvr>
                                        <p:cTn id="6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5726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(sports)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grpSp>
        <p:nvGrpSpPr>
          <p:cNvPr id="12" name="Group 11">
            <a:extLst>
              <a:ext uri="{FF2B5EF4-FFF2-40B4-BE49-F238E27FC236}">
                <a16:creationId xmlns:a16="http://schemas.microsoft.com/office/drawing/2014/main" id="{4B7804DB-C2BE-234C-BAF8-001A3C11A353}"/>
              </a:ext>
            </a:extLst>
          </p:cNvPr>
          <p:cNvGrpSpPr/>
          <p:nvPr/>
        </p:nvGrpSpPr>
        <p:grpSpPr>
          <a:xfrm>
            <a:off x="5029200" y="2971800"/>
            <a:ext cx="1866900" cy="1308100"/>
            <a:chOff x="5232400" y="2959100"/>
            <a:chExt cx="1866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5321300" y="29591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C61A80-CE02-B448-B5E3-EBFF6D673BFC}"/>
                </a:ext>
              </a:extLst>
            </p:cNvPr>
            <p:cNvGrpSpPr/>
            <p:nvPr/>
          </p:nvGrpSpPr>
          <p:grpSpPr>
            <a:xfrm>
              <a:off x="5232400" y="3289300"/>
              <a:ext cx="1866900" cy="763946"/>
              <a:chOff x="6464300" y="3225800"/>
              <a:chExt cx="1866900" cy="763946"/>
            </a:xfrm>
          </p:grpSpPr>
          <p:sp>
            <p:nvSpPr>
              <p:cNvPr id="136" name="TextBox 135">
                <a:extLst>
                  <a:ext uri="{FF2B5EF4-FFF2-40B4-BE49-F238E27FC236}">
                    <a16:creationId xmlns:a16="http://schemas.microsoft.com/office/drawing/2014/main" id="{37741EFF-00A6-6340-850A-7076A1D9EAD7}"/>
                  </a:ext>
                </a:extLst>
              </p:cNvPr>
              <p:cNvSpPr txBox="1"/>
              <p:nvPr/>
            </p:nvSpPr>
            <p:spPr>
              <a:xfrm>
                <a:off x="6540500" y="32258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52" name="TextBox 151">
                <a:extLst>
                  <a:ext uri="{FF2B5EF4-FFF2-40B4-BE49-F238E27FC236}">
                    <a16:creationId xmlns:a16="http://schemas.microsoft.com/office/drawing/2014/main" id="{920ECA3E-DA6F-244F-AC0C-FD318708283A}"/>
                  </a:ext>
                </a:extLst>
              </p:cNvPr>
              <p:cNvSpPr txBox="1"/>
              <p:nvPr/>
            </p:nvSpPr>
            <p:spPr>
              <a:xfrm>
                <a:off x="6464300" y="3670300"/>
                <a:ext cx="18669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grpSp>
        <p:nvGrpSpPr>
          <p:cNvPr id="20" name="Group 19">
            <a:extLst>
              <a:ext uri="{FF2B5EF4-FFF2-40B4-BE49-F238E27FC236}">
                <a16:creationId xmlns:a16="http://schemas.microsoft.com/office/drawing/2014/main" id="{800BBD88-33EF-3947-884A-6B491783249E}"/>
              </a:ext>
            </a:extLst>
          </p:cNvPr>
          <p:cNvGrpSpPr/>
          <p:nvPr/>
        </p:nvGrpSpPr>
        <p:grpSpPr>
          <a:xfrm>
            <a:off x="5829300" y="4457700"/>
            <a:ext cx="2565400" cy="826532"/>
            <a:chOff x="5829300" y="4457700"/>
            <a:chExt cx="2565400" cy="826532"/>
          </a:xfrm>
        </p:grpSpPr>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3" name="Group 152">
              <a:extLst>
                <a:ext uri="{FF2B5EF4-FFF2-40B4-BE49-F238E27FC236}">
                  <a16:creationId xmlns:a16="http://schemas.microsoft.com/office/drawing/2014/main" id="{8CA521F4-EC55-8C40-BE52-D9669FC5CF74}"/>
                </a:ext>
              </a:extLst>
            </p:cNvPr>
            <p:cNvGrpSpPr/>
            <p:nvPr/>
          </p:nvGrpSpPr>
          <p:grpSpPr>
            <a:xfrm>
              <a:off x="5829300" y="4457700"/>
              <a:ext cx="2565400" cy="522848"/>
              <a:chOff x="6667500" y="3098800"/>
              <a:chExt cx="2565400" cy="522848"/>
            </a:xfrm>
          </p:grpSpPr>
          <p:sp>
            <p:nvSpPr>
              <p:cNvPr id="154" name="TextBox 153">
                <a:extLst>
                  <a:ext uri="{FF2B5EF4-FFF2-40B4-BE49-F238E27FC236}">
                    <a16:creationId xmlns:a16="http://schemas.microsoft.com/office/drawing/2014/main" id="{77BC8A21-6CB2-204F-A591-9C029E2F841E}"/>
                  </a:ext>
                </a:extLst>
              </p:cNvPr>
              <p:cNvSpPr txBox="1"/>
              <p:nvPr/>
            </p:nvSpPr>
            <p:spPr>
              <a:xfrm>
                <a:off x="6667500" y="30988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158" name="TextBox 157">
                <a:extLst>
                  <a:ext uri="{FF2B5EF4-FFF2-40B4-BE49-F238E27FC236}">
                    <a16:creationId xmlns:a16="http://schemas.microsoft.com/office/drawing/2014/main" id="{3AD5EFFE-CDD2-424B-B7F3-2CE29BF214C0}"/>
                  </a:ext>
                </a:extLst>
              </p:cNvPr>
              <p:cNvSpPr txBox="1"/>
              <p:nvPr/>
            </p:nvSpPr>
            <p:spPr>
              <a:xfrm>
                <a:off x="6718300" y="3327400"/>
                <a:ext cx="2514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 Times Sports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B98A3665-4E7C-D848-BE58-FE2952708C34}"/>
              </a:ext>
            </a:extLst>
          </p:cNvPr>
          <p:cNvGrpSpPr/>
          <p:nvPr/>
        </p:nvGrpSpPr>
        <p:grpSpPr>
          <a:xfrm>
            <a:off x="6032500" y="5308600"/>
            <a:ext cx="2641600" cy="840348"/>
            <a:chOff x="6032500" y="5308600"/>
            <a:chExt cx="2641600" cy="840348"/>
          </a:xfrm>
        </p:grpSpPr>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59" name="Group 158">
              <a:extLst>
                <a:ext uri="{FF2B5EF4-FFF2-40B4-BE49-F238E27FC236}">
                  <a16:creationId xmlns:a16="http://schemas.microsoft.com/office/drawing/2014/main" id="{22DEA1DD-5EEE-1C4E-A637-02C9F65CF6D5}"/>
                </a:ext>
              </a:extLst>
            </p:cNvPr>
            <p:cNvGrpSpPr/>
            <p:nvPr/>
          </p:nvGrpSpPr>
          <p:grpSpPr>
            <a:xfrm>
              <a:off x="6032500" y="5600700"/>
              <a:ext cx="2641600" cy="548248"/>
              <a:chOff x="6680200" y="3187700"/>
              <a:chExt cx="2641600" cy="548248"/>
            </a:xfrm>
          </p:grpSpPr>
          <p:sp>
            <p:nvSpPr>
              <p:cNvPr id="172" name="TextBox 171">
                <a:extLst>
                  <a:ext uri="{FF2B5EF4-FFF2-40B4-BE49-F238E27FC236}">
                    <a16:creationId xmlns:a16="http://schemas.microsoft.com/office/drawing/2014/main" id="{FE94D7BC-7D81-274A-9509-DEE4B740FB74}"/>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73" name="TextBox 172">
                <a:extLst>
                  <a:ext uri="{FF2B5EF4-FFF2-40B4-BE49-F238E27FC236}">
                    <a16:creationId xmlns:a16="http://schemas.microsoft.com/office/drawing/2014/main" id="{1EAA195E-8C8C-1845-9D1B-8381449D13DE}"/>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04308279-3BAC-D944-AE86-6E42E65336C0}"/>
              </a:ext>
            </a:extLst>
          </p:cNvPr>
          <p:cNvGrpSpPr/>
          <p:nvPr/>
        </p:nvGrpSpPr>
        <p:grpSpPr>
          <a:xfrm>
            <a:off x="3771900" y="2946400"/>
            <a:ext cx="1473200" cy="1308100"/>
            <a:chOff x="3771900" y="2946400"/>
            <a:chExt cx="14732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68CF91E3-8CC2-014A-9E16-B2CE362C31BA}"/>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4F53035E-3334-0D4F-B133-C4B1561EA164}"/>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52" name="Group 51">
            <a:extLst>
              <a:ext uri="{FF2B5EF4-FFF2-40B4-BE49-F238E27FC236}">
                <a16:creationId xmlns:a16="http://schemas.microsoft.com/office/drawing/2014/main" id="{0B59CE8A-0F27-A146-A4D1-2760DF031A50}"/>
              </a:ext>
            </a:extLst>
          </p:cNvPr>
          <p:cNvGrpSpPr/>
          <p:nvPr/>
        </p:nvGrpSpPr>
        <p:grpSpPr>
          <a:xfrm>
            <a:off x="5670332" y="2112579"/>
            <a:ext cx="5759667" cy="3920359"/>
            <a:chOff x="5670332" y="2112579"/>
            <a:chExt cx="5759667" cy="3920359"/>
          </a:xfrm>
        </p:grpSpPr>
        <p:sp>
          <p:nvSpPr>
            <p:cNvPr id="2" name="TextBox 1">
              <a:extLst>
                <a:ext uri="{FF2B5EF4-FFF2-40B4-BE49-F238E27FC236}">
                  <a16:creationId xmlns:a16="http://schemas.microsoft.com/office/drawing/2014/main" id="{9F9DB321-5A1F-8649-9D26-BF0186CA01CF}"/>
                </a:ext>
              </a:extLst>
            </p:cNvPr>
            <p:cNvSpPr txBox="1"/>
            <p:nvPr/>
          </p:nvSpPr>
          <p:spPr>
            <a:xfrm>
              <a:off x="8623738" y="2427890"/>
              <a:ext cx="280626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“first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chose to visit (provides base html file)</a:t>
              </a:r>
            </a:p>
          </p:txBody>
        </p:sp>
        <p:cxnSp>
          <p:nvCxnSpPr>
            <p:cNvPr id="11" name="Straight Connector 10">
              <a:extLst>
                <a:ext uri="{FF2B5EF4-FFF2-40B4-BE49-F238E27FC236}">
                  <a16:creationId xmlns:a16="http://schemas.microsoft.com/office/drawing/2014/main" id="{28F40397-9A27-6B43-8B1F-E2230399C658}"/>
                </a:ext>
              </a:extLst>
            </p:cNvPr>
            <p:cNvCxnSpPr/>
            <p:nvPr/>
          </p:nvCxnSpPr>
          <p:spPr>
            <a:xfrm flipH="1" flipV="1">
              <a:off x="7425559" y="2112579"/>
              <a:ext cx="1213944" cy="45720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5E86D2A-2489-6B42-BA9F-B2D8B99656A4}"/>
                </a:ext>
              </a:extLst>
            </p:cNvPr>
            <p:cNvCxnSpPr>
              <a:cxnSpLocks/>
            </p:cNvCxnSpPr>
            <p:nvPr/>
          </p:nvCxnSpPr>
          <p:spPr>
            <a:xfrm flipH="1">
              <a:off x="5670332" y="2585545"/>
              <a:ext cx="2969171" cy="3447393"/>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5C3FE298-29AC-B44F-87D3-1F8763BA5D0F}"/>
              </a:ext>
            </a:extLst>
          </p:cNvPr>
          <p:cNvGrpSpPr/>
          <p:nvPr/>
        </p:nvGrpSpPr>
        <p:grpSpPr>
          <a:xfrm>
            <a:off x="814558" y="5481147"/>
            <a:ext cx="3877874" cy="1015663"/>
            <a:chOff x="9112474" y="3373822"/>
            <a:chExt cx="3877874" cy="1015663"/>
          </a:xfrm>
        </p:grpSpPr>
        <p:sp>
          <p:nvSpPr>
            <p:cNvPr id="126" name="TextBox 125">
              <a:extLst>
                <a:ext uri="{FF2B5EF4-FFF2-40B4-BE49-F238E27FC236}">
                  <a16:creationId xmlns:a16="http://schemas.microsoft.com/office/drawing/2014/main" id="{EE0A76CD-2A30-FB4B-86F4-85E1E4848582}"/>
                </a:ext>
              </a:extLst>
            </p:cNvPr>
            <p:cNvSpPr txBox="1"/>
            <p:nvPr/>
          </p:nvSpPr>
          <p:spPr>
            <a:xfrm>
              <a:off x="9112474" y="3373822"/>
              <a:ext cx="280626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“third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did </a:t>
              </a:r>
              <a:r>
                <a:rPr kumimoji="0" lang="en-US" sz="2000" b="0" i="1" u="sng"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choose to visit</a:t>
              </a:r>
            </a:p>
          </p:txBody>
        </p:sp>
        <p:cxnSp>
          <p:nvCxnSpPr>
            <p:cNvPr id="127" name="Straight Connector 126">
              <a:extLst>
                <a:ext uri="{FF2B5EF4-FFF2-40B4-BE49-F238E27FC236}">
                  <a16:creationId xmlns:a16="http://schemas.microsoft.com/office/drawing/2014/main" id="{D41F550D-F42E-F949-B025-A8099E69051A}"/>
                </a:ext>
              </a:extLst>
            </p:cNvPr>
            <p:cNvCxnSpPr>
              <a:cxnSpLocks/>
            </p:cNvCxnSpPr>
            <p:nvPr/>
          </p:nvCxnSpPr>
          <p:spPr>
            <a:xfrm flipH="1">
              <a:off x="10804635" y="4198741"/>
              <a:ext cx="2185713" cy="10651"/>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9111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down)">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par>
                                <p:cTn id="18" presetID="9" presetClass="exit" presetSubtype="0" fill="hold" nodeType="withEffect">
                                  <p:stCondLst>
                                    <p:cond delay="0"/>
                                  </p:stCondLst>
                                  <p:childTnLst>
                                    <p:animEffect transition="out" filter="dissolve">
                                      <p:cBhvr>
                                        <p:cTn id="19" dur="500"/>
                                        <p:tgtEl>
                                          <p:spTgt spid="51"/>
                                        </p:tgtEl>
                                      </p:cBhvr>
                                    </p:animEffect>
                                    <p:set>
                                      <p:cBhvr>
                                        <p:cTn id="20" dur="1" fill="hold">
                                          <p:stCondLst>
                                            <p:cond delay="499"/>
                                          </p:stCondLst>
                                        </p:cTn>
                                        <p:tgtEl>
                                          <p:spTgt spid="51"/>
                                        </p:tgtEl>
                                        <p:attrNameLst>
                                          <p:attrName>style.visibility</p:attrName>
                                        </p:attrNameLst>
                                      </p:cBhvr>
                                      <p:to>
                                        <p:strVal val="hidden"/>
                                      </p:to>
                                    </p:se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134"/>
                                        </p:tgtEl>
                                        <p:attrNameLst>
                                          <p:attrName>style.visibility</p:attrName>
                                        </p:attrNameLst>
                                      </p:cBhvr>
                                      <p:to>
                                        <p:strVal val="visible"/>
                                      </p:to>
                                    </p:set>
                                    <p:animEffect transition="in" filter="dissolve">
                                      <p:cBhvr>
                                        <p:cTn id="24" dur="500"/>
                                        <p:tgtEl>
                                          <p:spTgt spid="13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nodeType="clickEffect">
                                  <p:stCondLst>
                                    <p:cond delay="0"/>
                                  </p:stCondLst>
                                  <p:childTnLst>
                                    <p:animEffect transition="out" filter="dissolve">
                                      <p:cBhvr>
                                        <p:cTn id="33" dur="500"/>
                                        <p:tgtEl>
                                          <p:spTgt spid="52"/>
                                        </p:tgtEl>
                                      </p:cBhvr>
                                    </p:animEffect>
                                    <p:set>
                                      <p:cBhvr>
                                        <p:cTn id="34" dur="1" fill="hold">
                                          <p:stCondLst>
                                            <p:cond delay="499"/>
                                          </p:stCondLst>
                                        </p:cTn>
                                        <p:tgtEl>
                                          <p:spTgt spid="52"/>
                                        </p:tgtEl>
                                        <p:attrNameLst>
                                          <p:attrName>style.visibility</p:attrName>
                                        </p:attrNameLst>
                                      </p:cBhvr>
                                      <p:to>
                                        <p:strVal val="hidden"/>
                                      </p:to>
                                    </p:set>
                                  </p:childTnLst>
                                </p:cTn>
                              </p:par>
                              <p:par>
                                <p:cTn id="35" presetID="22" presetClass="entr" presetSubtype="8"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par>
                                <p:cTn id="38" presetID="9" presetClass="exit" presetSubtype="0" fill="hold" nodeType="withEffect">
                                  <p:stCondLst>
                                    <p:cond delay="0"/>
                                  </p:stCondLst>
                                  <p:childTnLst>
                                    <p:animEffect transition="out" filter="dissolve">
                                      <p:cBhvr>
                                        <p:cTn id="39" dur="500"/>
                                        <p:tgtEl>
                                          <p:spTgt spid="12"/>
                                        </p:tgtEl>
                                      </p:cBhvr>
                                    </p:animEffect>
                                    <p:set>
                                      <p:cBhvr>
                                        <p:cTn id="40" dur="1" fill="hold">
                                          <p:stCondLst>
                                            <p:cond delay="499"/>
                                          </p:stCondLst>
                                        </p:cTn>
                                        <p:tgtEl>
                                          <p:spTgt spid="12"/>
                                        </p:tgtEl>
                                        <p:attrNameLst>
                                          <p:attrName>style.visibility</p:attrName>
                                        </p:attrNameLst>
                                      </p:cBhvr>
                                      <p:to>
                                        <p:strVal val="hidden"/>
                                      </p:to>
                                    </p:se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2"/>
                                        </p:tgtEl>
                                        <p:attrNameLst>
                                          <p:attrName>style.visibility</p:attrName>
                                        </p:attrNameLst>
                                      </p:cBhvr>
                                      <p:to>
                                        <p:strVal val="visible"/>
                                      </p:to>
                                    </p:set>
                                    <p:animEffect transition="in" filter="dissolve">
                                      <p:cBhvr>
                                        <p:cTn id="44" dur="500"/>
                                        <p:tgtEl>
                                          <p:spTgt spid="12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right)">
                                      <p:cBhvr>
                                        <p:cTn id="49" dur="500"/>
                                        <p:tgtEl>
                                          <p:spTgt spid="50"/>
                                        </p:tgtEl>
                                      </p:cBhvr>
                                    </p:animEffect>
                                  </p:childTnLst>
                                </p:cTn>
                              </p:par>
                              <p:par>
                                <p:cTn id="50" presetID="9" presetClass="exit" presetSubtype="0" fill="hold" nodeType="withEffect">
                                  <p:stCondLst>
                                    <p:cond delay="0"/>
                                  </p:stCondLst>
                                  <p:childTnLst>
                                    <p:animEffect transition="out" filter="dissolve">
                                      <p:cBhvr>
                                        <p:cTn id="51" dur="500"/>
                                        <p:tgtEl>
                                          <p:spTgt spid="20"/>
                                        </p:tgtEl>
                                      </p:cBhvr>
                                    </p:animEffect>
                                    <p:set>
                                      <p:cBhvr>
                                        <p:cTn id="52" dur="1" fill="hold">
                                          <p:stCondLst>
                                            <p:cond delay="499"/>
                                          </p:stCondLst>
                                        </p:cTn>
                                        <p:tgtEl>
                                          <p:spTgt spid="20"/>
                                        </p:tgtEl>
                                        <p:attrNameLst>
                                          <p:attrName>style.visibility</p:attrName>
                                        </p:attrNameLst>
                                      </p:cBhvr>
                                      <p:to>
                                        <p:strVal val="hidden"/>
                                      </p:to>
                                    </p:set>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77"/>
                                        </p:tgtEl>
                                        <p:attrNameLst>
                                          <p:attrName>style.visibility</p:attrName>
                                        </p:attrNameLst>
                                      </p:cBhvr>
                                      <p:to>
                                        <p:strVal val="visible"/>
                                      </p:to>
                                    </p:set>
                                    <p:animEffect transition="in" filter="dissolve">
                                      <p:cBhvr>
                                        <p:cTn id="56" dur="500"/>
                                        <p:tgtEl>
                                          <p:spTgt spid="17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dissolve">
                                      <p:cBhvr>
                                        <p:cTn id="6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4" grpId="0"/>
      <p:bldP spid="122" grpId="0"/>
      <p:bldP spid="177"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4" name="Group 3">
            <a:extLst>
              <a:ext uri="{FF2B5EF4-FFF2-40B4-BE49-F238E27FC236}">
                <a16:creationId xmlns:a16="http://schemas.microsoft.com/office/drawing/2014/main" id="{A79FB72C-0CE6-6F4A-8318-7BBCBAF80D45}"/>
              </a:ext>
            </a:extLst>
          </p:cNvPr>
          <p:cNvGrpSpPr/>
          <p:nvPr/>
        </p:nvGrpSpPr>
        <p:grpSpPr>
          <a:xfrm>
            <a:off x="2655782" y="3088525"/>
            <a:ext cx="1853925" cy="1453555"/>
            <a:chOff x="2655782" y="3088525"/>
            <a:chExt cx="1853925" cy="1453555"/>
          </a:xfrm>
        </p:grpSpPr>
        <p:grpSp>
          <p:nvGrpSpPr>
            <p:cNvPr id="193" name="Group 192">
              <a:extLst>
                <a:ext uri="{FF2B5EF4-FFF2-40B4-BE49-F238E27FC236}">
                  <a16:creationId xmlns:a16="http://schemas.microsoft.com/office/drawing/2014/main" id="{F0737EF3-88DE-B24C-8B06-2EC1A067E461}"/>
                </a:ext>
              </a:extLst>
            </p:cNvPr>
            <p:cNvGrpSpPr/>
            <p:nvPr/>
          </p:nvGrpSpPr>
          <p:grpSpPr>
            <a:xfrm rot="18353253">
              <a:off x="2896693" y="3474816"/>
              <a:ext cx="826353" cy="1308176"/>
              <a:chOff x="4220856" y="2946324"/>
              <a:chExt cx="826353" cy="1308176"/>
            </a:xfrm>
          </p:grpSpPr>
          <p:grpSp>
            <p:nvGrpSpPr>
              <p:cNvPr id="194" name="Group 193">
                <a:extLst>
                  <a:ext uri="{FF2B5EF4-FFF2-40B4-BE49-F238E27FC236}">
                    <a16:creationId xmlns:a16="http://schemas.microsoft.com/office/drawing/2014/main" id="{FA1C25C4-6393-2D45-A39C-53270B6CDDB6}"/>
                  </a:ext>
                </a:extLst>
              </p:cNvPr>
              <p:cNvGrpSpPr/>
              <p:nvPr/>
            </p:nvGrpSpPr>
            <p:grpSpPr>
              <a:xfrm>
                <a:off x="4673600" y="2946400"/>
                <a:ext cx="373609" cy="1308100"/>
                <a:chOff x="4673600" y="2946400"/>
                <a:chExt cx="373609" cy="1308100"/>
              </a:xfrm>
            </p:grpSpPr>
            <p:cxnSp>
              <p:nvCxnSpPr>
                <p:cNvPr id="196" name="Straight Arrow Connector 195">
                  <a:extLst>
                    <a:ext uri="{FF2B5EF4-FFF2-40B4-BE49-F238E27FC236}">
                      <a16:creationId xmlns:a16="http://schemas.microsoft.com/office/drawing/2014/main" id="{12DCD062-8181-A647-955D-683D45502F6E}"/>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97" name="Oval 196">
                  <a:extLst>
                    <a:ext uri="{FF2B5EF4-FFF2-40B4-BE49-F238E27FC236}">
                      <a16:creationId xmlns:a16="http://schemas.microsoft.com/office/drawing/2014/main" id="{3E4A219F-A0E7-8645-8484-086EBA3A6E59}"/>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TextBox 197">
                  <a:extLst>
                    <a:ext uri="{FF2B5EF4-FFF2-40B4-BE49-F238E27FC236}">
                      <a16:creationId xmlns:a16="http://schemas.microsoft.com/office/drawing/2014/main" id="{8E738B55-E22B-3A43-A564-F6EA3FC17C98}"/>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95" name="TextBox 194">
                <a:extLst>
                  <a:ext uri="{FF2B5EF4-FFF2-40B4-BE49-F238E27FC236}">
                    <a16:creationId xmlns:a16="http://schemas.microsoft.com/office/drawing/2014/main" id="{1E9006DF-11BD-C547-A32C-1F00EC824547}"/>
                  </a:ext>
                </a:extLst>
              </p:cNvPr>
              <p:cNvSpPr txBox="1"/>
              <p:nvPr/>
            </p:nvSpPr>
            <p:spPr>
              <a:xfrm rot="3246747">
                <a:off x="4123079" y="3044101"/>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99" name="Group 198">
              <a:extLst>
                <a:ext uri="{FF2B5EF4-FFF2-40B4-BE49-F238E27FC236}">
                  <a16:creationId xmlns:a16="http://schemas.microsoft.com/office/drawing/2014/main" id="{407DB6C2-0CEA-3648-B1B6-77CE57048243}"/>
                </a:ext>
              </a:extLst>
            </p:cNvPr>
            <p:cNvGrpSpPr/>
            <p:nvPr/>
          </p:nvGrpSpPr>
          <p:grpSpPr>
            <a:xfrm rot="18353253">
              <a:off x="3477459" y="2812673"/>
              <a:ext cx="756395" cy="1308100"/>
              <a:chOff x="5143500" y="2959100"/>
              <a:chExt cx="756395" cy="1308100"/>
            </a:xfrm>
          </p:grpSpPr>
          <p:grpSp>
            <p:nvGrpSpPr>
              <p:cNvPr id="200" name="Group 199">
                <a:extLst>
                  <a:ext uri="{FF2B5EF4-FFF2-40B4-BE49-F238E27FC236}">
                    <a16:creationId xmlns:a16="http://schemas.microsoft.com/office/drawing/2014/main" id="{54115DA7-DE3B-4447-845E-235ACC3FAAAA}"/>
                  </a:ext>
                </a:extLst>
              </p:cNvPr>
              <p:cNvGrpSpPr/>
              <p:nvPr/>
            </p:nvGrpSpPr>
            <p:grpSpPr>
              <a:xfrm>
                <a:off x="5143500" y="2959100"/>
                <a:ext cx="373609" cy="1308100"/>
                <a:chOff x="4673600" y="2946400"/>
                <a:chExt cx="373609" cy="1308100"/>
              </a:xfrm>
            </p:grpSpPr>
            <p:cxnSp>
              <p:nvCxnSpPr>
                <p:cNvPr id="202" name="Straight Arrow Connector 201">
                  <a:extLst>
                    <a:ext uri="{FF2B5EF4-FFF2-40B4-BE49-F238E27FC236}">
                      <a16:creationId xmlns:a16="http://schemas.microsoft.com/office/drawing/2014/main" id="{F9E6592C-CDC7-B141-8823-F0A2C3118C37}"/>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0DE26BA7-BAE1-8A4D-B468-465A4FCB9C9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TextBox 203">
                  <a:extLst>
                    <a:ext uri="{FF2B5EF4-FFF2-40B4-BE49-F238E27FC236}">
                      <a16:creationId xmlns:a16="http://schemas.microsoft.com/office/drawing/2014/main" id="{D694AEC2-DCB9-F84B-AD91-BF0427B65907}"/>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201" name="TextBox 200">
                <a:extLst>
                  <a:ext uri="{FF2B5EF4-FFF2-40B4-BE49-F238E27FC236}">
                    <a16:creationId xmlns:a16="http://schemas.microsoft.com/office/drawing/2014/main" id="{0DED2786-F044-3447-B63A-D53A273462BC}"/>
                  </a:ext>
                </a:extLst>
              </p:cNvPr>
              <p:cNvSpPr txBox="1"/>
              <p:nvPr/>
            </p:nvSpPr>
            <p:spPr>
              <a:xfrm rot="3077103">
                <a:off x="5261072" y="3063392"/>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grpSp>
        <p:nvGrpSpPr>
          <p:cNvPr id="205" name="Group 204">
            <a:extLst>
              <a:ext uri="{FF2B5EF4-FFF2-40B4-BE49-F238E27FC236}">
                <a16:creationId xmlns:a16="http://schemas.microsoft.com/office/drawing/2014/main" id="{154A1081-6C53-E145-BDD1-3FA5A22FACF9}"/>
              </a:ext>
            </a:extLst>
          </p:cNvPr>
          <p:cNvGrpSpPr/>
          <p:nvPr/>
        </p:nvGrpSpPr>
        <p:grpSpPr>
          <a:xfrm>
            <a:off x="5130800" y="4368800"/>
            <a:ext cx="3136900" cy="890032"/>
            <a:chOff x="5461000" y="4394200"/>
            <a:chExt cx="3136900" cy="8900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461000" y="4394200"/>
              <a:ext cx="3136900" cy="535548"/>
              <a:chOff x="6299200" y="3035300"/>
              <a:chExt cx="3136900" cy="535548"/>
            </a:xfrm>
          </p:grpSpPr>
          <p:sp>
            <p:nvSpPr>
              <p:cNvPr id="208" name="TextBox 207">
                <a:extLst>
                  <a:ext uri="{FF2B5EF4-FFF2-40B4-BE49-F238E27FC236}">
                    <a16:creationId xmlns:a16="http://schemas.microsoft.com/office/drawing/2014/main" id="{6D133E31-40C7-874C-B037-5CF94EEA15C1}"/>
                  </a:ext>
                </a:extLst>
              </p:cNvPr>
              <p:cNvSpPr txBox="1"/>
              <p:nvPr/>
            </p:nvSpPr>
            <p:spPr>
              <a:xfrm>
                <a:off x="6299200" y="30353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413500" y="3276600"/>
                <a:ext cx="3022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socks.com, cookie: 7493</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51500" y="5346700"/>
            <a:ext cx="2641600" cy="840348"/>
            <a:chOff x="6032500" y="5308600"/>
            <a:chExt cx="2641600" cy="840348"/>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32500" y="5600700"/>
              <a:ext cx="2641600" cy="548248"/>
              <a:chOff x="6680200" y="3187700"/>
              <a:chExt cx="2641600" cy="548248"/>
            </a:xfrm>
          </p:grpSpPr>
          <p:sp>
            <p:nvSpPr>
              <p:cNvPr id="216" name="TextBox 215">
                <a:extLst>
                  <a:ext uri="{FF2B5EF4-FFF2-40B4-BE49-F238E27FC236}">
                    <a16:creationId xmlns:a16="http://schemas.microsoft.com/office/drawing/2014/main" id="{D4ADF513-A7C3-0143-9B0C-2D1C1BD238A3}"/>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4216838" y="1104901"/>
            <a:ext cx="4737100" cy="18288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06CAEE-15FB-EE40-8BF7-814EA1DACBFC}"/>
              </a:ext>
            </a:extLst>
          </p:cNvPr>
          <p:cNvSpPr txBox="1"/>
          <p:nvPr/>
        </p:nvSpPr>
        <p:spPr>
          <a:xfrm>
            <a:off x="7973060" y="2425700"/>
            <a:ext cx="3886201"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tracks my web browsing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over sites with AdX ads</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return targeted ads based on browsing history</a:t>
            </a:r>
          </a:p>
        </p:txBody>
      </p:sp>
    </p:spTree>
    <p:extLst>
      <p:ext uri="{BB962C8B-B14F-4D97-AF65-F5344CB8AC3E}">
        <p14:creationId xmlns:p14="http://schemas.microsoft.com/office/powerpoint/2010/main" val="438849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5"/>
                                        </p:tgtEl>
                                        <p:attrNameLst>
                                          <p:attrName>style.visibility</p:attrName>
                                        </p:attrNameLst>
                                      </p:cBhvr>
                                      <p:to>
                                        <p:strVal val="visible"/>
                                      </p:to>
                                    </p:set>
                                    <p:animEffect transition="in" filter="wipe(left)">
                                      <p:cBhvr>
                                        <p:cTn id="12" dur="500"/>
                                        <p:tgtEl>
                                          <p:spTgt spid="205"/>
                                        </p:tgtEl>
                                      </p:cBhvr>
                                    </p:animEffect>
                                  </p:childTnLst>
                                </p:cTn>
                              </p:par>
                              <p:par>
                                <p:cTn id="13" presetID="9" presetClass="exit" presetSubtype="0" fill="hold"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dissolve">
                                      <p:cBhvr>
                                        <p:cTn id="19" dur="500"/>
                                        <p:tgtEl>
                                          <p:spTgt spid="2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right)">
                                      <p:cBhvr>
                                        <p:cTn id="24" dur="500"/>
                                        <p:tgtEl>
                                          <p:spTgt spid="213"/>
                                        </p:tgtEl>
                                      </p:cBhvr>
                                    </p:animEffect>
                                  </p:childTnLst>
                                </p:cTn>
                              </p:par>
                              <p:par>
                                <p:cTn id="25" presetID="9" presetClass="exit" presetSubtype="0" fill="hold" nodeType="withEffect">
                                  <p:stCondLst>
                                    <p:cond delay="0"/>
                                  </p:stCondLst>
                                  <p:childTnLst>
                                    <p:animEffect transition="out" filter="dissolve">
                                      <p:cBhvr>
                                        <p:cTn id="26" dur="500"/>
                                        <p:tgtEl>
                                          <p:spTgt spid="205"/>
                                        </p:tgtEl>
                                      </p:cBhvr>
                                    </p:animEffect>
                                    <p:set>
                                      <p:cBhvr>
                                        <p:cTn id="27" dur="1" fill="hold">
                                          <p:stCondLst>
                                            <p:cond delay="499"/>
                                          </p:stCondLst>
                                        </p:cTn>
                                        <p:tgtEl>
                                          <p:spTgt spid="20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213"/>
                                        </p:tgtEl>
                                      </p:cBhvr>
                                    </p:animEffect>
                                    <p:set>
                                      <p:cBhvr>
                                        <p:cTn id="37" dur="1" fill="hold">
                                          <p:stCondLst>
                                            <p:cond delay="499"/>
                                          </p:stCondLst>
                                        </p:cTn>
                                        <p:tgtEl>
                                          <p:spTgt spid="2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p:bldP spid="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1068415"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 </a:t>
            </a:r>
            <a:r>
              <a:rPr kumimoji="0" lang="en-US" sz="2400" b="0" i="0" u="none" strike="noStrike" kern="1200" cap="none" spc="0" normalizeH="0" baseline="0" noProof="0" dirty="0">
                <a:ln>
                  <a:noFill/>
                </a:ln>
                <a:solidFill>
                  <a:srgbClr val="0E01A0"/>
                </a:solidFill>
                <a:effectLst/>
                <a:uLnTx/>
                <a:uFillTx/>
                <a:latin typeface="Calibri" panose="020F0502020204030204"/>
                <a:ea typeface="+mn-ea"/>
                <a:cs typeface="+mn-cs"/>
              </a:rPr>
              <a:t>(one day later)</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34987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(arts)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6369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205" name="Group 204">
            <a:extLst>
              <a:ext uri="{FF2B5EF4-FFF2-40B4-BE49-F238E27FC236}">
                <a16:creationId xmlns:a16="http://schemas.microsoft.com/office/drawing/2014/main" id="{154A1081-6C53-E145-BDD1-3FA5A22FACF9}"/>
              </a:ext>
            </a:extLst>
          </p:cNvPr>
          <p:cNvGrpSpPr/>
          <p:nvPr/>
        </p:nvGrpSpPr>
        <p:grpSpPr>
          <a:xfrm>
            <a:off x="4978400" y="4381500"/>
            <a:ext cx="3536404" cy="877332"/>
            <a:chOff x="5308600" y="4406900"/>
            <a:chExt cx="3536404" cy="8773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308600" y="4406900"/>
              <a:ext cx="3536404" cy="548045"/>
              <a:chOff x="6146800" y="3048000"/>
              <a:chExt cx="3536404" cy="548045"/>
            </a:xfrm>
          </p:grpSpPr>
          <p:sp>
            <p:nvSpPr>
              <p:cNvPr id="208" name="TextBox 207">
                <a:extLst>
                  <a:ext uri="{FF2B5EF4-FFF2-40B4-BE49-F238E27FC236}">
                    <a16:creationId xmlns:a16="http://schemas.microsoft.com/office/drawing/2014/main" id="{6D133E31-40C7-874C-B037-5CF94EEA15C1}"/>
                  </a:ext>
                </a:extLst>
              </p:cNvPr>
              <p:cNvSpPr txBox="1"/>
              <p:nvPr/>
            </p:nvSpPr>
            <p:spPr>
              <a:xfrm>
                <a:off x="6146800" y="30480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273800" y="3276599"/>
                <a:ext cx="3409404"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nytimes.com,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26100" y="5346700"/>
            <a:ext cx="2641600" cy="865546"/>
            <a:chOff x="6007100" y="5308600"/>
            <a:chExt cx="2641600" cy="865546"/>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07100" y="5600700"/>
              <a:ext cx="2641600" cy="573446"/>
              <a:chOff x="6654800" y="3187700"/>
              <a:chExt cx="2641600" cy="573446"/>
            </a:xfrm>
          </p:grpSpPr>
          <p:sp>
            <p:nvSpPr>
              <p:cNvPr id="216" name="TextBox 215">
                <a:extLst>
                  <a:ext uri="{FF2B5EF4-FFF2-40B4-BE49-F238E27FC236}">
                    <a16:creationId xmlns:a16="http://schemas.microsoft.com/office/drawing/2014/main" id="{D4ADF513-A7C3-0143-9B0C-2D1C1BD238A3}"/>
                  </a:ext>
                </a:extLst>
              </p:cNvPr>
              <p:cNvSpPr txBox="1"/>
              <p:nvPr/>
            </p:nvSpPr>
            <p:spPr>
              <a:xfrm>
                <a:off x="66548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781800" y="3441700"/>
                <a:ext cx="2514600" cy="31944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152400" y="1257300"/>
            <a:ext cx="3035300" cy="22733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273E8AE-1256-8543-903F-14016A3284D0}"/>
              </a:ext>
            </a:extLst>
          </p:cNvPr>
          <p:cNvSpPr/>
          <p:nvPr/>
        </p:nvSpPr>
        <p:spPr>
          <a:xfrm>
            <a:off x="5041900" y="1663700"/>
            <a:ext cx="1676400" cy="825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CCC1C141-45F3-B748-A65C-DC6615D1E4E2}"/>
              </a:ext>
            </a:extLst>
          </p:cNvPr>
          <p:cNvPicPr>
            <a:picLocks noChangeAspect="1"/>
          </p:cNvPicPr>
          <p:nvPr/>
        </p:nvPicPr>
        <p:blipFill>
          <a:blip r:embed="rId7"/>
          <a:stretch>
            <a:fillRect/>
          </a:stretch>
        </p:blipFill>
        <p:spPr>
          <a:xfrm>
            <a:off x="5168900" y="1705046"/>
            <a:ext cx="1447800" cy="777076"/>
          </a:xfrm>
          <a:prstGeom prst="rect">
            <a:avLst/>
          </a:prstGeom>
        </p:spPr>
      </p:pic>
      <p:grpSp>
        <p:nvGrpSpPr>
          <p:cNvPr id="50" name="Group 49">
            <a:extLst>
              <a:ext uri="{FF2B5EF4-FFF2-40B4-BE49-F238E27FC236}">
                <a16:creationId xmlns:a16="http://schemas.microsoft.com/office/drawing/2014/main" id="{4EFDBB5A-1D49-7740-BFA3-76D3B419C8FA}"/>
              </a:ext>
            </a:extLst>
          </p:cNvPr>
          <p:cNvGrpSpPr/>
          <p:nvPr/>
        </p:nvGrpSpPr>
        <p:grpSpPr>
          <a:xfrm>
            <a:off x="2946400" y="2946400"/>
            <a:ext cx="3797300" cy="1333500"/>
            <a:chOff x="2946400" y="2946400"/>
            <a:chExt cx="3797300" cy="1333500"/>
          </a:xfrm>
        </p:grpSpPr>
        <p:sp>
          <p:nvSpPr>
            <p:cNvPr id="186" name="TextBox 185">
              <a:extLst>
                <a:ext uri="{FF2B5EF4-FFF2-40B4-BE49-F238E27FC236}">
                  <a16:creationId xmlns:a16="http://schemas.microsoft.com/office/drawing/2014/main" id="{EA8EEB57-D796-A44F-AABC-98D2692E45FA}"/>
                </a:ext>
              </a:extLst>
            </p:cNvPr>
            <p:cNvSpPr txBox="1"/>
            <p:nvPr/>
          </p:nvSpPr>
          <p:spPr>
            <a:xfrm>
              <a:off x="2946400" y="37338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nvGrpSpPr>
            <p:cNvPr id="12" name="Group 11">
              <a:extLst>
                <a:ext uri="{FF2B5EF4-FFF2-40B4-BE49-F238E27FC236}">
                  <a16:creationId xmlns:a16="http://schemas.microsoft.com/office/drawing/2014/main" id="{67F4D187-FD30-4243-9DC3-FEED945AA79A}"/>
                </a:ext>
              </a:extLst>
            </p:cNvPr>
            <p:cNvGrpSpPr/>
            <p:nvPr/>
          </p:nvGrpSpPr>
          <p:grpSpPr>
            <a:xfrm>
              <a:off x="3771900" y="2946400"/>
              <a:ext cx="2971800" cy="1333500"/>
              <a:chOff x="3771900" y="2946400"/>
              <a:chExt cx="2971800" cy="1333500"/>
            </a:xfrm>
          </p:grpSpPr>
          <p:cxnSp>
            <p:nvCxnSpPr>
              <p:cNvPr id="172" name="Straight Arrow Connector 171">
                <a:extLst>
                  <a:ext uri="{FF2B5EF4-FFF2-40B4-BE49-F238E27FC236}">
                    <a16:creationId xmlns:a16="http://schemas.microsoft.com/office/drawing/2014/main" id="{B1744345-32CD-D945-8799-A1B7A26C0FC5}"/>
                  </a:ext>
                </a:extLst>
              </p:cNvPr>
              <p:cNvCxnSpPr>
                <a:cxnSpLocks/>
              </p:cNvCxnSpPr>
              <p:nvPr/>
            </p:nvCxnSpPr>
            <p:spPr>
              <a:xfrm flipV="1">
                <a:off x="5118100" y="29718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555889BE-7365-4243-803E-53D3F804C2DC}"/>
                  </a:ext>
                </a:extLst>
              </p:cNvPr>
              <p:cNvSpPr txBox="1"/>
              <p:nvPr/>
            </p:nvSpPr>
            <p:spPr>
              <a:xfrm>
                <a:off x="5105400" y="33020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nvGrpSpPr>
              <p:cNvPr id="187" name="Group 186">
                <a:extLst>
                  <a:ext uri="{FF2B5EF4-FFF2-40B4-BE49-F238E27FC236}">
                    <a16:creationId xmlns:a16="http://schemas.microsoft.com/office/drawing/2014/main" id="{CEF64886-9C2F-0540-8430-13E580BAFE5B}"/>
                  </a:ext>
                </a:extLst>
              </p:cNvPr>
              <p:cNvGrpSpPr/>
              <p:nvPr/>
            </p:nvGrpSpPr>
            <p:grpSpPr>
              <a:xfrm>
                <a:off x="3771900" y="2946400"/>
                <a:ext cx="1473200" cy="1308100"/>
                <a:chOff x="3771900" y="2946400"/>
                <a:chExt cx="1473200" cy="1308100"/>
              </a:xfrm>
            </p:grpSpPr>
            <p:cxnSp>
              <p:nvCxnSpPr>
                <p:cNvPr id="188" name="Straight Arrow Connector 187">
                  <a:extLst>
                    <a:ext uri="{FF2B5EF4-FFF2-40B4-BE49-F238E27FC236}">
                      <a16:creationId xmlns:a16="http://schemas.microsoft.com/office/drawing/2014/main" id="{1584FBF9-445E-9940-944C-DEF9B15F5A92}"/>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89" name="TextBox 188">
                  <a:extLst>
                    <a:ext uri="{FF2B5EF4-FFF2-40B4-BE49-F238E27FC236}">
                      <a16:creationId xmlns:a16="http://schemas.microsoft.com/office/drawing/2014/main" id="{A200226F-2290-A54B-916F-CB43D1EF79D6}"/>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90" name="TextBox 189">
                <a:extLst>
                  <a:ext uri="{FF2B5EF4-FFF2-40B4-BE49-F238E27FC236}">
                    <a16:creationId xmlns:a16="http://schemas.microsoft.com/office/drawing/2014/main" id="{953EEF58-8AF1-E74B-834B-1AE029DD3520}"/>
                  </a:ext>
                </a:extLst>
              </p:cNvPr>
              <p:cNvSpPr txBox="1"/>
              <p:nvPr/>
            </p:nvSpPr>
            <p:spPr>
              <a:xfrm>
                <a:off x="4876800" y="37465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sp>
        <p:nvSpPr>
          <p:cNvPr id="191" name="TextBox 190">
            <a:extLst>
              <a:ext uri="{FF2B5EF4-FFF2-40B4-BE49-F238E27FC236}">
                <a16:creationId xmlns:a16="http://schemas.microsoft.com/office/drawing/2014/main" id="{2DA4981F-F39B-3A49-A46E-25D2EC80F748}"/>
              </a:ext>
            </a:extLst>
          </p:cNvPr>
          <p:cNvSpPr txBox="1"/>
          <p:nvPr/>
        </p:nvSpPr>
        <p:spPr>
          <a:xfrm>
            <a:off x="7010400" y="2019300"/>
            <a:ext cx="18485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arts, 2/17/22</a:t>
            </a:r>
          </a:p>
        </p:txBody>
      </p:sp>
      <p:sp>
        <p:nvSpPr>
          <p:cNvPr id="222" name="TextBox 221">
            <a:extLst>
              <a:ext uri="{FF2B5EF4-FFF2-40B4-BE49-F238E27FC236}">
                <a16:creationId xmlns:a16="http://schemas.microsoft.com/office/drawing/2014/main" id="{3E2282F4-4356-234C-94F2-286B1CE1E2A1}"/>
              </a:ext>
            </a:extLst>
          </p:cNvPr>
          <p:cNvSpPr txBox="1"/>
          <p:nvPr/>
        </p:nvSpPr>
        <p:spPr>
          <a:xfrm>
            <a:off x="9251409" y="5626100"/>
            <a:ext cx="26661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arts, 2/15/22</a:t>
            </a:r>
          </a:p>
        </p:txBody>
      </p:sp>
      <p:sp>
        <p:nvSpPr>
          <p:cNvPr id="20" name="TextBox 19">
            <a:extLst>
              <a:ext uri="{FF2B5EF4-FFF2-40B4-BE49-F238E27FC236}">
                <a16:creationId xmlns:a16="http://schemas.microsoft.com/office/drawing/2014/main" id="{13AC850B-40A2-CC4E-92FB-CE11DA696EF3}"/>
              </a:ext>
            </a:extLst>
          </p:cNvPr>
          <p:cNvSpPr txBox="1"/>
          <p:nvPr/>
        </p:nvSpPr>
        <p:spPr>
          <a:xfrm>
            <a:off x="5753100" y="6108700"/>
            <a:ext cx="22695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Returned ad for socks!</a:t>
            </a:r>
          </a:p>
        </p:txBody>
      </p:sp>
    </p:spTree>
    <p:extLst>
      <p:ext uri="{BB962C8B-B14F-4D97-AF65-F5344CB8AC3E}">
        <p14:creationId xmlns:p14="http://schemas.microsoft.com/office/powerpoint/2010/main" val="3951012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dissolve">
                                      <p:cBhvr>
                                        <p:cTn id="7" dur="500"/>
                                        <p:tgtEl>
                                          <p:spTgt spid="5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dissolve">
                                      <p:cBhvr>
                                        <p:cTn id="11" dur="500"/>
                                        <p:tgtEl>
                                          <p:spTgt spid="19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05"/>
                                        </p:tgtEl>
                                        <p:attrNameLst>
                                          <p:attrName>style.visibility</p:attrName>
                                        </p:attrNameLst>
                                      </p:cBhvr>
                                      <p:to>
                                        <p:strVal val="visible"/>
                                      </p:to>
                                    </p:set>
                                    <p:animEffect transition="in" filter="wipe(left)">
                                      <p:cBhvr>
                                        <p:cTn id="16" dur="500"/>
                                        <p:tgtEl>
                                          <p:spTgt spid="205"/>
                                        </p:tgtEl>
                                      </p:cBhvr>
                                    </p:animEffect>
                                  </p:childTnLst>
                                </p:cTn>
                              </p:par>
                              <p:par>
                                <p:cTn id="17" presetID="9" presetClass="exit" presetSubtype="0" fill="hold" nodeType="withEffect">
                                  <p:stCondLst>
                                    <p:cond delay="0"/>
                                  </p:stCondLst>
                                  <p:childTnLst>
                                    <p:animEffect transition="out" filter="dissolve">
                                      <p:cBhvr>
                                        <p:cTn id="18" dur="500"/>
                                        <p:tgtEl>
                                          <p:spTgt spid="50"/>
                                        </p:tgtEl>
                                      </p:cBhvr>
                                    </p:animEffect>
                                    <p:set>
                                      <p:cBhvr>
                                        <p:cTn id="19" dur="1" fill="hold">
                                          <p:stCondLst>
                                            <p:cond delay="499"/>
                                          </p:stCondLst>
                                        </p:cTn>
                                        <p:tgtEl>
                                          <p:spTgt spid="50"/>
                                        </p:tgtEl>
                                        <p:attrNameLst>
                                          <p:attrName>style.visibility</p:attrName>
                                        </p:attrNameLst>
                                      </p:cBhvr>
                                      <p:to>
                                        <p:strVal val="hidden"/>
                                      </p:to>
                                    </p:se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dissolve">
                                      <p:cBhvr>
                                        <p:cTn id="23" dur="500"/>
                                        <p:tgtEl>
                                          <p:spTgt spid="2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213"/>
                                        </p:tgtEl>
                                        <p:attrNameLst>
                                          <p:attrName>style.visibility</p:attrName>
                                        </p:attrNameLst>
                                      </p:cBhvr>
                                      <p:to>
                                        <p:strVal val="visible"/>
                                      </p:to>
                                    </p:set>
                                    <p:animEffect transition="in" filter="wipe(right)">
                                      <p:cBhvr>
                                        <p:cTn id="28" dur="500"/>
                                        <p:tgtEl>
                                          <p:spTgt spid="213"/>
                                        </p:tgtEl>
                                      </p:cBhvr>
                                    </p:animEffect>
                                  </p:childTnLst>
                                </p:cTn>
                              </p:par>
                              <p:par>
                                <p:cTn id="29" presetID="9" presetClass="exit" presetSubtype="0" fill="hold" nodeType="withEffect">
                                  <p:stCondLst>
                                    <p:cond delay="0"/>
                                  </p:stCondLst>
                                  <p:childTnLst>
                                    <p:animEffect transition="out" filter="dissolve">
                                      <p:cBhvr>
                                        <p:cTn id="30" dur="500"/>
                                        <p:tgtEl>
                                          <p:spTgt spid="205"/>
                                        </p:tgtEl>
                                      </p:cBhvr>
                                    </p:animEffect>
                                    <p:set>
                                      <p:cBhvr>
                                        <p:cTn id="31" dur="1" fill="hold">
                                          <p:stCondLst>
                                            <p:cond delay="499"/>
                                          </p:stCondLst>
                                        </p:cTn>
                                        <p:tgtEl>
                                          <p:spTgt spid="20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P spid="222" grpId="0"/>
      <p:bldP spid="2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to be 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865380" y="1333500"/>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8" y="1534695"/>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E83591-8817-3D4E-B1D7-7CB768593A6D}"/>
              </a:ext>
            </a:extLst>
          </p:cNvPr>
          <p:cNvPicPr>
            <a:picLocks noChangeAspect="1"/>
          </p:cNvPicPr>
          <p:nvPr/>
        </p:nvPicPr>
        <p:blipFill>
          <a:blip r:embed="rId3"/>
          <a:stretch>
            <a:fillRect/>
          </a:stretch>
        </p:blipFill>
        <p:spPr>
          <a:xfrm>
            <a:off x="6451600" y="3598333"/>
            <a:ext cx="1255183" cy="1030679"/>
          </a:xfrm>
          <a:prstGeom prst="rect">
            <a:avLst/>
          </a:prstGeom>
        </p:spPr>
      </p:pic>
      <p:pic>
        <p:nvPicPr>
          <p:cNvPr id="1026" name="Picture 2" descr="Image result for hot icon">
            <a:extLst>
              <a:ext uri="{FF2B5EF4-FFF2-40B4-BE49-F238E27FC236}">
                <a16:creationId xmlns:a16="http://schemas.microsoft.com/office/drawing/2014/main" id="{A7EAAD91-B13A-FE4B-8E84-68108CE64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0660" y="3598333"/>
            <a:ext cx="721782" cy="721782"/>
          </a:xfrm>
          <a:prstGeom prst="rect">
            <a:avLst/>
          </a:prstGeom>
          <a:noFill/>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800" dirty="0">
                <a:ea typeface="ＭＳ Ｐゴシック" panose="020B0600070205080204" pitchFamily="34" charset="-128"/>
              </a:rPr>
              <a:t>Caching example</a:t>
            </a:r>
            <a:endParaRPr lang="en-US" sz="48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90" name="Oval 137">
            <a:extLst>
              <a:ext uri="{FF2B5EF4-FFF2-40B4-BE49-F238E27FC236}">
                <a16:creationId xmlns:a16="http://schemas.microsoft.com/office/drawing/2014/main" id="{A9F8C12A-15DE-3145-8755-75410365A52F}"/>
              </a:ext>
            </a:extLst>
          </p:cNvPr>
          <p:cNvSpPr>
            <a:spLocks noChangeArrowheads="1"/>
          </p:cNvSpPr>
          <p:nvPr/>
        </p:nvSpPr>
        <p:spPr bwMode="auto">
          <a:xfrm>
            <a:off x="3943717" y="4370340"/>
            <a:ext cx="940980" cy="509975"/>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sp>
        <p:nvSpPr>
          <p:cNvPr id="214" name="Oval 137">
            <a:extLst>
              <a:ext uri="{FF2B5EF4-FFF2-40B4-BE49-F238E27FC236}">
                <a16:creationId xmlns:a16="http://schemas.microsoft.com/office/drawing/2014/main" id="{23716FFF-6EE9-1D40-8627-3412B2DC1621}"/>
              </a:ext>
            </a:extLst>
          </p:cNvPr>
          <p:cNvSpPr>
            <a:spLocks noChangeArrowheads="1"/>
          </p:cNvSpPr>
          <p:nvPr/>
        </p:nvSpPr>
        <p:spPr bwMode="auto">
          <a:xfrm>
            <a:off x="4316250" y="5809673"/>
            <a:ext cx="1119350" cy="591127"/>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Text Box 138">
            <a:extLst>
              <a:ext uri="{FF2B5EF4-FFF2-40B4-BE49-F238E27FC236}">
                <a16:creationId xmlns:a16="http://schemas.microsoft.com/office/drawing/2014/main" id="{99974D39-E173-B849-B8ED-599FAF902A29}"/>
              </a:ext>
            </a:extLst>
          </p:cNvPr>
          <p:cNvSpPr txBox="1">
            <a:spLocks noChangeArrowheads="1"/>
          </p:cNvSpPr>
          <p:nvPr/>
        </p:nvSpPr>
        <p:spPr bwMode="auto">
          <a:xfrm>
            <a:off x="4884698" y="4320866"/>
            <a:ext cx="21257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9525" marR="0" lvl="0" indent="0" algn="l" defTabSz="914400" rtl="0" eaLnBrk="0" fontAlgn="base" latinLnBrk="0" hangingPunct="0">
              <a:lnSpc>
                <a:spcPct val="90000"/>
              </a:lnSpc>
              <a:spcBef>
                <a:spcPct val="20000"/>
              </a:spcBef>
              <a:spcAft>
                <a:spcPct val="0"/>
              </a:spcAft>
              <a:buClr>
                <a:srgbClr val="3333CC"/>
              </a:buClr>
              <a:buSzPct val="85000"/>
              <a:buFont typeface="ZapfDingbats" charset="2"/>
              <a:buNone/>
              <a:tabLst/>
              <a:defRPr/>
            </a:pPr>
            <a:r>
              <a:rPr kumimoji="0" lang="en-US" altLang="en-US" sz="20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problem: </a:t>
            </a: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large queueing delays at high utilization!</a:t>
            </a:r>
          </a:p>
        </p:txBody>
      </p:sp>
      <p:sp>
        <p:nvSpPr>
          <p:cNvPr id="216" name="Slide Number Placeholder 2">
            <a:extLst>
              <a:ext uri="{FF2B5EF4-FFF2-40B4-BE49-F238E27FC236}">
                <a16:creationId xmlns:a16="http://schemas.microsoft.com/office/drawing/2014/main" id="{FE5CDB2C-98A2-A94B-BF70-466F1E231685}"/>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44</a:t>
            </a:fld>
            <a:endParaRPr lang="en-US" dirty="0"/>
          </a:p>
        </p:txBody>
      </p:sp>
    </p:spTree>
    <p:extLst>
      <p:ext uri="{BB962C8B-B14F-4D97-AF65-F5344CB8AC3E}">
        <p14:creationId xmlns:p14="http://schemas.microsoft.com/office/powerpoint/2010/main" val="316156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29">
                                            <p:txEl>
                                              <p:pRg st="0" end="0"/>
                                            </p:txEl>
                                          </p:spTgt>
                                        </p:tgtEl>
                                        <p:attrNameLst>
                                          <p:attrName>style.visibility</p:attrName>
                                        </p:attrNameLst>
                                      </p:cBhvr>
                                      <p:to>
                                        <p:strVal val="visible"/>
                                      </p:to>
                                    </p:set>
                                    <p:animEffect transition="in" filter="dissolve">
                                      <p:cBhvr>
                                        <p:cTn id="7" dur="500"/>
                                        <p:tgtEl>
                                          <p:spTgt spid="52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29">
                                            <p:txEl>
                                              <p:pRg st="1" end="1"/>
                                            </p:txEl>
                                          </p:spTgt>
                                        </p:tgtEl>
                                        <p:attrNameLst>
                                          <p:attrName>style.visibility</p:attrName>
                                        </p:attrNameLst>
                                      </p:cBhvr>
                                      <p:to>
                                        <p:strVal val="visible"/>
                                      </p:to>
                                    </p:set>
                                    <p:animEffect transition="in" filter="dissolve">
                                      <p:cBhvr>
                                        <p:cTn id="10" dur="500"/>
                                        <p:tgtEl>
                                          <p:spTgt spid="52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90"/>
                                        </p:tgtEl>
                                        <p:attrNameLst>
                                          <p:attrName>style.visibility</p:attrName>
                                        </p:attrNameLst>
                                      </p:cBhvr>
                                      <p:to>
                                        <p:strVal val="visible"/>
                                      </p:to>
                                    </p:set>
                                    <p:animEffect transition="in" filter="dissolve">
                                      <p:cBhvr>
                                        <p:cTn id="15" dur="500"/>
                                        <p:tgtEl>
                                          <p:spTgt spid="29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nodeType="withEffect">
                                  <p:stCondLst>
                                    <p:cond delay="0"/>
                                  </p:stCondLst>
                                  <p:childTnLst>
                                    <p:set>
                                      <p:cBhvr>
                                        <p:cTn id="20" dur="1" fill="hold">
                                          <p:stCondLst>
                                            <p:cond delay="0"/>
                                          </p:stCondLst>
                                        </p:cTn>
                                        <p:tgtEl>
                                          <p:spTgt spid="1026"/>
                                        </p:tgtEl>
                                        <p:attrNameLst>
                                          <p:attrName>style.visibility</p:attrName>
                                        </p:attrNameLst>
                                      </p:cBhvr>
                                      <p:to>
                                        <p:strVal val="visible"/>
                                      </p:to>
                                    </p:set>
                                    <p:animEffect transition="in" filter="dissolve">
                                      <p:cBhvr>
                                        <p:cTn id="21" dur="500"/>
                                        <p:tgtEl>
                                          <p:spTgt spid="1026"/>
                                        </p:tgtEl>
                                      </p:cBhvr>
                                    </p:animEffect>
                                  </p:childTnLst>
                                </p:cTn>
                              </p:par>
                              <p:par>
                                <p:cTn id="22" presetID="9" presetClass="entr" presetSubtype="0"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dissolve">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9">
                                            <p:txEl>
                                              <p:pRg st="2" end="2"/>
                                            </p:txEl>
                                          </p:spTgt>
                                        </p:tgtEl>
                                        <p:attrNameLst>
                                          <p:attrName>style.visibility</p:attrName>
                                        </p:attrNameLst>
                                      </p:cBhvr>
                                      <p:to>
                                        <p:strVal val="visible"/>
                                      </p:to>
                                    </p:set>
                                    <p:animEffect transition="in" filter="dissolve">
                                      <p:cBhvr>
                                        <p:cTn id="29" dur="500"/>
                                        <p:tgtEl>
                                          <p:spTgt spid="529">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29">
                                            <p:txEl>
                                              <p:pRg st="3" end="3"/>
                                            </p:txEl>
                                          </p:spTgt>
                                        </p:tgtEl>
                                        <p:attrNameLst>
                                          <p:attrName>style.visibility</p:attrName>
                                        </p:attrNameLst>
                                      </p:cBhvr>
                                      <p:to>
                                        <p:strVal val="visible"/>
                                      </p:to>
                                    </p:set>
                                    <p:animEffect transition="in" filter="dissolve">
                                      <p:cBhvr>
                                        <p:cTn id="34" dur="500"/>
                                        <p:tgtEl>
                                          <p:spTgt spid="529">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29">
                                            <p:txEl>
                                              <p:pRg st="4" end="4"/>
                                            </p:txEl>
                                          </p:spTgt>
                                        </p:tgtEl>
                                        <p:attrNameLst>
                                          <p:attrName>style.visibility</p:attrName>
                                        </p:attrNameLst>
                                      </p:cBhvr>
                                      <p:to>
                                        <p:strVal val="visible"/>
                                      </p:to>
                                    </p:set>
                                    <p:animEffect transition="in" filter="dissolve">
                                      <p:cBhvr>
                                        <p:cTn id="37" dur="500"/>
                                        <p:tgtEl>
                                          <p:spTgt spid="529">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29">
                                            <p:txEl>
                                              <p:pRg st="5" end="5"/>
                                            </p:txEl>
                                          </p:spTgt>
                                        </p:tgtEl>
                                        <p:attrNameLst>
                                          <p:attrName>style.visibility</p:attrName>
                                        </p:attrNameLst>
                                      </p:cBhvr>
                                      <p:to>
                                        <p:strVal val="visible"/>
                                      </p:to>
                                    </p:set>
                                    <p:animEffect transition="in" filter="dissolve">
                                      <p:cBhvr>
                                        <p:cTn id="40" dur="500"/>
                                        <p:tgtEl>
                                          <p:spTgt spid="529">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14"/>
                                        </p:tgtEl>
                                        <p:attrNameLst>
                                          <p:attrName>style.visibility</p:attrName>
                                        </p:attrNameLst>
                                      </p:cBhvr>
                                      <p:to>
                                        <p:strVal val="visible"/>
                                      </p:to>
                                    </p:set>
                                    <p:animEffect transition="in" filter="dissolve">
                                      <p:cBhvr>
                                        <p:cTn id="45" dur="500"/>
                                        <p:tgtEl>
                                          <p:spTgt spid="2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14" grpId="0" animBg="1"/>
      <p:bldP spid="29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Rectangle 4">
            <a:extLst>
              <a:ext uri="{FF2B5EF4-FFF2-40B4-BE49-F238E27FC236}">
                <a16:creationId xmlns:a16="http://schemas.microsoft.com/office/drawing/2014/main" id="{98A75405-209A-CD48-8E25-225D64187B47}"/>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1: buy a faster access link</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2" name="Group 1">
            <a:extLst>
              <a:ext uri="{FF2B5EF4-FFF2-40B4-BE49-F238E27FC236}">
                <a16:creationId xmlns:a16="http://schemas.microsoft.com/office/drawing/2014/main" id="{2FF3AF6D-4CBE-BE4A-AF26-B6F34DC9EF33}"/>
              </a:ext>
            </a:extLst>
          </p:cNvPr>
          <p:cNvGrpSpPr/>
          <p:nvPr/>
        </p:nvGrpSpPr>
        <p:grpSpPr>
          <a:xfrm>
            <a:off x="3269205" y="1370475"/>
            <a:ext cx="7974440" cy="2642996"/>
            <a:chOff x="3269205" y="1370475"/>
            <a:chExt cx="7974440" cy="2642996"/>
          </a:xfrm>
        </p:grpSpPr>
        <p:grpSp>
          <p:nvGrpSpPr>
            <p:cNvPr id="214" name="Group 213">
              <a:extLst>
                <a:ext uri="{FF2B5EF4-FFF2-40B4-BE49-F238E27FC236}">
                  <a16:creationId xmlns:a16="http://schemas.microsoft.com/office/drawing/2014/main" id="{9AFA7B76-427C-134D-90BC-D4693AEF2136}"/>
                </a:ext>
              </a:extLst>
            </p:cNvPr>
            <p:cNvGrpSpPr/>
            <p:nvPr/>
          </p:nvGrpSpPr>
          <p:grpSpPr>
            <a:xfrm>
              <a:off x="3269205" y="1370475"/>
              <a:ext cx="2248984" cy="736408"/>
              <a:chOff x="4785771" y="3827302"/>
              <a:chExt cx="2248984" cy="736408"/>
            </a:xfrm>
          </p:grpSpPr>
          <p:sp>
            <p:nvSpPr>
              <p:cNvPr id="215" name="Text Box 52">
                <a:extLst>
                  <a:ext uri="{FF2B5EF4-FFF2-40B4-BE49-F238E27FC236}">
                    <a16:creationId xmlns:a16="http://schemas.microsoft.com/office/drawing/2014/main" id="{D9BA6C4C-0CF0-8742-ACB2-584114381882}"/>
                  </a:ext>
                </a:extLst>
              </p:cNvPr>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154 Mbps</a:t>
                </a:r>
              </a:p>
            </p:txBody>
          </p:sp>
          <p:sp>
            <p:nvSpPr>
              <p:cNvPr id="216" name="Rectangle 215">
                <a:extLst>
                  <a:ext uri="{FF2B5EF4-FFF2-40B4-BE49-F238E27FC236}">
                    <a16:creationId xmlns:a16="http://schemas.microsoft.com/office/drawing/2014/main" id="{1FA396C6-E0DB-E54B-9564-C46EF025F0E3}"/>
                  </a:ext>
                </a:extLst>
              </p:cNvPr>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7" name="Line 51">
                <a:extLst>
                  <a:ext uri="{FF2B5EF4-FFF2-40B4-BE49-F238E27FC236}">
                    <a16:creationId xmlns:a16="http://schemas.microsoft.com/office/drawing/2014/main" id="{5DC119B0-D3C1-9741-8399-6E949D96195E}"/>
                  </a:ext>
                </a:extLst>
              </p:cNvPr>
              <p:cNvSpPr>
                <a:spLocks noChangeShapeType="1"/>
              </p:cNvSpPr>
              <p:nvPr/>
            </p:nvSpPr>
            <p:spPr bwMode="auto">
              <a:xfrm flipV="1">
                <a:off x="4828478" y="4140660"/>
                <a:ext cx="680225" cy="42304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43EB18F1-EB9B-AB4E-9315-D47FB051A2D9}"/>
                </a:ext>
              </a:extLst>
            </p:cNvPr>
            <p:cNvGrpSpPr/>
            <p:nvPr/>
          </p:nvGrpSpPr>
          <p:grpSpPr>
            <a:xfrm>
              <a:off x="9113107" y="3496571"/>
              <a:ext cx="2130538" cy="516900"/>
              <a:chOff x="4352719" y="3567941"/>
              <a:chExt cx="2130538" cy="516900"/>
            </a:xfrm>
          </p:grpSpPr>
          <p:sp>
            <p:nvSpPr>
              <p:cNvPr id="219" name="Text Box 52">
                <a:extLst>
                  <a:ext uri="{FF2B5EF4-FFF2-40B4-BE49-F238E27FC236}">
                    <a16:creationId xmlns:a16="http://schemas.microsoft.com/office/drawing/2014/main" id="{414BD24A-A827-744B-8CF6-F9EAA2D920A9}"/>
                  </a:ext>
                </a:extLst>
              </p:cNvPr>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154 Mbps</a:t>
                </a:r>
              </a:p>
            </p:txBody>
          </p:sp>
          <p:sp>
            <p:nvSpPr>
              <p:cNvPr id="220" name="Rectangle 219">
                <a:extLst>
                  <a:ext uri="{FF2B5EF4-FFF2-40B4-BE49-F238E27FC236}">
                    <a16:creationId xmlns:a16="http://schemas.microsoft.com/office/drawing/2014/main" id="{C3E3E743-58A9-D543-ABF2-E8D950F0D5C4}"/>
                  </a:ext>
                </a:extLst>
              </p:cNvPr>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1" name="Line 51">
                <a:extLst>
                  <a:ext uri="{FF2B5EF4-FFF2-40B4-BE49-F238E27FC236}">
                    <a16:creationId xmlns:a16="http://schemas.microsoft.com/office/drawing/2014/main" id="{C012F3C8-BFC0-0C46-8D2D-992B1C38C6A6}"/>
                  </a:ext>
                </a:extLst>
              </p:cNvPr>
              <p:cNvSpPr>
                <a:spLocks noChangeShapeType="1"/>
              </p:cNvSpPr>
              <p:nvPr/>
            </p:nvSpPr>
            <p:spPr bwMode="auto">
              <a:xfrm flipV="1">
                <a:off x="4459229" y="3805441"/>
                <a:ext cx="554004" cy="23711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grpSp>
        <p:nvGrpSpPr>
          <p:cNvPr id="222" name="Group 221">
            <a:extLst>
              <a:ext uri="{FF2B5EF4-FFF2-40B4-BE49-F238E27FC236}">
                <a16:creationId xmlns:a16="http://schemas.microsoft.com/office/drawing/2014/main" id="{173CBB2E-654A-474B-8238-296B81F89068}"/>
              </a:ext>
            </a:extLst>
          </p:cNvPr>
          <p:cNvGrpSpPr/>
          <p:nvPr/>
        </p:nvGrpSpPr>
        <p:grpSpPr>
          <a:xfrm>
            <a:off x="4067394" y="4387359"/>
            <a:ext cx="2583033" cy="461665"/>
            <a:chOff x="4114801" y="3880785"/>
            <a:chExt cx="2583033" cy="461665"/>
          </a:xfrm>
        </p:grpSpPr>
        <p:sp>
          <p:nvSpPr>
            <p:cNvPr id="223" name="Text Box 52">
              <a:extLst>
                <a:ext uri="{FF2B5EF4-FFF2-40B4-BE49-F238E27FC236}">
                  <a16:creationId xmlns:a16="http://schemas.microsoft.com/office/drawing/2014/main" id="{FA193B58-E942-8A47-9F5D-3A2B58608DBB}"/>
                </a:ext>
              </a:extLst>
            </p:cNvPr>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.0097</a:t>
              </a:r>
            </a:p>
          </p:txBody>
        </p:sp>
        <p:sp>
          <p:nvSpPr>
            <p:cNvPr id="224" name="Rectangle 223">
              <a:extLst>
                <a:ext uri="{FF2B5EF4-FFF2-40B4-BE49-F238E27FC236}">
                  <a16:creationId xmlns:a16="http://schemas.microsoft.com/office/drawing/2014/main" id="{84682AEF-F684-9F45-A3DA-FEDE9ED18429}"/>
                </a:ext>
              </a:extLst>
            </p:cNvPr>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5" name="Line 51">
              <a:extLst>
                <a:ext uri="{FF2B5EF4-FFF2-40B4-BE49-F238E27FC236}">
                  <a16:creationId xmlns:a16="http://schemas.microsoft.com/office/drawing/2014/main" id="{8F3A165F-08A0-9D4B-B82D-B603502A13F3}"/>
                </a:ext>
              </a:extLst>
            </p:cNvPr>
            <p:cNvSpPr>
              <a:spLocks noChangeShapeType="1"/>
            </p:cNvSpPr>
            <p:nvPr/>
          </p:nvSpPr>
          <p:spPr bwMode="auto">
            <a:xfrm>
              <a:off x="4234070" y="4117024"/>
              <a:ext cx="936703" cy="1"/>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598125F6-3C0E-B64C-9CC2-9EFB4DA6980E}"/>
              </a:ext>
            </a:extLst>
          </p:cNvPr>
          <p:cNvGrpSpPr/>
          <p:nvPr/>
        </p:nvGrpSpPr>
        <p:grpSpPr>
          <a:xfrm>
            <a:off x="4351868" y="5927346"/>
            <a:ext cx="3101886" cy="698305"/>
            <a:chOff x="3557204" y="3415545"/>
            <a:chExt cx="3101886" cy="698305"/>
          </a:xfrm>
        </p:grpSpPr>
        <p:sp>
          <p:nvSpPr>
            <p:cNvPr id="227" name="Text Box 52">
              <a:extLst>
                <a:ext uri="{FF2B5EF4-FFF2-40B4-BE49-F238E27FC236}">
                  <a16:creationId xmlns:a16="http://schemas.microsoft.com/office/drawing/2014/main" id="{5B815C0E-E9AF-964A-AB0C-F8220D77B6A8}"/>
                </a:ext>
              </a:extLst>
            </p:cNvPr>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msecs</a:t>
              </a:r>
            </a:p>
          </p:txBody>
        </p:sp>
        <p:sp>
          <p:nvSpPr>
            <p:cNvPr id="228" name="Rectangle 227">
              <a:extLst>
                <a:ext uri="{FF2B5EF4-FFF2-40B4-BE49-F238E27FC236}">
                  <a16:creationId xmlns:a16="http://schemas.microsoft.com/office/drawing/2014/main" id="{4EE7EB05-EB77-DA46-8D82-2C1B89B59FCD}"/>
                </a:ext>
              </a:extLst>
            </p:cNvPr>
            <p:cNvSpPr/>
            <p:nvPr/>
          </p:nvSpPr>
          <p:spPr>
            <a:xfrm>
              <a:off x="3557204" y="3415545"/>
              <a:ext cx="1041334" cy="337988"/>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9" name="Line 51">
              <a:extLst>
                <a:ext uri="{FF2B5EF4-FFF2-40B4-BE49-F238E27FC236}">
                  <a16:creationId xmlns:a16="http://schemas.microsoft.com/office/drawing/2014/main" id="{45B58613-BF72-9847-A603-92F5F10A9D91}"/>
                </a:ext>
              </a:extLst>
            </p:cNvPr>
            <p:cNvSpPr>
              <a:spLocks noChangeShapeType="1"/>
            </p:cNvSpPr>
            <p:nvPr/>
          </p:nvSpPr>
          <p:spPr bwMode="auto">
            <a:xfrm>
              <a:off x="3662316" y="3504654"/>
              <a:ext cx="1983056" cy="46166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30" name="Text Box 83">
            <a:extLst>
              <a:ext uri="{FF2B5EF4-FFF2-40B4-BE49-F238E27FC236}">
                <a16:creationId xmlns:a16="http://schemas.microsoft.com/office/drawing/2014/main" id="{3A71517F-2630-E14F-B4A5-B7AD1A3332AB}"/>
              </a:ext>
            </a:extLst>
          </p:cNvPr>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faster access link (expensive!)</a:t>
            </a:r>
          </a:p>
        </p:txBody>
      </p:sp>
      <p:sp>
        <p:nvSpPr>
          <p:cNvPr id="231" name="Slide Number Placeholder 2">
            <a:extLst>
              <a:ext uri="{FF2B5EF4-FFF2-40B4-BE49-F238E27FC236}">
                <a16:creationId xmlns:a16="http://schemas.microsoft.com/office/drawing/2014/main" id="{FF0ECF32-52FF-7941-8B38-AE471D68A41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45</a:t>
            </a:fld>
            <a:endParaRPr lang="en-US" dirty="0"/>
          </a:p>
        </p:txBody>
      </p:sp>
    </p:spTree>
    <p:extLst>
      <p:ext uri="{BB962C8B-B14F-4D97-AF65-F5344CB8AC3E}">
        <p14:creationId xmlns:p14="http://schemas.microsoft.com/office/powerpoint/2010/main" val="384993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dissolv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
                                        </p:tgtEl>
                                        <p:attrNameLst>
                                          <p:attrName>style.visibility</p:attrName>
                                        </p:attrNameLst>
                                      </p:cBhvr>
                                      <p:to>
                                        <p:strVal val="visible"/>
                                      </p:to>
                                    </p:set>
                                    <p:animEffect transition="in" filter="dissolve">
                                      <p:cBhvr>
                                        <p:cTn id="22"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922868" y="4719957"/>
            <a:ext cx="6361287" cy="23024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end-end delay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t>
            </a: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2: install a web cache</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300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81" name="Text Box 76">
            <a:extLst>
              <a:ext uri="{FF2B5EF4-FFF2-40B4-BE49-F238E27FC236}">
                <a16:creationId xmlns:a16="http://schemas.microsoft.com/office/drawing/2014/main" id="{3175A1F8-F48E-9749-AA0C-8A115012D296}"/>
              </a:ext>
            </a:extLst>
          </p:cNvPr>
          <p:cNvSpPr txBox="1">
            <a:spLocks noChangeArrowheads="1"/>
          </p:cNvSpPr>
          <p:nvPr/>
        </p:nvSpPr>
        <p:spPr bwMode="auto">
          <a:xfrm>
            <a:off x="4483372" y="5180762"/>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How to compute link </a:t>
            </a:r>
          </a:p>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utilization, delay?</a:t>
            </a:r>
          </a:p>
        </p:txBody>
      </p:sp>
      <p:sp>
        <p:nvSpPr>
          <p:cNvPr id="282" name="Text Box 83">
            <a:extLst>
              <a:ext uri="{FF2B5EF4-FFF2-40B4-BE49-F238E27FC236}">
                <a16:creationId xmlns:a16="http://schemas.microsoft.com/office/drawing/2014/main" id="{445BA7C8-9DBB-B245-98C3-EA83E67E03F3}"/>
              </a:ext>
            </a:extLst>
          </p:cNvPr>
          <p:cNvSpPr txBox="1">
            <a:spLocks noChangeArrowheads="1"/>
          </p:cNvSpPr>
          <p:nvPr/>
        </p:nvSpPr>
        <p:spPr bwMode="auto">
          <a:xfrm>
            <a:off x="853791" y="4053039"/>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web cache (cheap!)</a:t>
            </a:r>
          </a:p>
        </p:txBody>
      </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Slide Number Placeholder 2">
            <a:extLst>
              <a:ext uri="{FF2B5EF4-FFF2-40B4-BE49-F238E27FC236}">
                <a16:creationId xmlns:a16="http://schemas.microsoft.com/office/drawing/2014/main" id="{CD12BA19-40D2-F44B-8E23-E4E6B15A6DE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46</a:t>
            </a:fld>
            <a:endParaRPr lang="en-US" dirty="0"/>
          </a:p>
        </p:txBody>
      </p:sp>
    </p:spTree>
    <p:extLst>
      <p:ext uri="{BB962C8B-B14F-4D97-AF65-F5344CB8AC3E}">
        <p14:creationId xmlns:p14="http://schemas.microsoft.com/office/powerpoint/2010/main" val="18071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dissolve">
                                      <p:cBhvr>
                                        <p:cTn id="20" dur="5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81">
                                            <p:txEl>
                                              <p:pRg st="0" end="0"/>
                                            </p:txEl>
                                          </p:spTgt>
                                        </p:tgtEl>
                                        <p:attrNameLst>
                                          <p:attrName>style.visibility</p:attrName>
                                        </p:attrNameLst>
                                      </p:cBhvr>
                                      <p:to>
                                        <p:strVal val="visible"/>
                                      </p:to>
                                    </p:set>
                                    <p:animEffect transition="in" filter="dissolve">
                                      <p:cBhvr>
                                        <p:cTn id="25" dur="500"/>
                                        <p:tgtEl>
                                          <p:spTgt spid="281">
                                            <p:txEl>
                                              <p:pRg st="0" end="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81">
                                            <p:txEl>
                                              <p:pRg st="1" end="1"/>
                                            </p:txEl>
                                          </p:spTgt>
                                        </p:tgtEl>
                                        <p:attrNameLst>
                                          <p:attrName>style.visibility</p:attrName>
                                        </p:attrNameLst>
                                      </p:cBhvr>
                                      <p:to>
                                        <p:strVal val="visible"/>
                                      </p:to>
                                    </p:set>
                                    <p:animEffect transition="in" filter="dissolve">
                                      <p:cBhvr>
                                        <p:cTn id="28"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9" grpId="0"/>
      <p:bldP spid="282" grpId="0"/>
      <p:bldP spid="25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fontScale="90000"/>
          </a:bodyPr>
          <a:lstStyle/>
          <a:p>
            <a:r>
              <a:rPr lang="en-US" dirty="0">
                <a:ea typeface="ＭＳ Ｐゴシック" panose="020B0600070205080204" pitchFamily="34" charset="-128"/>
              </a:rPr>
              <a:t>Calculating access link utilization, end-end delay with cache:</a:t>
            </a:r>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48492" y="4470671"/>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Rectangle 4">
            <a:extLst>
              <a:ext uri="{FF2B5EF4-FFF2-40B4-BE49-F238E27FC236}">
                <a16:creationId xmlns:a16="http://schemas.microsoft.com/office/drawing/2014/main" id="{5292EFEC-88AD-0B46-B2E3-643489D30B9D}"/>
              </a:ext>
            </a:extLst>
          </p:cNvPr>
          <p:cNvSpPr txBox="1">
            <a:spLocks noChangeArrowheads="1"/>
          </p:cNvSpPr>
          <p:nvPr/>
        </p:nvSpPr>
        <p:spPr>
          <a:xfrm>
            <a:off x="889002" y="1405471"/>
            <a:ext cx="6166171" cy="1744128"/>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110000"/>
              </a:lnSpc>
              <a:spcBef>
                <a:spcPts val="400"/>
              </a:spcBef>
              <a:spcAft>
                <a:spcPts val="0"/>
              </a:spcAft>
              <a:buClr>
                <a:srgbClr val="0000A3"/>
              </a:buClr>
              <a:buSzTx/>
              <a:buFont typeface="Wingdings" pitchFamily="2" charset="2"/>
              <a:buNone/>
              <a:tabLst>
                <a:tab pos="53975" algn="l"/>
                <a:tab pos="576263" algn="l"/>
              </a:tabLst>
              <a:defRPr/>
            </a:pPr>
            <a:r>
              <a:rPr kumimoji="0" lang="en-US" altLang="en-US" sz="3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suppose cache hit rate is 0.4:  </a:t>
            </a:r>
          </a:p>
          <a:p>
            <a:pPr marL="352425" marR="0" lvl="0" indent="-231775" algn="l" defTabSz="914400" rtl="0" eaLnBrk="1" fontAlgn="auto" latinLnBrk="0" hangingPunct="1">
              <a:lnSpc>
                <a:spcPct val="110000"/>
              </a:lnSpc>
              <a:spcBef>
                <a:spcPts val="400"/>
              </a:spcBef>
              <a:spcAft>
                <a:spcPts val="0"/>
              </a:spcAft>
              <a:buClr>
                <a:srgbClr val="0000A3"/>
              </a:buClr>
              <a:buSzTx/>
              <a:buFont typeface="Wingdings" pitchFamily="2" charset="2"/>
              <a:buChar char="§"/>
              <a:tabLst>
                <a:tab pos="53975" algn="l"/>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40% requests served by cache, with low (msec) delay </a:t>
            </a:r>
          </a:p>
          <a:p>
            <a:pPr marL="228600" marR="0" lvl="0" indent="-228600" algn="l" defTabSz="914400" rtl="0" eaLnBrk="1" fontAlgn="auto" latinLnBrk="0" hangingPunct="1">
              <a:lnSpc>
                <a:spcPct val="80000"/>
              </a:lnSpc>
              <a:spcBef>
                <a:spcPts val="1000"/>
              </a:spcBef>
              <a:spcAft>
                <a:spcPts val="0"/>
              </a:spcAft>
              <a:buClr>
                <a:srgbClr val="0000A3"/>
              </a:buClr>
              <a:buSzTx/>
              <a:buFont typeface="Wingdings" pitchFamily="2" charset="2"/>
              <a:buNone/>
              <a:tabLst>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p:txBody>
      </p:sp>
      <p:sp>
        <p:nvSpPr>
          <p:cNvPr id="253" name="Rectangle 4">
            <a:extLst>
              <a:ext uri="{FF2B5EF4-FFF2-40B4-BE49-F238E27FC236}">
                <a16:creationId xmlns:a16="http://schemas.microsoft.com/office/drawing/2014/main" id="{0C139AEE-1F5A-A64B-9C16-223417C8CB7F}"/>
              </a:ext>
            </a:extLst>
          </p:cNvPr>
          <p:cNvSpPr>
            <a:spLocks noChangeArrowheads="1"/>
          </p:cNvSpPr>
          <p:nvPr/>
        </p:nvSpPr>
        <p:spPr bwMode="auto">
          <a:xfrm>
            <a:off x="1010219" y="2685374"/>
            <a:ext cx="6168360" cy="15700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1775" marR="0" lvl="0" indent="-231775" algn="l" defTabSz="914400" rtl="0" eaLnBrk="1" fontAlgn="auto" latinLnBrk="0" hangingPunct="1">
              <a:lnSpc>
                <a:spcPct val="90000"/>
              </a:lnSpc>
              <a:spcBef>
                <a:spcPts val="400"/>
              </a:spcBef>
              <a:spcAft>
                <a:spcPts val="0"/>
              </a:spcAft>
              <a:buClr>
                <a:srgbClr val="000099"/>
              </a:buClr>
              <a:buSzPct val="100000"/>
              <a:buFont typeface="Wingdings" charset="2"/>
              <a:buChar char="§"/>
              <a:tabLst>
                <a:tab pos="576263" algn="l"/>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60% requests satisfied at origin </a:t>
            </a:r>
          </a:p>
          <a:p>
            <a:pPr marL="406400" marR="0" lvl="1" indent="-169863" algn="l" defTabSz="914400" rtl="0" eaLnBrk="1" fontAlgn="auto" latinLnBrk="0" hangingPunct="1">
              <a:lnSpc>
                <a:spcPct val="90000"/>
              </a:lnSpc>
              <a:spcBef>
                <a:spcPts val="400"/>
              </a:spcBef>
              <a:spcAft>
                <a:spcPts val="0"/>
              </a:spcAft>
              <a:buClr>
                <a:srgbClr val="000099"/>
              </a:buClr>
              <a:buSzPct val="100000"/>
              <a:buFont typeface="Arial" panose="020B0604020202020204" pitchFamily="34" charset="0"/>
              <a:buChar char="•"/>
              <a:tabLst>
                <a:tab pos="457200"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rate to browsers over access link </a:t>
            </a:r>
          </a:p>
          <a:p>
            <a:pPr marL="457200" marR="0" lvl="1" indent="0" algn="l" defTabSz="914400" rtl="0" eaLnBrk="1" fontAlgn="auto" latinLnBrk="0" hangingPunct="1">
              <a:lnSpc>
                <a:spcPct val="90000"/>
              </a:lnSpc>
              <a:spcBef>
                <a:spcPts val="400"/>
              </a:spcBef>
              <a:spcAft>
                <a:spcPts val="0"/>
              </a:spcAft>
              <a:buClr>
                <a:srgbClr val="000099"/>
              </a:buClr>
              <a:buSzPct val="65000"/>
              <a:buFont typeface="ZapfDingbat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 0.6 * 1.50 Mbps  =  .9 Mbps </a:t>
            </a:r>
          </a:p>
          <a:p>
            <a:pPr marL="473075" marR="0" lvl="1" indent="-287338" algn="l" defTabSz="914400" rtl="0" eaLnBrk="1" fontAlgn="auto" latinLnBrk="0" hangingPunct="1">
              <a:lnSpc>
                <a:spcPct val="90000"/>
              </a:lnSpc>
              <a:spcBef>
                <a:spcPts val="400"/>
              </a:spcBef>
              <a:spcAft>
                <a:spcPts val="0"/>
              </a:spcAft>
              <a:buClr>
                <a:srgbClr val="0000A3"/>
              </a:buClr>
              <a:buSzPct val="100000"/>
              <a:buFont typeface="Arial" panose="020B0604020202020204" pitchFamily="34" charset="0"/>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access link utilization = 0.9/1.54 = .58 means low (msec) queueing delay at access link</a:t>
            </a:r>
          </a:p>
        </p:txBody>
      </p:sp>
      <p:sp>
        <p:nvSpPr>
          <p:cNvPr id="271" name="Rectangle 4">
            <a:extLst>
              <a:ext uri="{FF2B5EF4-FFF2-40B4-BE49-F238E27FC236}">
                <a16:creationId xmlns:a16="http://schemas.microsoft.com/office/drawing/2014/main" id="{D2059C01-2D9C-6C48-A831-71AE55D0D07E}"/>
              </a:ext>
            </a:extLst>
          </p:cNvPr>
          <p:cNvSpPr>
            <a:spLocks noChangeArrowheads="1"/>
          </p:cNvSpPr>
          <p:nvPr/>
        </p:nvSpPr>
        <p:spPr bwMode="auto">
          <a:xfrm>
            <a:off x="949326" y="4570944"/>
            <a:ext cx="6438281" cy="1492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85750" marR="0" lvl="0" indent="-220663" algn="l" defTabSz="914400" rtl="0" eaLnBrk="1" fontAlgn="auto" latinLnBrk="0" hangingPunct="1">
              <a:lnSpc>
                <a:spcPct val="85000"/>
              </a:lnSpc>
              <a:spcBef>
                <a:spcPts val="0"/>
              </a:spcBef>
              <a:spcAft>
                <a:spcPts val="0"/>
              </a:spcAft>
              <a:buClr>
                <a:srgbClr val="000099"/>
              </a:buClr>
              <a:buSzPct val="100000"/>
              <a:buFont typeface="Wingdings" charset="2"/>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average end-end delay:</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0.6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from origin servers)</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0.4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when satisfied at cache)</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0.6 (2.01) + 0.4 (~msecs) = ~ 1.2 secs</a:t>
            </a:r>
          </a:p>
          <a:p>
            <a:pPr marL="228600" marR="0" lvl="0" indent="-228600" algn="l" defTabSz="914400" rtl="0" eaLnBrk="1" fontAlgn="auto" latinLnBrk="0" hangingPunct="1">
              <a:lnSpc>
                <a:spcPct val="80000"/>
              </a:lnSpc>
              <a:spcBef>
                <a:spcPts val="0"/>
              </a:spcBef>
              <a:spcAft>
                <a:spcPts val="0"/>
              </a:spcAft>
              <a:buClr>
                <a:srgbClr val="000099"/>
              </a:buClr>
              <a:buSzPct val="65000"/>
              <a:buFont typeface="Wingding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rPr>
              <a:t>  </a:t>
            </a:r>
          </a:p>
        </p:txBody>
      </p:sp>
      <p:sp>
        <p:nvSpPr>
          <p:cNvPr id="2" name="TextBox 1">
            <a:extLst>
              <a:ext uri="{FF2B5EF4-FFF2-40B4-BE49-F238E27FC236}">
                <a16:creationId xmlns:a16="http://schemas.microsoft.com/office/drawing/2014/main" id="{F3ABE105-9733-D741-944B-F6DC771B29F2}"/>
              </a:ext>
            </a:extLst>
          </p:cNvPr>
          <p:cNvSpPr txBox="1"/>
          <p:nvPr/>
        </p:nvSpPr>
        <p:spPr>
          <a:xfrm>
            <a:off x="990600" y="6119336"/>
            <a:ext cx="9274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lower average end-end delay than with 154 Mbps link (and cheaper too!)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2" name="Slide Number Placeholder 2">
            <a:extLst>
              <a:ext uri="{FF2B5EF4-FFF2-40B4-BE49-F238E27FC236}">
                <a16:creationId xmlns:a16="http://schemas.microsoft.com/office/drawing/2014/main" id="{14DEAC98-1261-9342-BC5F-A639A0695D7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47</a:t>
            </a:fld>
            <a:endParaRPr lang="en-US" dirty="0"/>
          </a:p>
        </p:txBody>
      </p:sp>
    </p:spTree>
    <p:extLst>
      <p:ext uri="{BB962C8B-B14F-4D97-AF65-F5344CB8AC3E}">
        <p14:creationId xmlns:p14="http://schemas.microsoft.com/office/powerpoint/2010/main" val="86457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
                                        </p:tgtEl>
                                        <p:attrNameLst>
                                          <p:attrName>style.visibility</p:attrName>
                                        </p:attrNameLst>
                                      </p:cBhvr>
                                      <p:to>
                                        <p:strVal val="visible"/>
                                      </p:to>
                                    </p:set>
                                    <p:animEffect transition="in" filter="dissolve">
                                      <p:cBhvr>
                                        <p:cTn id="7" dur="500"/>
                                        <p:tgtEl>
                                          <p:spTgt spid="2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1"/>
                                        </p:tgtEl>
                                        <p:attrNameLst>
                                          <p:attrName>style.visibility</p:attrName>
                                        </p:attrNameLst>
                                      </p:cBhvr>
                                      <p:to>
                                        <p:strVal val="visible"/>
                                      </p:to>
                                    </p:set>
                                    <p:animEffect transition="in" filter="dissolve">
                                      <p:cBhvr>
                                        <p:cTn id="12" dur="500"/>
                                        <p:tgtEl>
                                          <p:spTgt spid="2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71" grpId="0"/>
      <p:bldP spid="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Browser caching: Conditional GET</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browser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browser-cached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browser-cached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before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1146753"/>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51033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51</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52</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on HTTP/3 in transport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53</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56">
                                            <p:txEl>
                                              <p:pRg st="5" end="5"/>
                                            </p:txEl>
                                          </p:spTgt>
                                        </p:tgtEl>
                                        <p:attrNameLst>
                                          <p:attrName>style.visibility</p:attrName>
                                        </p:attrNameLst>
                                      </p:cBhvr>
                                      <p:to>
                                        <p:strVal val="visible"/>
                                      </p:to>
                                    </p:set>
                                    <p:animEffect transition="in" filter="dissolve">
                                      <p:cBhvr>
                                        <p:cTn id="20" dur="500"/>
                                        <p:tgtEl>
                                          <p:spTgt spid="5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rgbClr val="0000A8"/>
              </a:buClr>
              <a:defRPr/>
            </a:pPr>
            <a:r>
              <a:rPr lang="en-US" sz="3200" dirty="0">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54</a:t>
            </a:fld>
            <a:endParaRPr lang="en-US" dirty="0"/>
          </a:p>
        </p:txBody>
      </p:sp>
      <p:pic>
        <p:nvPicPr>
          <p:cNvPr id="7" name="Picture 6" descr="Kurose&amp;Ross 8th edition photo">
            <a:extLst>
              <a:ext uri="{FF2B5EF4-FFF2-40B4-BE49-F238E27FC236}">
                <a16:creationId xmlns:a16="http://schemas.microsoft.com/office/drawing/2014/main" id="{1483A316-B08E-574D-B36E-624819972D75}"/>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196310058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8" name="Rectangle 3">
            <a:extLst>
              <a:ext uri="{FF2B5EF4-FFF2-40B4-BE49-F238E27FC236}">
                <a16:creationId xmlns:a16="http://schemas.microsoft.com/office/drawing/2014/main" id="{21810D1F-B21D-4B49-9104-1DDE54C093AE}"/>
              </a:ext>
            </a:extLst>
          </p:cNvPr>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Three major components: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agents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servers </a:t>
            </a:r>
          </a:p>
          <a:p>
            <a:pPr marL="460375" marR="0" lvl="0" indent="-215900" algn="l" defTabSz="914400" rtl="0" eaLnBrk="1" fontAlgn="auto" latinLnBrk="0" hangingPunct="1">
              <a:lnSpc>
                <a:spcPct val="90000"/>
              </a:lnSpc>
              <a:spcBef>
                <a:spcPts val="400"/>
              </a:spcBef>
              <a:spcAft>
                <a:spcPct val="75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simple mail transfer protocol: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User Agent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reader”</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composing, editing, reading mail messages</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Outlook, iPhone mail client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outgoing, incoming messages stored on server</a:t>
            </a:r>
          </a:p>
        </p:txBody>
      </p:sp>
      <p:grpSp>
        <p:nvGrpSpPr>
          <p:cNvPr id="433" name="Group 279">
            <a:extLst>
              <a:ext uri="{FF2B5EF4-FFF2-40B4-BE49-F238E27FC236}">
                <a16:creationId xmlns:a16="http://schemas.microsoft.com/office/drawing/2014/main" id="{2EF60A4B-BB2C-B34B-90F3-D1FE6C8FFDAD}"/>
              </a:ext>
            </a:extLst>
          </p:cNvPr>
          <p:cNvGrpSpPr>
            <a:grpSpLocks/>
          </p:cNvGrpSpPr>
          <p:nvPr/>
        </p:nvGrpSpPr>
        <p:grpSpPr bwMode="auto">
          <a:xfrm>
            <a:off x="9926119" y="5308075"/>
            <a:ext cx="1736725" cy="973138"/>
            <a:chOff x="4458" y="3335"/>
            <a:chExt cx="1094" cy="613"/>
          </a:xfrm>
        </p:grpSpPr>
        <p:sp>
          <p:nvSpPr>
            <p:cNvPr id="434" name="Text Box 263">
              <a:extLst>
                <a:ext uri="{FF2B5EF4-FFF2-40B4-BE49-F238E27FC236}">
                  <a16:creationId xmlns:a16="http://schemas.microsoft.com/office/drawing/2014/main" id="{41250870-CE47-A94F-91C6-42B94321E1E7}"/>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35" name="Group 278">
              <a:extLst>
                <a:ext uri="{FF2B5EF4-FFF2-40B4-BE49-F238E27FC236}">
                  <a16:creationId xmlns:a16="http://schemas.microsoft.com/office/drawing/2014/main" id="{F337E40C-B180-194A-B368-8F35ECF83896}"/>
                </a:ext>
              </a:extLst>
            </p:cNvPr>
            <p:cNvGrpSpPr>
              <a:grpSpLocks/>
            </p:cNvGrpSpPr>
            <p:nvPr/>
          </p:nvGrpSpPr>
          <p:grpSpPr bwMode="auto">
            <a:xfrm>
              <a:off x="4458" y="3408"/>
              <a:ext cx="450" cy="120"/>
              <a:chOff x="4314" y="3444"/>
              <a:chExt cx="450" cy="120"/>
            </a:xfrm>
          </p:grpSpPr>
          <p:sp>
            <p:nvSpPr>
              <p:cNvPr id="438" name="Rectangle 264">
                <a:extLst>
                  <a:ext uri="{FF2B5EF4-FFF2-40B4-BE49-F238E27FC236}">
                    <a16:creationId xmlns:a16="http://schemas.microsoft.com/office/drawing/2014/main" id="{952BA00D-1B4A-4948-82B5-82AE8D13A24F}"/>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9" name="Line 265">
                <a:extLst>
                  <a:ext uri="{FF2B5EF4-FFF2-40B4-BE49-F238E27FC236}">
                    <a16:creationId xmlns:a16="http://schemas.microsoft.com/office/drawing/2014/main" id="{B275CB99-7AAC-A148-8381-65E960D05921}"/>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0" name="Line 266">
                <a:extLst>
                  <a:ext uri="{FF2B5EF4-FFF2-40B4-BE49-F238E27FC236}">
                    <a16:creationId xmlns:a16="http://schemas.microsoft.com/office/drawing/2014/main" id="{47491974-AD71-004E-AB59-0655640AEC45}"/>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1" name="Line 267">
                <a:extLst>
                  <a:ext uri="{FF2B5EF4-FFF2-40B4-BE49-F238E27FC236}">
                    <a16:creationId xmlns:a16="http://schemas.microsoft.com/office/drawing/2014/main" id="{B200EE76-91FF-8846-8C54-A23D92713A6F}"/>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2" name="Line 268">
                <a:extLst>
                  <a:ext uri="{FF2B5EF4-FFF2-40B4-BE49-F238E27FC236}">
                    <a16:creationId xmlns:a16="http://schemas.microsoft.com/office/drawing/2014/main" id="{FF930B76-2857-B14D-AD85-09CD6FA57CA5}"/>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3" name="Line 269">
                <a:extLst>
                  <a:ext uri="{FF2B5EF4-FFF2-40B4-BE49-F238E27FC236}">
                    <a16:creationId xmlns:a16="http://schemas.microsoft.com/office/drawing/2014/main" id="{A45A103A-DECC-1641-9DE7-659C116522FC}"/>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4" name="Line 270">
                <a:extLst>
                  <a:ext uri="{FF2B5EF4-FFF2-40B4-BE49-F238E27FC236}">
                    <a16:creationId xmlns:a16="http://schemas.microsoft.com/office/drawing/2014/main" id="{73B06C32-185A-D246-82A4-C6DC25E70096}"/>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5" name="Line 271">
                <a:extLst>
                  <a:ext uri="{FF2B5EF4-FFF2-40B4-BE49-F238E27FC236}">
                    <a16:creationId xmlns:a16="http://schemas.microsoft.com/office/drawing/2014/main" id="{7341EBA5-2E81-A74B-8F94-6ADE0EB85AE6}"/>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36" name="Rectangle 272">
              <a:extLst>
                <a:ext uri="{FF2B5EF4-FFF2-40B4-BE49-F238E27FC236}">
                  <a16:creationId xmlns:a16="http://schemas.microsoft.com/office/drawing/2014/main" id="{0B665308-9EC4-5A44-9326-2A177FF67D5A}"/>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7" name="Text Box 277">
              <a:extLst>
                <a:ext uri="{FF2B5EF4-FFF2-40B4-BE49-F238E27FC236}">
                  <a16:creationId xmlns:a16="http://schemas.microsoft.com/office/drawing/2014/main" id="{F20D1BFA-9817-D84B-AAED-9E047761E91E}"/>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8" name="Group 17">
            <a:extLst>
              <a:ext uri="{FF2B5EF4-FFF2-40B4-BE49-F238E27FC236}">
                <a16:creationId xmlns:a16="http://schemas.microsoft.com/office/drawing/2014/main" id="{A40EF7C7-BC9E-1D46-9787-9C4C966D32B3}"/>
              </a:ext>
            </a:extLst>
          </p:cNvPr>
          <p:cNvGrpSpPr/>
          <p:nvPr/>
        </p:nvGrpSpPr>
        <p:grpSpPr>
          <a:xfrm>
            <a:off x="7241455" y="1234950"/>
            <a:ext cx="2992437" cy="3595688"/>
            <a:chOff x="7241455" y="1234950"/>
            <a:chExt cx="2992437" cy="3595688"/>
          </a:xfrm>
        </p:grpSpPr>
        <p:grpSp>
          <p:nvGrpSpPr>
            <p:cNvPr id="17" name="Group 16">
              <a:extLst>
                <a:ext uri="{FF2B5EF4-FFF2-40B4-BE49-F238E27FC236}">
                  <a16:creationId xmlns:a16="http://schemas.microsoft.com/office/drawing/2014/main" id="{40F0B8AA-4B19-CB47-90E3-2610230A6897}"/>
                </a:ext>
              </a:extLst>
            </p:cNvPr>
            <p:cNvGrpSpPr/>
            <p:nvPr/>
          </p:nvGrpSpPr>
          <p:grpSpPr>
            <a:xfrm>
              <a:off x="9233767" y="2182687"/>
              <a:ext cx="1000125" cy="1247776"/>
              <a:chOff x="9233767" y="2182687"/>
              <a:chExt cx="1000125" cy="1247776"/>
            </a:xfrm>
          </p:grpSpPr>
          <p:grpSp>
            <p:nvGrpSpPr>
              <p:cNvPr id="447" name="Group 389">
                <a:extLst>
                  <a:ext uri="{FF2B5EF4-FFF2-40B4-BE49-F238E27FC236}">
                    <a16:creationId xmlns:a16="http://schemas.microsoft.com/office/drawing/2014/main" id="{0E121856-D2CF-BD44-A732-5CF1698DF941}"/>
                  </a:ext>
                </a:extLst>
              </p:cNvPr>
              <p:cNvGrpSpPr>
                <a:grpSpLocks/>
              </p:cNvGrpSpPr>
              <p:nvPr/>
            </p:nvGrpSpPr>
            <p:grpSpPr bwMode="auto">
              <a:xfrm>
                <a:off x="9233767" y="2182687"/>
                <a:ext cx="477838" cy="715963"/>
                <a:chOff x="4140" y="429"/>
                <a:chExt cx="1425" cy="2396"/>
              </a:xfrm>
            </p:grpSpPr>
            <p:sp>
              <p:nvSpPr>
                <p:cNvPr id="610" name="Freeform 390">
                  <a:extLst>
                    <a:ext uri="{FF2B5EF4-FFF2-40B4-BE49-F238E27FC236}">
                      <a16:creationId xmlns:a16="http://schemas.microsoft.com/office/drawing/2014/main" id="{D8B60AB9-7CE6-F14B-893A-0B1ECB740A5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1" name="Rectangle 391">
                  <a:extLst>
                    <a:ext uri="{FF2B5EF4-FFF2-40B4-BE49-F238E27FC236}">
                      <a16:creationId xmlns:a16="http://schemas.microsoft.com/office/drawing/2014/main" id="{D3C4D367-DB85-294D-941E-C4CCF95D17E3}"/>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2" name="Freeform 392">
                  <a:extLst>
                    <a:ext uri="{FF2B5EF4-FFF2-40B4-BE49-F238E27FC236}">
                      <a16:creationId xmlns:a16="http://schemas.microsoft.com/office/drawing/2014/main" id="{5CA055FA-0720-7840-BE18-48478EEE554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3" name="Freeform 393">
                  <a:extLst>
                    <a:ext uri="{FF2B5EF4-FFF2-40B4-BE49-F238E27FC236}">
                      <a16:creationId xmlns:a16="http://schemas.microsoft.com/office/drawing/2014/main" id="{3BBFE8BC-0BD4-134B-A671-36514DDAC58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4" name="Rectangle 394">
                  <a:extLst>
                    <a:ext uri="{FF2B5EF4-FFF2-40B4-BE49-F238E27FC236}">
                      <a16:creationId xmlns:a16="http://schemas.microsoft.com/office/drawing/2014/main" id="{D0B0114B-71C7-6A4B-951C-64F84E158BCF}"/>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5" name="Group 395">
                  <a:extLst>
                    <a:ext uri="{FF2B5EF4-FFF2-40B4-BE49-F238E27FC236}">
                      <a16:creationId xmlns:a16="http://schemas.microsoft.com/office/drawing/2014/main" id="{CCE97BC5-B32E-A244-B98A-2D18B9679406}"/>
                    </a:ext>
                  </a:extLst>
                </p:cNvPr>
                <p:cNvGrpSpPr>
                  <a:grpSpLocks/>
                </p:cNvGrpSpPr>
                <p:nvPr/>
              </p:nvGrpSpPr>
              <p:grpSpPr bwMode="auto">
                <a:xfrm>
                  <a:off x="4749" y="668"/>
                  <a:ext cx="581" cy="145"/>
                  <a:chOff x="614" y="2568"/>
                  <a:chExt cx="725" cy="139"/>
                </a:xfrm>
              </p:grpSpPr>
              <p:sp>
                <p:nvSpPr>
                  <p:cNvPr id="640" name="AutoShape 396">
                    <a:extLst>
                      <a:ext uri="{FF2B5EF4-FFF2-40B4-BE49-F238E27FC236}">
                        <a16:creationId xmlns:a16="http://schemas.microsoft.com/office/drawing/2014/main" id="{EFA6368E-1013-B44C-9AE2-9FFA4CC527BB}"/>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41" name="AutoShape 397">
                    <a:extLst>
                      <a:ext uri="{FF2B5EF4-FFF2-40B4-BE49-F238E27FC236}">
                        <a16:creationId xmlns:a16="http://schemas.microsoft.com/office/drawing/2014/main" id="{2A187B97-5F9E-CE47-A163-46FD77373D6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6" name="Rectangle 398">
                  <a:extLst>
                    <a:ext uri="{FF2B5EF4-FFF2-40B4-BE49-F238E27FC236}">
                      <a16:creationId xmlns:a16="http://schemas.microsoft.com/office/drawing/2014/main" id="{B19FBC61-83B0-A14E-99F0-5BFCCFCB1B17}"/>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7" name="Group 399">
                  <a:extLst>
                    <a:ext uri="{FF2B5EF4-FFF2-40B4-BE49-F238E27FC236}">
                      <a16:creationId xmlns:a16="http://schemas.microsoft.com/office/drawing/2014/main" id="{1C88BBDC-CC23-854A-A7B8-9B5383302B0E}"/>
                    </a:ext>
                  </a:extLst>
                </p:cNvPr>
                <p:cNvGrpSpPr>
                  <a:grpSpLocks/>
                </p:cNvGrpSpPr>
                <p:nvPr/>
              </p:nvGrpSpPr>
              <p:grpSpPr bwMode="auto">
                <a:xfrm>
                  <a:off x="4747" y="994"/>
                  <a:ext cx="581" cy="134"/>
                  <a:chOff x="614" y="2568"/>
                  <a:chExt cx="725" cy="139"/>
                </a:xfrm>
              </p:grpSpPr>
              <p:sp>
                <p:nvSpPr>
                  <p:cNvPr id="638" name="AutoShape 400">
                    <a:extLst>
                      <a:ext uri="{FF2B5EF4-FFF2-40B4-BE49-F238E27FC236}">
                        <a16:creationId xmlns:a16="http://schemas.microsoft.com/office/drawing/2014/main" id="{D6910F87-2FF9-EA4E-BC68-494D372CF51F}"/>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9" name="AutoShape 401">
                    <a:extLst>
                      <a:ext uri="{FF2B5EF4-FFF2-40B4-BE49-F238E27FC236}">
                        <a16:creationId xmlns:a16="http://schemas.microsoft.com/office/drawing/2014/main" id="{36245E4E-FB1E-2C43-BBAA-D642BCC1B1A4}"/>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8" name="Rectangle 402">
                  <a:extLst>
                    <a:ext uri="{FF2B5EF4-FFF2-40B4-BE49-F238E27FC236}">
                      <a16:creationId xmlns:a16="http://schemas.microsoft.com/office/drawing/2014/main" id="{C98B4378-660F-1847-8A4B-3CAB9591D15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9" name="Rectangle 403">
                  <a:extLst>
                    <a:ext uri="{FF2B5EF4-FFF2-40B4-BE49-F238E27FC236}">
                      <a16:creationId xmlns:a16="http://schemas.microsoft.com/office/drawing/2014/main" id="{A0C2801C-C1EF-0E49-A30F-D154AACBD32C}"/>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0" name="Group 404">
                  <a:extLst>
                    <a:ext uri="{FF2B5EF4-FFF2-40B4-BE49-F238E27FC236}">
                      <a16:creationId xmlns:a16="http://schemas.microsoft.com/office/drawing/2014/main" id="{C3C627D1-CE9C-6540-87D5-7005B1BB7761}"/>
                    </a:ext>
                  </a:extLst>
                </p:cNvPr>
                <p:cNvGrpSpPr>
                  <a:grpSpLocks/>
                </p:cNvGrpSpPr>
                <p:nvPr/>
              </p:nvGrpSpPr>
              <p:grpSpPr bwMode="auto">
                <a:xfrm>
                  <a:off x="4735" y="1627"/>
                  <a:ext cx="582" cy="151"/>
                  <a:chOff x="614" y="2568"/>
                  <a:chExt cx="725" cy="139"/>
                </a:xfrm>
              </p:grpSpPr>
              <p:sp>
                <p:nvSpPr>
                  <p:cNvPr id="636" name="AutoShape 405">
                    <a:extLst>
                      <a:ext uri="{FF2B5EF4-FFF2-40B4-BE49-F238E27FC236}">
                        <a16:creationId xmlns:a16="http://schemas.microsoft.com/office/drawing/2014/main" id="{F5475DB0-E162-B943-9743-BEE80D59A6BC}"/>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7" name="AutoShape 406">
                    <a:extLst>
                      <a:ext uri="{FF2B5EF4-FFF2-40B4-BE49-F238E27FC236}">
                        <a16:creationId xmlns:a16="http://schemas.microsoft.com/office/drawing/2014/main" id="{0E11B07E-90A2-774A-B7AE-AC422F4C847B}"/>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1" name="Freeform 407">
                  <a:extLst>
                    <a:ext uri="{FF2B5EF4-FFF2-40B4-BE49-F238E27FC236}">
                      <a16:creationId xmlns:a16="http://schemas.microsoft.com/office/drawing/2014/main" id="{1B37433A-90DE-CC44-828B-3C03F4C8E9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2" name="Group 408">
                  <a:extLst>
                    <a:ext uri="{FF2B5EF4-FFF2-40B4-BE49-F238E27FC236}">
                      <a16:creationId xmlns:a16="http://schemas.microsoft.com/office/drawing/2014/main" id="{38854C6D-17EC-FB41-ABA7-0643F7D45FAD}"/>
                    </a:ext>
                  </a:extLst>
                </p:cNvPr>
                <p:cNvGrpSpPr>
                  <a:grpSpLocks/>
                </p:cNvGrpSpPr>
                <p:nvPr/>
              </p:nvGrpSpPr>
              <p:grpSpPr bwMode="auto">
                <a:xfrm>
                  <a:off x="4739" y="1327"/>
                  <a:ext cx="582" cy="139"/>
                  <a:chOff x="614" y="2568"/>
                  <a:chExt cx="725" cy="139"/>
                </a:xfrm>
              </p:grpSpPr>
              <p:sp>
                <p:nvSpPr>
                  <p:cNvPr id="634" name="AutoShape 409">
                    <a:extLst>
                      <a:ext uri="{FF2B5EF4-FFF2-40B4-BE49-F238E27FC236}">
                        <a16:creationId xmlns:a16="http://schemas.microsoft.com/office/drawing/2014/main" id="{AE268757-BE47-B84D-A5F7-C7A75F7D40E3}"/>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5" name="AutoShape 410">
                    <a:extLst>
                      <a:ext uri="{FF2B5EF4-FFF2-40B4-BE49-F238E27FC236}">
                        <a16:creationId xmlns:a16="http://schemas.microsoft.com/office/drawing/2014/main" id="{6C0AC9FF-5D0C-3B41-AEB8-B2A9150426C7}"/>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3" name="Rectangle 411">
                  <a:extLst>
                    <a:ext uri="{FF2B5EF4-FFF2-40B4-BE49-F238E27FC236}">
                      <a16:creationId xmlns:a16="http://schemas.microsoft.com/office/drawing/2014/main" id="{24F7E0AB-A636-974F-9A33-43BD0E53FB8A}"/>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4" name="Freeform 412">
                  <a:extLst>
                    <a:ext uri="{FF2B5EF4-FFF2-40B4-BE49-F238E27FC236}">
                      <a16:creationId xmlns:a16="http://schemas.microsoft.com/office/drawing/2014/main" id="{626230FF-050C-984E-BC00-3872336DC4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5" name="Freeform 413">
                  <a:extLst>
                    <a:ext uri="{FF2B5EF4-FFF2-40B4-BE49-F238E27FC236}">
                      <a16:creationId xmlns:a16="http://schemas.microsoft.com/office/drawing/2014/main" id="{1F463BAA-0F23-DF45-8D3B-FFFDAEB5B7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6" name="Oval 414">
                  <a:extLst>
                    <a:ext uri="{FF2B5EF4-FFF2-40B4-BE49-F238E27FC236}">
                      <a16:creationId xmlns:a16="http://schemas.microsoft.com/office/drawing/2014/main" id="{1EC71AF3-4591-B945-BADD-38C9BADCC394}"/>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7" name="Freeform 415">
                  <a:extLst>
                    <a:ext uri="{FF2B5EF4-FFF2-40B4-BE49-F238E27FC236}">
                      <a16:creationId xmlns:a16="http://schemas.microsoft.com/office/drawing/2014/main" id="{3FA9BCF9-A6ED-5043-B90A-C3836646EE5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8" name="AutoShape 416">
                  <a:extLst>
                    <a:ext uri="{FF2B5EF4-FFF2-40B4-BE49-F238E27FC236}">
                      <a16:creationId xmlns:a16="http://schemas.microsoft.com/office/drawing/2014/main" id="{BBF32DE7-F26B-6747-8D1C-21F79EC8B16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9" name="AutoShape 417">
                  <a:extLst>
                    <a:ext uri="{FF2B5EF4-FFF2-40B4-BE49-F238E27FC236}">
                      <a16:creationId xmlns:a16="http://schemas.microsoft.com/office/drawing/2014/main" id="{FF922F0B-EF31-AB4A-A5EA-3FA7101E96BC}"/>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0" name="Oval 418">
                  <a:extLst>
                    <a:ext uri="{FF2B5EF4-FFF2-40B4-BE49-F238E27FC236}">
                      <a16:creationId xmlns:a16="http://schemas.microsoft.com/office/drawing/2014/main" id="{BB6526D2-E304-EA47-868B-62023801D97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1" name="Oval 419">
                  <a:extLst>
                    <a:ext uri="{FF2B5EF4-FFF2-40B4-BE49-F238E27FC236}">
                      <a16:creationId xmlns:a16="http://schemas.microsoft.com/office/drawing/2014/main" id="{4390F52E-4427-8240-A6CD-9F975F0B8C1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32" name="Oval 420">
                  <a:extLst>
                    <a:ext uri="{FF2B5EF4-FFF2-40B4-BE49-F238E27FC236}">
                      <a16:creationId xmlns:a16="http://schemas.microsoft.com/office/drawing/2014/main" id="{17E60F8D-F128-F140-A015-7BE8151AF98B}"/>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3" name="Rectangle 421">
                  <a:extLst>
                    <a:ext uri="{FF2B5EF4-FFF2-40B4-BE49-F238E27FC236}">
                      <a16:creationId xmlns:a16="http://schemas.microsoft.com/office/drawing/2014/main" id="{DE9F5E27-DCB1-A549-A90A-C0BACA49C537}"/>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1" name="Group 19">
                <a:extLst>
                  <a:ext uri="{FF2B5EF4-FFF2-40B4-BE49-F238E27FC236}">
                    <a16:creationId xmlns:a16="http://schemas.microsoft.com/office/drawing/2014/main" id="{E14109E5-50CE-4847-B30A-2C61F96D4CA6}"/>
                  </a:ext>
                </a:extLst>
              </p:cNvPr>
              <p:cNvGrpSpPr>
                <a:grpSpLocks/>
              </p:cNvGrpSpPr>
              <p:nvPr/>
            </p:nvGrpSpPr>
            <p:grpSpPr bwMode="auto">
              <a:xfrm>
                <a:off x="9424267" y="2381125"/>
                <a:ext cx="809625" cy="1049338"/>
                <a:chOff x="4296" y="2627"/>
                <a:chExt cx="510" cy="661"/>
              </a:xfrm>
            </p:grpSpPr>
            <p:sp>
              <p:nvSpPr>
                <p:cNvPr id="531" name="Rectangle 20">
                  <a:extLst>
                    <a:ext uri="{FF2B5EF4-FFF2-40B4-BE49-F238E27FC236}">
                      <a16:creationId xmlns:a16="http://schemas.microsoft.com/office/drawing/2014/main" id="{AC5B0A66-A167-204E-8BFA-3B433DC5EA3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2" name="Text Box 21">
                  <a:extLst>
                    <a:ext uri="{FF2B5EF4-FFF2-40B4-BE49-F238E27FC236}">
                      <a16:creationId xmlns:a16="http://schemas.microsoft.com/office/drawing/2014/main" id="{0F59B7E1-B7F5-BB4A-BBE3-B5F7809DD24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3" name="Rectangle 22">
                  <a:extLst>
                    <a:ext uri="{FF2B5EF4-FFF2-40B4-BE49-F238E27FC236}">
                      <a16:creationId xmlns:a16="http://schemas.microsoft.com/office/drawing/2014/main" id="{71535726-47D0-144C-BBB8-62C6C2FEFFA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4" name="Line 23">
                  <a:extLst>
                    <a:ext uri="{FF2B5EF4-FFF2-40B4-BE49-F238E27FC236}">
                      <a16:creationId xmlns:a16="http://schemas.microsoft.com/office/drawing/2014/main" id="{DA368A70-02AC-1B46-A642-02BA5ECF6EF0}"/>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5" name="Line 24">
                  <a:extLst>
                    <a:ext uri="{FF2B5EF4-FFF2-40B4-BE49-F238E27FC236}">
                      <a16:creationId xmlns:a16="http://schemas.microsoft.com/office/drawing/2014/main" id="{F13ECAFE-D297-7F4B-812D-941FBEE37E3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6" name="Line 25">
                  <a:extLst>
                    <a:ext uri="{FF2B5EF4-FFF2-40B4-BE49-F238E27FC236}">
                      <a16:creationId xmlns:a16="http://schemas.microsoft.com/office/drawing/2014/main" id="{D1B35153-5338-A043-BE0E-433F05C2503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7" name="Line 26">
                  <a:extLst>
                    <a:ext uri="{FF2B5EF4-FFF2-40B4-BE49-F238E27FC236}">
                      <a16:creationId xmlns:a16="http://schemas.microsoft.com/office/drawing/2014/main" id="{89EADCDA-274C-2E43-8C54-9FCA855047E5}"/>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8" name="Line 27">
                  <a:extLst>
                    <a:ext uri="{FF2B5EF4-FFF2-40B4-BE49-F238E27FC236}">
                      <a16:creationId xmlns:a16="http://schemas.microsoft.com/office/drawing/2014/main" id="{17DEFD25-82BB-6545-B3F0-B1240F51A5F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9" name="Line 28">
                  <a:extLst>
                    <a:ext uri="{FF2B5EF4-FFF2-40B4-BE49-F238E27FC236}">
                      <a16:creationId xmlns:a16="http://schemas.microsoft.com/office/drawing/2014/main" id="{694FC287-3940-D144-83E9-13190F74DAF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0" name="Line 29">
                  <a:extLst>
                    <a:ext uri="{FF2B5EF4-FFF2-40B4-BE49-F238E27FC236}">
                      <a16:creationId xmlns:a16="http://schemas.microsoft.com/office/drawing/2014/main" id="{BAE767AB-23DB-7E44-99F4-F1113227541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1" name="Rectangle 30">
                  <a:extLst>
                    <a:ext uri="{FF2B5EF4-FFF2-40B4-BE49-F238E27FC236}">
                      <a16:creationId xmlns:a16="http://schemas.microsoft.com/office/drawing/2014/main" id="{49A7C92C-8BD2-6B47-9196-5E60999B8B0F}"/>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2" name="Rectangle 31">
                  <a:extLst>
                    <a:ext uri="{FF2B5EF4-FFF2-40B4-BE49-F238E27FC236}">
                      <a16:creationId xmlns:a16="http://schemas.microsoft.com/office/drawing/2014/main" id="{C3A9FD5C-54B1-7D45-B12D-299767B3ACED}"/>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3" name="Rectangle 32">
                  <a:extLst>
                    <a:ext uri="{FF2B5EF4-FFF2-40B4-BE49-F238E27FC236}">
                      <a16:creationId xmlns:a16="http://schemas.microsoft.com/office/drawing/2014/main" id="{2DFC74AC-2A06-B94B-9404-34F755D7199B}"/>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4" name="Rectangle 33">
                  <a:extLst>
                    <a:ext uri="{FF2B5EF4-FFF2-40B4-BE49-F238E27FC236}">
                      <a16:creationId xmlns:a16="http://schemas.microsoft.com/office/drawing/2014/main" id="{9821B6CC-315C-8446-BDFF-A89664E7046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5" name="Rectangle 34">
                  <a:extLst>
                    <a:ext uri="{FF2B5EF4-FFF2-40B4-BE49-F238E27FC236}">
                      <a16:creationId xmlns:a16="http://schemas.microsoft.com/office/drawing/2014/main" id="{DAB5F22E-A0E3-4743-8405-E2AEEFFCADE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6" name="Group 15">
              <a:extLst>
                <a:ext uri="{FF2B5EF4-FFF2-40B4-BE49-F238E27FC236}">
                  <a16:creationId xmlns:a16="http://schemas.microsoft.com/office/drawing/2014/main" id="{74EA5111-B6B7-B344-B449-F28A4145AF94}"/>
                </a:ext>
              </a:extLst>
            </p:cNvPr>
            <p:cNvGrpSpPr/>
            <p:nvPr/>
          </p:nvGrpSpPr>
          <p:grpSpPr>
            <a:xfrm>
              <a:off x="7241455" y="3576512"/>
              <a:ext cx="992187" cy="1254126"/>
              <a:chOff x="7241455" y="3576512"/>
              <a:chExt cx="992187" cy="1254126"/>
            </a:xfrm>
          </p:grpSpPr>
          <p:grpSp>
            <p:nvGrpSpPr>
              <p:cNvPr id="448" name="Group 356">
                <a:extLst>
                  <a:ext uri="{FF2B5EF4-FFF2-40B4-BE49-F238E27FC236}">
                    <a16:creationId xmlns:a16="http://schemas.microsoft.com/office/drawing/2014/main" id="{E94FBB23-E0FF-2E4C-ADA9-B7693567EB7C}"/>
                  </a:ext>
                </a:extLst>
              </p:cNvPr>
              <p:cNvGrpSpPr>
                <a:grpSpLocks/>
              </p:cNvGrpSpPr>
              <p:nvPr/>
            </p:nvGrpSpPr>
            <p:grpSpPr bwMode="auto">
              <a:xfrm>
                <a:off x="7241455" y="3576512"/>
                <a:ext cx="477838" cy="715963"/>
                <a:chOff x="4140" y="429"/>
                <a:chExt cx="1425" cy="2396"/>
              </a:xfrm>
            </p:grpSpPr>
            <p:sp>
              <p:nvSpPr>
                <p:cNvPr id="578" name="Freeform 357">
                  <a:extLst>
                    <a:ext uri="{FF2B5EF4-FFF2-40B4-BE49-F238E27FC236}">
                      <a16:creationId xmlns:a16="http://schemas.microsoft.com/office/drawing/2014/main" id="{83F8A882-2D18-F84A-A8B3-6AFE04482C3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9" name="Rectangle 358">
                  <a:extLst>
                    <a:ext uri="{FF2B5EF4-FFF2-40B4-BE49-F238E27FC236}">
                      <a16:creationId xmlns:a16="http://schemas.microsoft.com/office/drawing/2014/main" id="{9C1CE4E9-0931-724C-9C29-8D583A01FCBA}"/>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0" name="Freeform 359">
                  <a:extLst>
                    <a:ext uri="{FF2B5EF4-FFF2-40B4-BE49-F238E27FC236}">
                      <a16:creationId xmlns:a16="http://schemas.microsoft.com/office/drawing/2014/main" id="{5EDD0773-DE61-DE40-83D1-11CAD8B5906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1" name="Freeform 360">
                  <a:extLst>
                    <a:ext uri="{FF2B5EF4-FFF2-40B4-BE49-F238E27FC236}">
                      <a16:creationId xmlns:a16="http://schemas.microsoft.com/office/drawing/2014/main" id="{52B4DD92-CFC5-9245-BB48-BB112C50A01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2" name="Rectangle 361">
                  <a:extLst>
                    <a:ext uri="{FF2B5EF4-FFF2-40B4-BE49-F238E27FC236}">
                      <a16:creationId xmlns:a16="http://schemas.microsoft.com/office/drawing/2014/main" id="{D4F645E8-31AB-5245-8FAA-CAC16B245C38}"/>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3" name="Group 362">
                  <a:extLst>
                    <a:ext uri="{FF2B5EF4-FFF2-40B4-BE49-F238E27FC236}">
                      <a16:creationId xmlns:a16="http://schemas.microsoft.com/office/drawing/2014/main" id="{EBFEFCB3-1DE5-534A-BB6F-F63DB31F192C}"/>
                    </a:ext>
                  </a:extLst>
                </p:cNvPr>
                <p:cNvGrpSpPr>
                  <a:grpSpLocks/>
                </p:cNvGrpSpPr>
                <p:nvPr/>
              </p:nvGrpSpPr>
              <p:grpSpPr bwMode="auto">
                <a:xfrm>
                  <a:off x="4749" y="668"/>
                  <a:ext cx="581" cy="145"/>
                  <a:chOff x="614" y="2568"/>
                  <a:chExt cx="725" cy="139"/>
                </a:xfrm>
              </p:grpSpPr>
              <p:sp>
                <p:nvSpPr>
                  <p:cNvPr id="608" name="AutoShape 363">
                    <a:extLst>
                      <a:ext uri="{FF2B5EF4-FFF2-40B4-BE49-F238E27FC236}">
                        <a16:creationId xmlns:a16="http://schemas.microsoft.com/office/drawing/2014/main" id="{F74423DF-E08E-F346-B899-EAB3551FCA35}"/>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9" name="AutoShape 364">
                    <a:extLst>
                      <a:ext uri="{FF2B5EF4-FFF2-40B4-BE49-F238E27FC236}">
                        <a16:creationId xmlns:a16="http://schemas.microsoft.com/office/drawing/2014/main" id="{4FF1799F-7FEB-6F4A-9DBF-9929B67C8977}"/>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4" name="Rectangle 365">
                  <a:extLst>
                    <a:ext uri="{FF2B5EF4-FFF2-40B4-BE49-F238E27FC236}">
                      <a16:creationId xmlns:a16="http://schemas.microsoft.com/office/drawing/2014/main" id="{B07FB88B-4AAA-E84E-9D0B-2BFBEC9383D1}"/>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5" name="Group 366">
                  <a:extLst>
                    <a:ext uri="{FF2B5EF4-FFF2-40B4-BE49-F238E27FC236}">
                      <a16:creationId xmlns:a16="http://schemas.microsoft.com/office/drawing/2014/main" id="{A3E91AB2-1E99-EB48-89FF-E9A629275BA4}"/>
                    </a:ext>
                  </a:extLst>
                </p:cNvPr>
                <p:cNvGrpSpPr>
                  <a:grpSpLocks/>
                </p:cNvGrpSpPr>
                <p:nvPr/>
              </p:nvGrpSpPr>
              <p:grpSpPr bwMode="auto">
                <a:xfrm>
                  <a:off x="4747" y="994"/>
                  <a:ext cx="581" cy="134"/>
                  <a:chOff x="614" y="2568"/>
                  <a:chExt cx="725" cy="139"/>
                </a:xfrm>
              </p:grpSpPr>
              <p:sp>
                <p:nvSpPr>
                  <p:cNvPr id="606" name="AutoShape 367">
                    <a:extLst>
                      <a:ext uri="{FF2B5EF4-FFF2-40B4-BE49-F238E27FC236}">
                        <a16:creationId xmlns:a16="http://schemas.microsoft.com/office/drawing/2014/main" id="{F3BF2799-81E1-EB48-82D8-0C7388FC1D12}"/>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7" name="AutoShape 368">
                    <a:extLst>
                      <a:ext uri="{FF2B5EF4-FFF2-40B4-BE49-F238E27FC236}">
                        <a16:creationId xmlns:a16="http://schemas.microsoft.com/office/drawing/2014/main" id="{40815B01-E265-EF4D-B7AD-0310DB1E52A3}"/>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6" name="Rectangle 369">
                  <a:extLst>
                    <a:ext uri="{FF2B5EF4-FFF2-40B4-BE49-F238E27FC236}">
                      <a16:creationId xmlns:a16="http://schemas.microsoft.com/office/drawing/2014/main" id="{D725FCD3-6F82-BD46-A54E-AD91C9C01D0C}"/>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7" name="Rectangle 370">
                  <a:extLst>
                    <a:ext uri="{FF2B5EF4-FFF2-40B4-BE49-F238E27FC236}">
                      <a16:creationId xmlns:a16="http://schemas.microsoft.com/office/drawing/2014/main" id="{EECD261C-17CF-5541-AF55-4668703B9D75}"/>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8" name="Group 371">
                  <a:extLst>
                    <a:ext uri="{FF2B5EF4-FFF2-40B4-BE49-F238E27FC236}">
                      <a16:creationId xmlns:a16="http://schemas.microsoft.com/office/drawing/2014/main" id="{59C6E391-34C0-6749-ADF1-A8C086AE5EFA}"/>
                    </a:ext>
                  </a:extLst>
                </p:cNvPr>
                <p:cNvGrpSpPr>
                  <a:grpSpLocks/>
                </p:cNvGrpSpPr>
                <p:nvPr/>
              </p:nvGrpSpPr>
              <p:grpSpPr bwMode="auto">
                <a:xfrm>
                  <a:off x="4735" y="1627"/>
                  <a:ext cx="582" cy="151"/>
                  <a:chOff x="614" y="2568"/>
                  <a:chExt cx="725" cy="139"/>
                </a:xfrm>
              </p:grpSpPr>
              <p:sp>
                <p:nvSpPr>
                  <p:cNvPr id="604" name="AutoShape 372">
                    <a:extLst>
                      <a:ext uri="{FF2B5EF4-FFF2-40B4-BE49-F238E27FC236}">
                        <a16:creationId xmlns:a16="http://schemas.microsoft.com/office/drawing/2014/main" id="{464BBA8C-E6AB-BF4F-A793-C3FE2EB21E3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5" name="AutoShape 373">
                    <a:extLst>
                      <a:ext uri="{FF2B5EF4-FFF2-40B4-BE49-F238E27FC236}">
                        <a16:creationId xmlns:a16="http://schemas.microsoft.com/office/drawing/2014/main" id="{A595B797-10DB-C24B-ADD1-006D1A2CC826}"/>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9" name="Freeform 374">
                  <a:extLst>
                    <a:ext uri="{FF2B5EF4-FFF2-40B4-BE49-F238E27FC236}">
                      <a16:creationId xmlns:a16="http://schemas.microsoft.com/office/drawing/2014/main" id="{9EF523C5-BBA5-CC44-9C9B-8D6BBA2FB83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90" name="Group 375">
                  <a:extLst>
                    <a:ext uri="{FF2B5EF4-FFF2-40B4-BE49-F238E27FC236}">
                      <a16:creationId xmlns:a16="http://schemas.microsoft.com/office/drawing/2014/main" id="{21A7BCE0-C905-7245-9132-B22060D65238}"/>
                    </a:ext>
                  </a:extLst>
                </p:cNvPr>
                <p:cNvGrpSpPr>
                  <a:grpSpLocks/>
                </p:cNvGrpSpPr>
                <p:nvPr/>
              </p:nvGrpSpPr>
              <p:grpSpPr bwMode="auto">
                <a:xfrm>
                  <a:off x="4739" y="1327"/>
                  <a:ext cx="582" cy="139"/>
                  <a:chOff x="614" y="2568"/>
                  <a:chExt cx="725" cy="139"/>
                </a:xfrm>
              </p:grpSpPr>
              <p:sp>
                <p:nvSpPr>
                  <p:cNvPr id="602" name="AutoShape 376">
                    <a:extLst>
                      <a:ext uri="{FF2B5EF4-FFF2-40B4-BE49-F238E27FC236}">
                        <a16:creationId xmlns:a16="http://schemas.microsoft.com/office/drawing/2014/main" id="{8662D52E-AA25-6B4C-87A1-ADE96C3E7EBC}"/>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3" name="AutoShape 377">
                    <a:extLst>
                      <a:ext uri="{FF2B5EF4-FFF2-40B4-BE49-F238E27FC236}">
                        <a16:creationId xmlns:a16="http://schemas.microsoft.com/office/drawing/2014/main" id="{0DB37A7B-978A-FF4B-896E-D4181E5F806E}"/>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91" name="Rectangle 378">
                  <a:extLst>
                    <a:ext uri="{FF2B5EF4-FFF2-40B4-BE49-F238E27FC236}">
                      <a16:creationId xmlns:a16="http://schemas.microsoft.com/office/drawing/2014/main" id="{B290BD75-E362-B344-A460-F9BB76BE6AFD}"/>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2" name="Freeform 379">
                  <a:extLst>
                    <a:ext uri="{FF2B5EF4-FFF2-40B4-BE49-F238E27FC236}">
                      <a16:creationId xmlns:a16="http://schemas.microsoft.com/office/drawing/2014/main" id="{79B15B23-8A2F-934E-9C61-06ABF9B8B36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3" name="Freeform 380">
                  <a:extLst>
                    <a:ext uri="{FF2B5EF4-FFF2-40B4-BE49-F238E27FC236}">
                      <a16:creationId xmlns:a16="http://schemas.microsoft.com/office/drawing/2014/main" id="{469D94BF-4B49-C849-B61B-9F7323E2D40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4" name="Oval 381">
                  <a:extLst>
                    <a:ext uri="{FF2B5EF4-FFF2-40B4-BE49-F238E27FC236}">
                      <a16:creationId xmlns:a16="http://schemas.microsoft.com/office/drawing/2014/main" id="{DD6BD772-CB8F-5D41-8B4D-D90DBB916A9C}"/>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5" name="Freeform 382">
                  <a:extLst>
                    <a:ext uri="{FF2B5EF4-FFF2-40B4-BE49-F238E27FC236}">
                      <a16:creationId xmlns:a16="http://schemas.microsoft.com/office/drawing/2014/main" id="{E75141AB-B05A-D643-89AE-5FE2CD0634F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6" name="AutoShape 383">
                  <a:extLst>
                    <a:ext uri="{FF2B5EF4-FFF2-40B4-BE49-F238E27FC236}">
                      <a16:creationId xmlns:a16="http://schemas.microsoft.com/office/drawing/2014/main" id="{CB79249E-240C-7C4E-9C97-68F86E877A10}"/>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7" name="AutoShape 384">
                  <a:extLst>
                    <a:ext uri="{FF2B5EF4-FFF2-40B4-BE49-F238E27FC236}">
                      <a16:creationId xmlns:a16="http://schemas.microsoft.com/office/drawing/2014/main" id="{AFE02841-E545-6D43-9842-35F1873A31C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8" name="Oval 385">
                  <a:extLst>
                    <a:ext uri="{FF2B5EF4-FFF2-40B4-BE49-F238E27FC236}">
                      <a16:creationId xmlns:a16="http://schemas.microsoft.com/office/drawing/2014/main" id="{DF028839-2C39-E346-9828-0EEC6CA8F14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9" name="Oval 386">
                  <a:extLst>
                    <a:ext uri="{FF2B5EF4-FFF2-40B4-BE49-F238E27FC236}">
                      <a16:creationId xmlns:a16="http://schemas.microsoft.com/office/drawing/2014/main" id="{6996D80D-9F55-9848-983C-5CF57CA3112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00" name="Oval 387">
                  <a:extLst>
                    <a:ext uri="{FF2B5EF4-FFF2-40B4-BE49-F238E27FC236}">
                      <a16:creationId xmlns:a16="http://schemas.microsoft.com/office/drawing/2014/main" id="{5F857B48-B4B0-8742-B029-9B1DE202061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1" name="Rectangle 388">
                  <a:extLst>
                    <a:ext uri="{FF2B5EF4-FFF2-40B4-BE49-F238E27FC236}">
                      <a16:creationId xmlns:a16="http://schemas.microsoft.com/office/drawing/2014/main" id="{C5C7B7F3-1D8A-8641-8A5D-BAA406A899E3}"/>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2" name="Group 60">
                <a:extLst>
                  <a:ext uri="{FF2B5EF4-FFF2-40B4-BE49-F238E27FC236}">
                    <a16:creationId xmlns:a16="http://schemas.microsoft.com/office/drawing/2014/main" id="{1D0A3D53-03AA-0E40-B5FB-181B8E2FEA1E}"/>
                  </a:ext>
                </a:extLst>
              </p:cNvPr>
              <p:cNvGrpSpPr>
                <a:grpSpLocks/>
              </p:cNvGrpSpPr>
              <p:nvPr/>
            </p:nvGrpSpPr>
            <p:grpSpPr bwMode="auto">
              <a:xfrm>
                <a:off x="7424017" y="3781300"/>
                <a:ext cx="809625" cy="1049338"/>
                <a:chOff x="4296" y="2627"/>
                <a:chExt cx="510" cy="661"/>
              </a:xfrm>
            </p:grpSpPr>
            <p:sp>
              <p:nvSpPr>
                <p:cNvPr id="516" name="Rectangle 61">
                  <a:extLst>
                    <a:ext uri="{FF2B5EF4-FFF2-40B4-BE49-F238E27FC236}">
                      <a16:creationId xmlns:a16="http://schemas.microsoft.com/office/drawing/2014/main" id="{09E3AC14-3A72-6246-B449-8586196CBAF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7" name="Text Box 62">
                  <a:extLst>
                    <a:ext uri="{FF2B5EF4-FFF2-40B4-BE49-F238E27FC236}">
                      <a16:creationId xmlns:a16="http://schemas.microsoft.com/office/drawing/2014/main" id="{D2A4573A-250B-6A45-8C10-89684568692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8" name="Rectangle 63">
                  <a:extLst>
                    <a:ext uri="{FF2B5EF4-FFF2-40B4-BE49-F238E27FC236}">
                      <a16:creationId xmlns:a16="http://schemas.microsoft.com/office/drawing/2014/main" id="{40146E01-E619-F546-B029-CBBAAF30C82C}"/>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9" name="Line 64">
                  <a:extLst>
                    <a:ext uri="{FF2B5EF4-FFF2-40B4-BE49-F238E27FC236}">
                      <a16:creationId xmlns:a16="http://schemas.microsoft.com/office/drawing/2014/main" id="{FCC8A08D-9C98-EB41-A948-990137F339D3}"/>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0" name="Line 65">
                  <a:extLst>
                    <a:ext uri="{FF2B5EF4-FFF2-40B4-BE49-F238E27FC236}">
                      <a16:creationId xmlns:a16="http://schemas.microsoft.com/office/drawing/2014/main" id="{75D0D962-9B47-2146-995B-5D3637B8EB2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1" name="Line 66">
                  <a:extLst>
                    <a:ext uri="{FF2B5EF4-FFF2-40B4-BE49-F238E27FC236}">
                      <a16:creationId xmlns:a16="http://schemas.microsoft.com/office/drawing/2014/main" id="{4362F887-D4F4-4343-A7F9-49AF2E8600D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2" name="Line 67">
                  <a:extLst>
                    <a:ext uri="{FF2B5EF4-FFF2-40B4-BE49-F238E27FC236}">
                      <a16:creationId xmlns:a16="http://schemas.microsoft.com/office/drawing/2014/main" id="{4A49EBF7-F329-CC4A-8B42-F722F30857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3" name="Line 68">
                  <a:extLst>
                    <a:ext uri="{FF2B5EF4-FFF2-40B4-BE49-F238E27FC236}">
                      <a16:creationId xmlns:a16="http://schemas.microsoft.com/office/drawing/2014/main" id="{82EFD27F-3B61-A346-B083-AAFCDF0EA5BB}"/>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4" name="Line 69">
                  <a:extLst>
                    <a:ext uri="{FF2B5EF4-FFF2-40B4-BE49-F238E27FC236}">
                      <a16:creationId xmlns:a16="http://schemas.microsoft.com/office/drawing/2014/main" id="{6C135136-1AE0-D94F-997B-F186DFAB8A21}"/>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5" name="Line 70">
                  <a:extLst>
                    <a:ext uri="{FF2B5EF4-FFF2-40B4-BE49-F238E27FC236}">
                      <a16:creationId xmlns:a16="http://schemas.microsoft.com/office/drawing/2014/main" id="{016DC3AC-C1A5-5A41-8B1E-93A178B84A5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6" name="Rectangle 71">
                  <a:extLst>
                    <a:ext uri="{FF2B5EF4-FFF2-40B4-BE49-F238E27FC236}">
                      <a16:creationId xmlns:a16="http://schemas.microsoft.com/office/drawing/2014/main" id="{F20CF242-1809-FA43-9084-68A8CC4F3F9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7" name="Rectangle 72">
                  <a:extLst>
                    <a:ext uri="{FF2B5EF4-FFF2-40B4-BE49-F238E27FC236}">
                      <a16:creationId xmlns:a16="http://schemas.microsoft.com/office/drawing/2014/main" id="{A951A319-F2ED-E54B-BC34-067EB07B743B}"/>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8" name="Rectangle 73">
                  <a:extLst>
                    <a:ext uri="{FF2B5EF4-FFF2-40B4-BE49-F238E27FC236}">
                      <a16:creationId xmlns:a16="http://schemas.microsoft.com/office/drawing/2014/main" id="{C9389D47-A050-7E4E-9C99-66E158B1320A}"/>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9" name="Rectangle 74">
                  <a:extLst>
                    <a:ext uri="{FF2B5EF4-FFF2-40B4-BE49-F238E27FC236}">
                      <a16:creationId xmlns:a16="http://schemas.microsoft.com/office/drawing/2014/main" id="{82A09EAE-ECEF-4840-9456-E78E9477533D}"/>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0" name="Rectangle 75">
                  <a:extLst>
                    <a:ext uri="{FF2B5EF4-FFF2-40B4-BE49-F238E27FC236}">
                      <a16:creationId xmlns:a16="http://schemas.microsoft.com/office/drawing/2014/main" id="{98C78C1E-7887-EB4B-AF3E-B1E5417851B6}"/>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5" name="Group 14">
              <a:extLst>
                <a:ext uri="{FF2B5EF4-FFF2-40B4-BE49-F238E27FC236}">
                  <a16:creationId xmlns:a16="http://schemas.microsoft.com/office/drawing/2014/main" id="{9BC336C6-3436-2F4A-914E-3D65E6CDC4AC}"/>
                </a:ext>
              </a:extLst>
            </p:cNvPr>
            <p:cNvGrpSpPr/>
            <p:nvPr/>
          </p:nvGrpSpPr>
          <p:grpSpPr>
            <a:xfrm>
              <a:off x="7263680" y="1234950"/>
              <a:ext cx="969962" cy="1347788"/>
              <a:chOff x="7263680" y="1234950"/>
              <a:chExt cx="969962" cy="1347788"/>
            </a:xfrm>
          </p:grpSpPr>
          <p:grpSp>
            <p:nvGrpSpPr>
              <p:cNvPr id="449" name="Group 320">
                <a:extLst>
                  <a:ext uri="{FF2B5EF4-FFF2-40B4-BE49-F238E27FC236}">
                    <a16:creationId xmlns:a16="http://schemas.microsoft.com/office/drawing/2014/main" id="{340E8E49-51CF-6E45-9052-CF7181389F83}"/>
                  </a:ext>
                </a:extLst>
              </p:cNvPr>
              <p:cNvGrpSpPr>
                <a:grpSpLocks/>
              </p:cNvGrpSpPr>
              <p:nvPr/>
            </p:nvGrpSpPr>
            <p:grpSpPr bwMode="auto">
              <a:xfrm>
                <a:off x="7263680" y="1234950"/>
                <a:ext cx="477838" cy="715963"/>
                <a:chOff x="4140" y="429"/>
                <a:chExt cx="1425" cy="2396"/>
              </a:xfrm>
            </p:grpSpPr>
            <p:sp>
              <p:nvSpPr>
                <p:cNvPr id="546" name="Freeform 321">
                  <a:extLst>
                    <a:ext uri="{FF2B5EF4-FFF2-40B4-BE49-F238E27FC236}">
                      <a16:creationId xmlns:a16="http://schemas.microsoft.com/office/drawing/2014/main" id="{BEC5D903-8ABE-D349-8FB8-1F0733D7C35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7" name="Rectangle 322">
                  <a:extLst>
                    <a:ext uri="{FF2B5EF4-FFF2-40B4-BE49-F238E27FC236}">
                      <a16:creationId xmlns:a16="http://schemas.microsoft.com/office/drawing/2014/main" id="{534FC966-A738-5346-9EAA-EA12C5BAE7BF}"/>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8" name="Freeform 323">
                  <a:extLst>
                    <a:ext uri="{FF2B5EF4-FFF2-40B4-BE49-F238E27FC236}">
                      <a16:creationId xmlns:a16="http://schemas.microsoft.com/office/drawing/2014/main" id="{C7AAE311-58A8-B540-B624-7805E2A9180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9" name="Freeform 324">
                  <a:extLst>
                    <a:ext uri="{FF2B5EF4-FFF2-40B4-BE49-F238E27FC236}">
                      <a16:creationId xmlns:a16="http://schemas.microsoft.com/office/drawing/2014/main" id="{4A162690-8387-C94A-859C-898885C0C58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0" name="Rectangle 325">
                  <a:extLst>
                    <a:ext uri="{FF2B5EF4-FFF2-40B4-BE49-F238E27FC236}">
                      <a16:creationId xmlns:a16="http://schemas.microsoft.com/office/drawing/2014/main" id="{B8FCFAA4-5C48-0E42-B3F1-753DEF9195D4}"/>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1" name="Group 326">
                  <a:extLst>
                    <a:ext uri="{FF2B5EF4-FFF2-40B4-BE49-F238E27FC236}">
                      <a16:creationId xmlns:a16="http://schemas.microsoft.com/office/drawing/2014/main" id="{F3C28584-49A3-D049-AF9D-3686D903CF4E}"/>
                    </a:ext>
                  </a:extLst>
                </p:cNvPr>
                <p:cNvGrpSpPr>
                  <a:grpSpLocks/>
                </p:cNvGrpSpPr>
                <p:nvPr/>
              </p:nvGrpSpPr>
              <p:grpSpPr bwMode="auto">
                <a:xfrm>
                  <a:off x="4749" y="668"/>
                  <a:ext cx="581" cy="145"/>
                  <a:chOff x="614" y="2568"/>
                  <a:chExt cx="725" cy="139"/>
                </a:xfrm>
              </p:grpSpPr>
              <p:sp>
                <p:nvSpPr>
                  <p:cNvPr id="576" name="AutoShape 327">
                    <a:extLst>
                      <a:ext uri="{FF2B5EF4-FFF2-40B4-BE49-F238E27FC236}">
                        <a16:creationId xmlns:a16="http://schemas.microsoft.com/office/drawing/2014/main" id="{6FB655FB-E665-6C42-A605-72C0C5F8EFD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7" name="AutoShape 328">
                    <a:extLst>
                      <a:ext uri="{FF2B5EF4-FFF2-40B4-BE49-F238E27FC236}">
                        <a16:creationId xmlns:a16="http://schemas.microsoft.com/office/drawing/2014/main" id="{632596E8-4400-A54F-A67A-E9F5167C71F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2" name="Rectangle 329">
                  <a:extLst>
                    <a:ext uri="{FF2B5EF4-FFF2-40B4-BE49-F238E27FC236}">
                      <a16:creationId xmlns:a16="http://schemas.microsoft.com/office/drawing/2014/main" id="{67BA56C1-E98C-B945-B3EF-CC7F50A4EC4D}"/>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3" name="Group 330">
                  <a:extLst>
                    <a:ext uri="{FF2B5EF4-FFF2-40B4-BE49-F238E27FC236}">
                      <a16:creationId xmlns:a16="http://schemas.microsoft.com/office/drawing/2014/main" id="{5DE83AEA-657B-A646-94EA-B784E11C0A6F}"/>
                    </a:ext>
                  </a:extLst>
                </p:cNvPr>
                <p:cNvGrpSpPr>
                  <a:grpSpLocks/>
                </p:cNvGrpSpPr>
                <p:nvPr/>
              </p:nvGrpSpPr>
              <p:grpSpPr bwMode="auto">
                <a:xfrm>
                  <a:off x="4747" y="994"/>
                  <a:ext cx="581" cy="134"/>
                  <a:chOff x="614" y="2568"/>
                  <a:chExt cx="725" cy="139"/>
                </a:xfrm>
              </p:grpSpPr>
              <p:sp>
                <p:nvSpPr>
                  <p:cNvPr id="574" name="AutoShape 331">
                    <a:extLst>
                      <a:ext uri="{FF2B5EF4-FFF2-40B4-BE49-F238E27FC236}">
                        <a16:creationId xmlns:a16="http://schemas.microsoft.com/office/drawing/2014/main" id="{D9691199-9F63-E04B-A044-88265C68367A}"/>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5" name="AutoShape 332">
                    <a:extLst>
                      <a:ext uri="{FF2B5EF4-FFF2-40B4-BE49-F238E27FC236}">
                        <a16:creationId xmlns:a16="http://schemas.microsoft.com/office/drawing/2014/main" id="{861BBB5E-4B29-9743-9562-40018933ADC7}"/>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4" name="Rectangle 333">
                  <a:extLst>
                    <a:ext uri="{FF2B5EF4-FFF2-40B4-BE49-F238E27FC236}">
                      <a16:creationId xmlns:a16="http://schemas.microsoft.com/office/drawing/2014/main" id="{5A0D44FC-AE5E-B848-BCCC-201581A9A88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5" name="Rectangle 334">
                  <a:extLst>
                    <a:ext uri="{FF2B5EF4-FFF2-40B4-BE49-F238E27FC236}">
                      <a16:creationId xmlns:a16="http://schemas.microsoft.com/office/drawing/2014/main" id="{25B33689-CD79-E34A-8116-B479B04C5A38}"/>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6" name="Group 335">
                  <a:extLst>
                    <a:ext uri="{FF2B5EF4-FFF2-40B4-BE49-F238E27FC236}">
                      <a16:creationId xmlns:a16="http://schemas.microsoft.com/office/drawing/2014/main" id="{AABC70E1-3FC5-214D-95EB-D858D7228452}"/>
                    </a:ext>
                  </a:extLst>
                </p:cNvPr>
                <p:cNvGrpSpPr>
                  <a:grpSpLocks/>
                </p:cNvGrpSpPr>
                <p:nvPr/>
              </p:nvGrpSpPr>
              <p:grpSpPr bwMode="auto">
                <a:xfrm>
                  <a:off x="4735" y="1627"/>
                  <a:ext cx="582" cy="151"/>
                  <a:chOff x="614" y="2568"/>
                  <a:chExt cx="725" cy="139"/>
                </a:xfrm>
              </p:grpSpPr>
              <p:sp>
                <p:nvSpPr>
                  <p:cNvPr id="572" name="AutoShape 336">
                    <a:extLst>
                      <a:ext uri="{FF2B5EF4-FFF2-40B4-BE49-F238E27FC236}">
                        <a16:creationId xmlns:a16="http://schemas.microsoft.com/office/drawing/2014/main" id="{C3D8D779-F8CB-CD40-BAC5-CB440D038F6E}"/>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3" name="AutoShape 337">
                    <a:extLst>
                      <a:ext uri="{FF2B5EF4-FFF2-40B4-BE49-F238E27FC236}">
                        <a16:creationId xmlns:a16="http://schemas.microsoft.com/office/drawing/2014/main" id="{A7DC0708-50B4-3B45-91FC-E9945608169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7" name="Freeform 338">
                  <a:extLst>
                    <a:ext uri="{FF2B5EF4-FFF2-40B4-BE49-F238E27FC236}">
                      <a16:creationId xmlns:a16="http://schemas.microsoft.com/office/drawing/2014/main" id="{F81DB241-8545-2F47-8ED3-BCEF09EE9878}"/>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8" name="Group 339">
                  <a:extLst>
                    <a:ext uri="{FF2B5EF4-FFF2-40B4-BE49-F238E27FC236}">
                      <a16:creationId xmlns:a16="http://schemas.microsoft.com/office/drawing/2014/main" id="{660A80F0-E4A2-C94C-BA95-FC179A4D243E}"/>
                    </a:ext>
                  </a:extLst>
                </p:cNvPr>
                <p:cNvGrpSpPr>
                  <a:grpSpLocks/>
                </p:cNvGrpSpPr>
                <p:nvPr/>
              </p:nvGrpSpPr>
              <p:grpSpPr bwMode="auto">
                <a:xfrm>
                  <a:off x="4739" y="1327"/>
                  <a:ext cx="582" cy="139"/>
                  <a:chOff x="614" y="2568"/>
                  <a:chExt cx="725" cy="139"/>
                </a:xfrm>
              </p:grpSpPr>
              <p:sp>
                <p:nvSpPr>
                  <p:cNvPr id="570" name="AutoShape 340">
                    <a:extLst>
                      <a:ext uri="{FF2B5EF4-FFF2-40B4-BE49-F238E27FC236}">
                        <a16:creationId xmlns:a16="http://schemas.microsoft.com/office/drawing/2014/main" id="{44957B4E-FA72-F842-B1DF-482FEA10C28F}"/>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1" name="AutoShape 341">
                    <a:extLst>
                      <a:ext uri="{FF2B5EF4-FFF2-40B4-BE49-F238E27FC236}">
                        <a16:creationId xmlns:a16="http://schemas.microsoft.com/office/drawing/2014/main" id="{A4BF6B7D-79D5-BA42-AE47-51D796FD8758}"/>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9" name="Rectangle 342">
                  <a:extLst>
                    <a:ext uri="{FF2B5EF4-FFF2-40B4-BE49-F238E27FC236}">
                      <a16:creationId xmlns:a16="http://schemas.microsoft.com/office/drawing/2014/main" id="{3D2F04C3-4A89-044A-928B-7883BBCFE81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0" name="Freeform 343">
                  <a:extLst>
                    <a:ext uri="{FF2B5EF4-FFF2-40B4-BE49-F238E27FC236}">
                      <a16:creationId xmlns:a16="http://schemas.microsoft.com/office/drawing/2014/main" id="{C3465DBB-D953-194E-872E-54B6D50106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1" name="Freeform 344">
                  <a:extLst>
                    <a:ext uri="{FF2B5EF4-FFF2-40B4-BE49-F238E27FC236}">
                      <a16:creationId xmlns:a16="http://schemas.microsoft.com/office/drawing/2014/main" id="{F1A04862-B02B-6B41-98AF-CDF41D7DFC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2" name="Oval 345">
                  <a:extLst>
                    <a:ext uri="{FF2B5EF4-FFF2-40B4-BE49-F238E27FC236}">
                      <a16:creationId xmlns:a16="http://schemas.microsoft.com/office/drawing/2014/main" id="{9BD37437-ADA3-2944-BD51-EABFA9121F92}"/>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3" name="Freeform 346">
                  <a:extLst>
                    <a:ext uri="{FF2B5EF4-FFF2-40B4-BE49-F238E27FC236}">
                      <a16:creationId xmlns:a16="http://schemas.microsoft.com/office/drawing/2014/main" id="{60737BBB-1922-B94B-9F49-5D5A31340F2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4" name="AutoShape 347">
                  <a:extLst>
                    <a:ext uri="{FF2B5EF4-FFF2-40B4-BE49-F238E27FC236}">
                      <a16:creationId xmlns:a16="http://schemas.microsoft.com/office/drawing/2014/main" id="{69A87503-8E72-B04D-B43E-68DE386A28AF}"/>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5" name="AutoShape 348">
                  <a:extLst>
                    <a:ext uri="{FF2B5EF4-FFF2-40B4-BE49-F238E27FC236}">
                      <a16:creationId xmlns:a16="http://schemas.microsoft.com/office/drawing/2014/main" id="{9C242210-75A1-C74A-AD41-CD3DFBA513F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6" name="Oval 349">
                  <a:extLst>
                    <a:ext uri="{FF2B5EF4-FFF2-40B4-BE49-F238E27FC236}">
                      <a16:creationId xmlns:a16="http://schemas.microsoft.com/office/drawing/2014/main" id="{9E20BCA0-BB6D-EB46-A9ED-9D1E316B4D04}"/>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7" name="Oval 350">
                  <a:extLst>
                    <a:ext uri="{FF2B5EF4-FFF2-40B4-BE49-F238E27FC236}">
                      <a16:creationId xmlns:a16="http://schemas.microsoft.com/office/drawing/2014/main" id="{297213E3-E288-8241-B9F6-8960296E417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568" name="Oval 351">
                  <a:extLst>
                    <a:ext uri="{FF2B5EF4-FFF2-40B4-BE49-F238E27FC236}">
                      <a16:creationId xmlns:a16="http://schemas.microsoft.com/office/drawing/2014/main" id="{5DA2A59F-3932-6E44-9575-17A09BF9BD2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9" name="Rectangle 352">
                  <a:extLst>
                    <a:ext uri="{FF2B5EF4-FFF2-40B4-BE49-F238E27FC236}">
                      <a16:creationId xmlns:a16="http://schemas.microsoft.com/office/drawing/2014/main" id="{9C26FDA8-EA55-8941-A4CE-00104425A2CD}"/>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3" name="Group 96">
                <a:extLst>
                  <a:ext uri="{FF2B5EF4-FFF2-40B4-BE49-F238E27FC236}">
                    <a16:creationId xmlns:a16="http://schemas.microsoft.com/office/drawing/2014/main" id="{2000DD18-01EC-D249-9DB7-B38FA9A4FCDE}"/>
                  </a:ext>
                </a:extLst>
              </p:cNvPr>
              <p:cNvGrpSpPr>
                <a:grpSpLocks/>
              </p:cNvGrpSpPr>
              <p:nvPr/>
            </p:nvGrpSpPr>
            <p:grpSpPr bwMode="auto">
              <a:xfrm>
                <a:off x="7424017" y="1533400"/>
                <a:ext cx="809625" cy="1049338"/>
                <a:chOff x="4296" y="2627"/>
                <a:chExt cx="510" cy="661"/>
              </a:xfrm>
            </p:grpSpPr>
            <p:sp>
              <p:nvSpPr>
                <p:cNvPr id="501" name="Rectangle 97">
                  <a:extLst>
                    <a:ext uri="{FF2B5EF4-FFF2-40B4-BE49-F238E27FC236}">
                      <a16:creationId xmlns:a16="http://schemas.microsoft.com/office/drawing/2014/main" id="{B5114480-66D5-5F4F-8FBC-DCDDCD291F16}"/>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2" name="Text Box 98">
                  <a:extLst>
                    <a:ext uri="{FF2B5EF4-FFF2-40B4-BE49-F238E27FC236}">
                      <a16:creationId xmlns:a16="http://schemas.microsoft.com/office/drawing/2014/main" id="{6724E005-ABDA-2D4B-8176-871B891BA5F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3" name="Rectangle 99">
                  <a:extLst>
                    <a:ext uri="{FF2B5EF4-FFF2-40B4-BE49-F238E27FC236}">
                      <a16:creationId xmlns:a16="http://schemas.microsoft.com/office/drawing/2014/main" id="{20411000-C9BB-0146-BD6E-64ECE7F8CB80}"/>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4" name="Line 100">
                  <a:extLst>
                    <a:ext uri="{FF2B5EF4-FFF2-40B4-BE49-F238E27FC236}">
                      <a16:creationId xmlns:a16="http://schemas.microsoft.com/office/drawing/2014/main" id="{417734CA-B3E5-ED4D-A76B-C9B698139B16}"/>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5" name="Line 101">
                  <a:extLst>
                    <a:ext uri="{FF2B5EF4-FFF2-40B4-BE49-F238E27FC236}">
                      <a16:creationId xmlns:a16="http://schemas.microsoft.com/office/drawing/2014/main" id="{8B7FC465-941C-F44A-8BB8-04BF5FE7DEF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6" name="Line 102">
                  <a:extLst>
                    <a:ext uri="{FF2B5EF4-FFF2-40B4-BE49-F238E27FC236}">
                      <a16:creationId xmlns:a16="http://schemas.microsoft.com/office/drawing/2014/main" id="{D3CD8D46-5D1A-864D-9835-95D91C69A191}"/>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7" name="Line 103">
                  <a:extLst>
                    <a:ext uri="{FF2B5EF4-FFF2-40B4-BE49-F238E27FC236}">
                      <a16:creationId xmlns:a16="http://schemas.microsoft.com/office/drawing/2014/main" id="{0FF0EB99-7ED7-A54F-9F34-F24C7C5F10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8" name="Line 104">
                  <a:extLst>
                    <a:ext uri="{FF2B5EF4-FFF2-40B4-BE49-F238E27FC236}">
                      <a16:creationId xmlns:a16="http://schemas.microsoft.com/office/drawing/2014/main" id="{809DF9DB-9AF7-1548-B87E-4B6AF3CAC2A6}"/>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9" name="Line 105">
                  <a:extLst>
                    <a:ext uri="{FF2B5EF4-FFF2-40B4-BE49-F238E27FC236}">
                      <a16:creationId xmlns:a16="http://schemas.microsoft.com/office/drawing/2014/main" id="{5A1CA32A-2C23-8643-B0AD-CC79C24E333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0" name="Line 106">
                  <a:extLst>
                    <a:ext uri="{FF2B5EF4-FFF2-40B4-BE49-F238E27FC236}">
                      <a16:creationId xmlns:a16="http://schemas.microsoft.com/office/drawing/2014/main" id="{F1A1145A-6963-0D4A-B4F9-013614B7150C}"/>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1" name="Rectangle 107">
                  <a:extLst>
                    <a:ext uri="{FF2B5EF4-FFF2-40B4-BE49-F238E27FC236}">
                      <a16:creationId xmlns:a16="http://schemas.microsoft.com/office/drawing/2014/main" id="{F0E0A255-DDCC-F14C-897A-AE9D1CEAF50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2" name="Rectangle 108">
                  <a:extLst>
                    <a:ext uri="{FF2B5EF4-FFF2-40B4-BE49-F238E27FC236}">
                      <a16:creationId xmlns:a16="http://schemas.microsoft.com/office/drawing/2014/main" id="{A8229304-AE2F-4B4F-9A8B-A0DA1B2A36DC}"/>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3" name="Rectangle 109">
                  <a:extLst>
                    <a:ext uri="{FF2B5EF4-FFF2-40B4-BE49-F238E27FC236}">
                      <a16:creationId xmlns:a16="http://schemas.microsoft.com/office/drawing/2014/main" id="{07C5E7BA-0901-FE41-A8A0-490D8AD03E6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4" name="Rectangle 110">
                  <a:extLst>
                    <a:ext uri="{FF2B5EF4-FFF2-40B4-BE49-F238E27FC236}">
                      <a16:creationId xmlns:a16="http://schemas.microsoft.com/office/drawing/2014/main" id="{421A29F7-5907-194D-9393-AFD8435D109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5" name="Rectangle 111">
                  <a:extLst>
                    <a:ext uri="{FF2B5EF4-FFF2-40B4-BE49-F238E27FC236}">
                      <a16:creationId xmlns:a16="http://schemas.microsoft.com/office/drawing/2014/main" id="{48DD03FB-6798-ED44-8836-A7F08A83D7A3}"/>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grpSp>
        <p:nvGrpSpPr>
          <p:cNvPr id="22" name="Group 21">
            <a:extLst>
              <a:ext uri="{FF2B5EF4-FFF2-40B4-BE49-F238E27FC236}">
                <a16:creationId xmlns:a16="http://schemas.microsoft.com/office/drawing/2014/main" id="{5D47C044-747C-144D-AAD3-503C152CDDD4}"/>
              </a:ext>
            </a:extLst>
          </p:cNvPr>
          <p:cNvGrpSpPr/>
          <p:nvPr/>
        </p:nvGrpSpPr>
        <p:grpSpPr>
          <a:xfrm>
            <a:off x="7036667" y="2001712"/>
            <a:ext cx="2349500" cy="2209800"/>
            <a:chOff x="7036667" y="2001712"/>
            <a:chExt cx="2349500" cy="2209800"/>
          </a:xfrm>
        </p:grpSpPr>
        <p:grpSp>
          <p:nvGrpSpPr>
            <p:cNvPr id="21" name="Group 20">
              <a:extLst>
                <a:ext uri="{FF2B5EF4-FFF2-40B4-BE49-F238E27FC236}">
                  <a16:creationId xmlns:a16="http://schemas.microsoft.com/office/drawing/2014/main" id="{72D7673F-3C6E-3A4B-BC47-0EEF8794D17D}"/>
                </a:ext>
              </a:extLst>
            </p:cNvPr>
            <p:cNvGrpSpPr/>
            <p:nvPr/>
          </p:nvGrpSpPr>
          <p:grpSpPr>
            <a:xfrm>
              <a:off x="8262217" y="3125662"/>
              <a:ext cx="1123950" cy="1085850"/>
              <a:chOff x="8262217" y="3125662"/>
              <a:chExt cx="1123950" cy="1085850"/>
            </a:xfrm>
          </p:grpSpPr>
          <p:sp>
            <p:nvSpPr>
              <p:cNvPr id="454" name="Line 117">
                <a:extLst>
                  <a:ext uri="{FF2B5EF4-FFF2-40B4-BE49-F238E27FC236}">
                    <a16:creationId xmlns:a16="http://schemas.microsoft.com/office/drawing/2014/main" id="{4A29E487-CD56-8749-B78A-9DA7D6B3AEC9}"/>
                  </a:ext>
                </a:extLst>
              </p:cNvPr>
              <p:cNvSpPr>
                <a:spLocks noChangeShapeType="1"/>
              </p:cNvSpPr>
              <p:nvPr/>
            </p:nvSpPr>
            <p:spPr bwMode="auto">
              <a:xfrm flipV="1">
                <a:off x="8262217" y="3125662"/>
                <a:ext cx="1123950" cy="1085850"/>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6" name="Group 119">
                <a:extLst>
                  <a:ext uri="{FF2B5EF4-FFF2-40B4-BE49-F238E27FC236}">
                    <a16:creationId xmlns:a16="http://schemas.microsoft.com/office/drawing/2014/main" id="{8392F016-E5DA-B045-8480-EE0CC242FE54}"/>
                  </a:ext>
                </a:extLst>
              </p:cNvPr>
              <p:cNvGrpSpPr>
                <a:grpSpLocks/>
              </p:cNvGrpSpPr>
              <p:nvPr/>
            </p:nvGrpSpPr>
            <p:grpSpPr bwMode="auto">
              <a:xfrm>
                <a:off x="8365405" y="3419350"/>
                <a:ext cx="1017588" cy="523875"/>
                <a:chOff x="3749" y="2537"/>
                <a:chExt cx="641" cy="330"/>
              </a:xfrm>
            </p:grpSpPr>
            <p:sp>
              <p:nvSpPr>
                <p:cNvPr id="499" name="Rectangle 120">
                  <a:extLst>
                    <a:ext uri="{FF2B5EF4-FFF2-40B4-BE49-F238E27FC236}">
                      <a16:creationId xmlns:a16="http://schemas.microsoft.com/office/drawing/2014/main" id="{099A1A3B-91B2-8044-BF4F-8328704158E2}"/>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0" name="Text Box 121">
                  <a:extLst>
                    <a:ext uri="{FF2B5EF4-FFF2-40B4-BE49-F238E27FC236}">
                      <a16:creationId xmlns:a16="http://schemas.microsoft.com/office/drawing/2014/main" id="{F33E0D1E-FA20-9F44-8584-F9EC6F285FA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20" name="Group 19">
              <a:extLst>
                <a:ext uri="{FF2B5EF4-FFF2-40B4-BE49-F238E27FC236}">
                  <a16:creationId xmlns:a16="http://schemas.microsoft.com/office/drawing/2014/main" id="{E18BCB51-C445-2B48-96E9-33A1177485C4}"/>
                </a:ext>
              </a:extLst>
            </p:cNvPr>
            <p:cNvGrpSpPr/>
            <p:nvPr/>
          </p:nvGrpSpPr>
          <p:grpSpPr>
            <a:xfrm>
              <a:off x="8262217" y="2001712"/>
              <a:ext cx="1123950" cy="790575"/>
              <a:chOff x="8262217" y="2001712"/>
              <a:chExt cx="1123950" cy="790575"/>
            </a:xfrm>
          </p:grpSpPr>
          <p:sp>
            <p:nvSpPr>
              <p:cNvPr id="450" name="Line 9">
                <a:extLst>
                  <a:ext uri="{FF2B5EF4-FFF2-40B4-BE49-F238E27FC236}">
                    <a16:creationId xmlns:a16="http://schemas.microsoft.com/office/drawing/2014/main" id="{C85D5474-FE98-384B-A663-0D4ACC9DB90E}"/>
                  </a:ext>
                </a:extLst>
              </p:cNvPr>
              <p:cNvSpPr>
                <a:spLocks noChangeShapeType="1"/>
              </p:cNvSpPr>
              <p:nvPr/>
            </p:nvSpPr>
            <p:spPr bwMode="auto">
              <a:xfrm>
                <a:off x="8262217" y="2001712"/>
                <a:ext cx="1123950" cy="7905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7" name="Group 122">
                <a:extLst>
                  <a:ext uri="{FF2B5EF4-FFF2-40B4-BE49-F238E27FC236}">
                    <a16:creationId xmlns:a16="http://schemas.microsoft.com/office/drawing/2014/main" id="{BBA0AF8E-CB3A-0344-A62B-9959A4196C30}"/>
                  </a:ext>
                </a:extLst>
              </p:cNvPr>
              <p:cNvGrpSpPr>
                <a:grpSpLocks/>
              </p:cNvGrpSpPr>
              <p:nvPr/>
            </p:nvGrpSpPr>
            <p:grpSpPr bwMode="auto">
              <a:xfrm>
                <a:off x="8327305" y="2162050"/>
                <a:ext cx="1017588" cy="523875"/>
                <a:chOff x="3749" y="2537"/>
                <a:chExt cx="641" cy="330"/>
              </a:xfrm>
            </p:grpSpPr>
            <p:sp>
              <p:nvSpPr>
                <p:cNvPr id="497" name="Rectangle 123">
                  <a:extLst>
                    <a:ext uri="{FF2B5EF4-FFF2-40B4-BE49-F238E27FC236}">
                      <a16:creationId xmlns:a16="http://schemas.microsoft.com/office/drawing/2014/main" id="{099C1906-3821-1543-9E10-34EA59C232C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8" name="Text Box 124">
                  <a:extLst>
                    <a:ext uri="{FF2B5EF4-FFF2-40B4-BE49-F238E27FC236}">
                      <a16:creationId xmlns:a16="http://schemas.microsoft.com/office/drawing/2014/main" id="{3EBC20E8-2C79-0144-BCCC-FDC909C15AE0}"/>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19" name="Group 18">
              <a:extLst>
                <a:ext uri="{FF2B5EF4-FFF2-40B4-BE49-F238E27FC236}">
                  <a16:creationId xmlns:a16="http://schemas.microsoft.com/office/drawing/2014/main" id="{09517890-8B38-E244-82C5-964EF5D704FC}"/>
                </a:ext>
              </a:extLst>
            </p:cNvPr>
            <p:cNvGrpSpPr/>
            <p:nvPr/>
          </p:nvGrpSpPr>
          <p:grpSpPr>
            <a:xfrm>
              <a:off x="7036667" y="2601787"/>
              <a:ext cx="1017588" cy="1247775"/>
              <a:chOff x="7036667" y="2601787"/>
              <a:chExt cx="1017588" cy="1247775"/>
            </a:xfrm>
          </p:grpSpPr>
          <p:sp>
            <p:nvSpPr>
              <p:cNvPr id="455" name="Line 118">
                <a:extLst>
                  <a:ext uri="{FF2B5EF4-FFF2-40B4-BE49-F238E27FC236}">
                    <a16:creationId xmlns:a16="http://schemas.microsoft.com/office/drawing/2014/main" id="{3E2BA10C-F026-3444-9F81-F7136C415AE4}"/>
                  </a:ext>
                </a:extLst>
              </p:cNvPr>
              <p:cNvSpPr>
                <a:spLocks noChangeShapeType="1"/>
              </p:cNvSpPr>
              <p:nvPr/>
            </p:nvSpPr>
            <p:spPr bwMode="auto">
              <a:xfrm flipH="1" flipV="1">
                <a:off x="7519267" y="2601787"/>
                <a:ext cx="0" cy="12477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8" name="Group 125">
                <a:extLst>
                  <a:ext uri="{FF2B5EF4-FFF2-40B4-BE49-F238E27FC236}">
                    <a16:creationId xmlns:a16="http://schemas.microsoft.com/office/drawing/2014/main" id="{01686861-2518-7E4A-9CA7-12F4D39AF89A}"/>
                  </a:ext>
                </a:extLst>
              </p:cNvPr>
              <p:cNvGrpSpPr>
                <a:grpSpLocks/>
              </p:cNvGrpSpPr>
              <p:nvPr/>
            </p:nvGrpSpPr>
            <p:grpSpPr bwMode="auto">
              <a:xfrm>
                <a:off x="7036667" y="2809750"/>
                <a:ext cx="1017588" cy="523875"/>
                <a:chOff x="3770" y="2495"/>
                <a:chExt cx="641" cy="330"/>
              </a:xfrm>
            </p:grpSpPr>
            <p:sp>
              <p:nvSpPr>
                <p:cNvPr id="495" name="Rectangle 126">
                  <a:extLst>
                    <a:ext uri="{FF2B5EF4-FFF2-40B4-BE49-F238E27FC236}">
                      <a16:creationId xmlns:a16="http://schemas.microsoft.com/office/drawing/2014/main" id="{316A9CDF-5E07-6F44-8D92-09FD292C8BE3}"/>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6" name="Text Box 127">
                  <a:extLst>
                    <a:ext uri="{FF2B5EF4-FFF2-40B4-BE49-F238E27FC236}">
                      <a16:creationId xmlns:a16="http://schemas.microsoft.com/office/drawing/2014/main" id="{B5260883-E51F-614F-B418-1ADE3913D561}"/>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grpSp>
        <p:nvGrpSpPr>
          <p:cNvPr id="14" name="Group 13">
            <a:extLst>
              <a:ext uri="{FF2B5EF4-FFF2-40B4-BE49-F238E27FC236}">
                <a16:creationId xmlns:a16="http://schemas.microsoft.com/office/drawing/2014/main" id="{A01D6118-1EED-624E-97BF-35AEC3281607}"/>
              </a:ext>
            </a:extLst>
          </p:cNvPr>
          <p:cNvGrpSpPr/>
          <p:nvPr/>
        </p:nvGrpSpPr>
        <p:grpSpPr>
          <a:xfrm>
            <a:off x="7646267" y="801562"/>
            <a:ext cx="3668713" cy="5118100"/>
            <a:chOff x="7646267" y="801562"/>
            <a:chExt cx="3668713" cy="5118100"/>
          </a:xfrm>
        </p:grpSpPr>
        <p:grpSp>
          <p:nvGrpSpPr>
            <p:cNvPr id="459" name="Group 423">
              <a:extLst>
                <a:ext uri="{FF2B5EF4-FFF2-40B4-BE49-F238E27FC236}">
                  <a16:creationId xmlns:a16="http://schemas.microsoft.com/office/drawing/2014/main" id="{A4841B85-38B7-2D4B-8B88-1F35C663B600}"/>
                </a:ext>
              </a:extLst>
            </p:cNvPr>
            <p:cNvGrpSpPr>
              <a:grpSpLocks/>
            </p:cNvGrpSpPr>
            <p:nvPr/>
          </p:nvGrpSpPr>
          <p:grpSpPr bwMode="auto">
            <a:xfrm>
              <a:off x="8016155" y="801562"/>
              <a:ext cx="925513" cy="1054100"/>
              <a:chOff x="3566" y="550"/>
              <a:chExt cx="583" cy="664"/>
            </a:xfrm>
          </p:grpSpPr>
          <p:grpSp>
            <p:nvGrpSpPr>
              <p:cNvPr id="490" name="Group 353">
                <a:extLst>
                  <a:ext uri="{FF2B5EF4-FFF2-40B4-BE49-F238E27FC236}">
                    <a16:creationId xmlns:a16="http://schemas.microsoft.com/office/drawing/2014/main" id="{AFD4D502-A0F1-D149-A78A-D73A82AE8BEA}"/>
                  </a:ext>
                </a:extLst>
              </p:cNvPr>
              <p:cNvGrpSpPr>
                <a:grpSpLocks/>
              </p:cNvGrpSpPr>
              <p:nvPr/>
            </p:nvGrpSpPr>
            <p:grpSpPr bwMode="auto">
              <a:xfrm>
                <a:off x="3588" y="692"/>
                <a:ext cx="561" cy="522"/>
                <a:chOff x="-44" y="1473"/>
                <a:chExt cx="981" cy="1105"/>
              </a:xfrm>
            </p:grpSpPr>
            <p:pic>
              <p:nvPicPr>
                <p:cNvPr id="493" name="Picture 354" descr="desktop_computer_stylized_medium">
                  <a:extLst>
                    <a:ext uri="{FF2B5EF4-FFF2-40B4-BE49-F238E27FC236}">
                      <a16:creationId xmlns:a16="http://schemas.microsoft.com/office/drawing/2014/main" id="{40D93FD7-DFF9-2B4D-B3B7-4EC913BFD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Freeform 355">
                  <a:extLst>
                    <a:ext uri="{FF2B5EF4-FFF2-40B4-BE49-F238E27FC236}">
                      <a16:creationId xmlns:a16="http://schemas.microsoft.com/office/drawing/2014/main" id="{A72A10F8-9FD3-CC47-9469-090A81B9755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91" name="Rectangle 115">
                <a:extLst>
                  <a:ext uri="{FF2B5EF4-FFF2-40B4-BE49-F238E27FC236}">
                    <a16:creationId xmlns:a16="http://schemas.microsoft.com/office/drawing/2014/main" id="{D2C77E00-23F4-184B-A27D-C6B49F75B60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2" name="Text Box 116">
                <a:extLst>
                  <a:ext uri="{FF2B5EF4-FFF2-40B4-BE49-F238E27FC236}">
                    <a16:creationId xmlns:a16="http://schemas.microsoft.com/office/drawing/2014/main" id="{05F0290A-395C-4C46-87E1-FADC8794D6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0" name="Group 424">
              <a:extLst>
                <a:ext uri="{FF2B5EF4-FFF2-40B4-BE49-F238E27FC236}">
                  <a16:creationId xmlns:a16="http://schemas.microsoft.com/office/drawing/2014/main" id="{0A992F9B-3334-A546-963A-48B938222048}"/>
                </a:ext>
              </a:extLst>
            </p:cNvPr>
            <p:cNvGrpSpPr>
              <a:grpSpLocks/>
            </p:cNvGrpSpPr>
            <p:nvPr/>
          </p:nvGrpSpPr>
          <p:grpSpPr bwMode="auto">
            <a:xfrm>
              <a:off x="10052917" y="1617537"/>
              <a:ext cx="925513" cy="1054100"/>
              <a:chOff x="3566" y="550"/>
              <a:chExt cx="583" cy="664"/>
            </a:xfrm>
          </p:grpSpPr>
          <p:grpSp>
            <p:nvGrpSpPr>
              <p:cNvPr id="485" name="Group 425">
                <a:extLst>
                  <a:ext uri="{FF2B5EF4-FFF2-40B4-BE49-F238E27FC236}">
                    <a16:creationId xmlns:a16="http://schemas.microsoft.com/office/drawing/2014/main" id="{EB280194-5E79-4E47-B5D1-CEEB0FF6E43E}"/>
                  </a:ext>
                </a:extLst>
              </p:cNvPr>
              <p:cNvGrpSpPr>
                <a:grpSpLocks/>
              </p:cNvGrpSpPr>
              <p:nvPr/>
            </p:nvGrpSpPr>
            <p:grpSpPr bwMode="auto">
              <a:xfrm>
                <a:off x="3588" y="692"/>
                <a:ext cx="561" cy="522"/>
                <a:chOff x="-44" y="1473"/>
                <a:chExt cx="981" cy="1105"/>
              </a:xfrm>
            </p:grpSpPr>
            <p:pic>
              <p:nvPicPr>
                <p:cNvPr id="488" name="Picture 426" descr="desktop_computer_stylized_medium">
                  <a:extLst>
                    <a:ext uri="{FF2B5EF4-FFF2-40B4-BE49-F238E27FC236}">
                      <a16:creationId xmlns:a16="http://schemas.microsoft.com/office/drawing/2014/main" id="{95DD2938-B3F4-354F-AEEE-742FDF85FD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427">
                  <a:extLst>
                    <a:ext uri="{FF2B5EF4-FFF2-40B4-BE49-F238E27FC236}">
                      <a16:creationId xmlns:a16="http://schemas.microsoft.com/office/drawing/2014/main" id="{BD5151DD-FB70-C543-90A7-B0F10EB6BD0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6" name="Rectangle 115">
                <a:extLst>
                  <a:ext uri="{FF2B5EF4-FFF2-40B4-BE49-F238E27FC236}">
                    <a16:creationId xmlns:a16="http://schemas.microsoft.com/office/drawing/2014/main" id="{85717AA4-5337-0347-AD50-71DA1D854992}"/>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7" name="Text Box 116">
                <a:extLst>
                  <a:ext uri="{FF2B5EF4-FFF2-40B4-BE49-F238E27FC236}">
                    <a16:creationId xmlns:a16="http://schemas.microsoft.com/office/drawing/2014/main" id="{F3AA3464-AD31-9B4B-A076-587DC96DE069}"/>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1" name="Group 430">
              <a:extLst>
                <a:ext uri="{FF2B5EF4-FFF2-40B4-BE49-F238E27FC236}">
                  <a16:creationId xmlns:a16="http://schemas.microsoft.com/office/drawing/2014/main" id="{217AD242-63DC-3246-8983-194F60A7EA58}"/>
                </a:ext>
              </a:extLst>
            </p:cNvPr>
            <p:cNvGrpSpPr>
              <a:grpSpLocks/>
            </p:cNvGrpSpPr>
            <p:nvPr/>
          </p:nvGrpSpPr>
          <p:grpSpPr bwMode="auto">
            <a:xfrm>
              <a:off x="10389467" y="2379537"/>
              <a:ext cx="925513" cy="1054100"/>
              <a:chOff x="3566" y="550"/>
              <a:chExt cx="583" cy="664"/>
            </a:xfrm>
          </p:grpSpPr>
          <p:grpSp>
            <p:nvGrpSpPr>
              <p:cNvPr id="480" name="Group 431">
                <a:extLst>
                  <a:ext uri="{FF2B5EF4-FFF2-40B4-BE49-F238E27FC236}">
                    <a16:creationId xmlns:a16="http://schemas.microsoft.com/office/drawing/2014/main" id="{974C24FF-AF5F-3E4F-99B8-149696D509B6}"/>
                  </a:ext>
                </a:extLst>
              </p:cNvPr>
              <p:cNvGrpSpPr>
                <a:grpSpLocks/>
              </p:cNvGrpSpPr>
              <p:nvPr/>
            </p:nvGrpSpPr>
            <p:grpSpPr bwMode="auto">
              <a:xfrm>
                <a:off x="3588" y="692"/>
                <a:ext cx="561" cy="522"/>
                <a:chOff x="-44" y="1473"/>
                <a:chExt cx="981" cy="1105"/>
              </a:xfrm>
            </p:grpSpPr>
            <p:pic>
              <p:nvPicPr>
                <p:cNvPr id="483" name="Picture 432" descr="desktop_computer_stylized_medium">
                  <a:extLst>
                    <a:ext uri="{FF2B5EF4-FFF2-40B4-BE49-F238E27FC236}">
                      <a16:creationId xmlns:a16="http://schemas.microsoft.com/office/drawing/2014/main" id="{94FD5029-BA20-704F-8C99-9B3D77F96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 name="Freeform 433">
                  <a:extLst>
                    <a:ext uri="{FF2B5EF4-FFF2-40B4-BE49-F238E27FC236}">
                      <a16:creationId xmlns:a16="http://schemas.microsoft.com/office/drawing/2014/main" id="{63FE5925-A7DE-BB48-8E9D-2F611B484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1" name="Rectangle 115">
                <a:extLst>
                  <a:ext uri="{FF2B5EF4-FFF2-40B4-BE49-F238E27FC236}">
                    <a16:creationId xmlns:a16="http://schemas.microsoft.com/office/drawing/2014/main" id="{7AA59CDE-1819-E74E-B35C-280552DE498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2" name="Text Box 116">
                <a:extLst>
                  <a:ext uri="{FF2B5EF4-FFF2-40B4-BE49-F238E27FC236}">
                    <a16:creationId xmlns:a16="http://schemas.microsoft.com/office/drawing/2014/main" id="{941C260D-0416-B942-8EC7-39E82157676F}"/>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2" name="Group 436">
              <a:extLst>
                <a:ext uri="{FF2B5EF4-FFF2-40B4-BE49-F238E27FC236}">
                  <a16:creationId xmlns:a16="http://schemas.microsoft.com/office/drawing/2014/main" id="{7C7726AC-BD2A-0D41-9985-169CF8BB6630}"/>
                </a:ext>
              </a:extLst>
            </p:cNvPr>
            <p:cNvGrpSpPr>
              <a:grpSpLocks/>
            </p:cNvGrpSpPr>
            <p:nvPr/>
          </p:nvGrpSpPr>
          <p:grpSpPr bwMode="auto">
            <a:xfrm>
              <a:off x="10257705" y="3427287"/>
              <a:ext cx="925513" cy="1054100"/>
              <a:chOff x="3566" y="550"/>
              <a:chExt cx="583" cy="664"/>
            </a:xfrm>
          </p:grpSpPr>
          <p:grpSp>
            <p:nvGrpSpPr>
              <p:cNvPr id="475" name="Group 437">
                <a:extLst>
                  <a:ext uri="{FF2B5EF4-FFF2-40B4-BE49-F238E27FC236}">
                    <a16:creationId xmlns:a16="http://schemas.microsoft.com/office/drawing/2014/main" id="{3B182536-5340-6041-A241-A859D9FD3438}"/>
                  </a:ext>
                </a:extLst>
              </p:cNvPr>
              <p:cNvGrpSpPr>
                <a:grpSpLocks/>
              </p:cNvGrpSpPr>
              <p:nvPr/>
            </p:nvGrpSpPr>
            <p:grpSpPr bwMode="auto">
              <a:xfrm>
                <a:off x="3588" y="692"/>
                <a:ext cx="561" cy="522"/>
                <a:chOff x="-44" y="1473"/>
                <a:chExt cx="981" cy="1105"/>
              </a:xfrm>
            </p:grpSpPr>
            <p:pic>
              <p:nvPicPr>
                <p:cNvPr id="478" name="Picture 438" descr="desktop_computer_stylized_medium">
                  <a:extLst>
                    <a:ext uri="{FF2B5EF4-FFF2-40B4-BE49-F238E27FC236}">
                      <a16:creationId xmlns:a16="http://schemas.microsoft.com/office/drawing/2014/main" id="{481C4835-370F-7644-B8B7-6521A79861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439">
                  <a:extLst>
                    <a:ext uri="{FF2B5EF4-FFF2-40B4-BE49-F238E27FC236}">
                      <a16:creationId xmlns:a16="http://schemas.microsoft.com/office/drawing/2014/main" id="{6E3E1766-B8F7-7441-8310-5BA46E231C2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6" name="Rectangle 115">
                <a:extLst>
                  <a:ext uri="{FF2B5EF4-FFF2-40B4-BE49-F238E27FC236}">
                    <a16:creationId xmlns:a16="http://schemas.microsoft.com/office/drawing/2014/main" id="{AC16B0B6-DEAD-0947-9235-51B6011023CB}"/>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7" name="Text Box 116">
                <a:extLst>
                  <a:ext uri="{FF2B5EF4-FFF2-40B4-BE49-F238E27FC236}">
                    <a16:creationId xmlns:a16="http://schemas.microsoft.com/office/drawing/2014/main" id="{DDD55D7A-2C9E-A146-81FE-681A98F3F80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3" name="Group 442">
              <a:extLst>
                <a:ext uri="{FF2B5EF4-FFF2-40B4-BE49-F238E27FC236}">
                  <a16:creationId xmlns:a16="http://schemas.microsoft.com/office/drawing/2014/main" id="{759437D6-E987-894D-862E-069CDBFFC0D8}"/>
                </a:ext>
              </a:extLst>
            </p:cNvPr>
            <p:cNvGrpSpPr>
              <a:grpSpLocks/>
            </p:cNvGrpSpPr>
            <p:nvPr/>
          </p:nvGrpSpPr>
          <p:grpSpPr bwMode="auto">
            <a:xfrm>
              <a:off x="7646267" y="4865562"/>
              <a:ext cx="925513" cy="1054100"/>
              <a:chOff x="3566" y="550"/>
              <a:chExt cx="583" cy="664"/>
            </a:xfrm>
          </p:grpSpPr>
          <p:grpSp>
            <p:nvGrpSpPr>
              <p:cNvPr id="470" name="Group 443">
                <a:extLst>
                  <a:ext uri="{FF2B5EF4-FFF2-40B4-BE49-F238E27FC236}">
                    <a16:creationId xmlns:a16="http://schemas.microsoft.com/office/drawing/2014/main" id="{D021EB12-4106-5D49-896F-C2B3F59B808C}"/>
                  </a:ext>
                </a:extLst>
              </p:cNvPr>
              <p:cNvGrpSpPr>
                <a:grpSpLocks/>
              </p:cNvGrpSpPr>
              <p:nvPr/>
            </p:nvGrpSpPr>
            <p:grpSpPr bwMode="auto">
              <a:xfrm>
                <a:off x="3588" y="692"/>
                <a:ext cx="561" cy="522"/>
                <a:chOff x="-44" y="1473"/>
                <a:chExt cx="981" cy="1105"/>
              </a:xfrm>
            </p:grpSpPr>
            <p:pic>
              <p:nvPicPr>
                <p:cNvPr id="473" name="Picture 444" descr="desktop_computer_stylized_medium">
                  <a:extLst>
                    <a:ext uri="{FF2B5EF4-FFF2-40B4-BE49-F238E27FC236}">
                      <a16:creationId xmlns:a16="http://schemas.microsoft.com/office/drawing/2014/main" id="{C1FE92BF-C380-984A-8786-0046B85D44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 name="Freeform 445">
                  <a:extLst>
                    <a:ext uri="{FF2B5EF4-FFF2-40B4-BE49-F238E27FC236}">
                      <a16:creationId xmlns:a16="http://schemas.microsoft.com/office/drawing/2014/main" id="{EC0BFAF3-2E7D-9647-94C6-0E8121FA17C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1" name="Rectangle 115">
                <a:extLst>
                  <a:ext uri="{FF2B5EF4-FFF2-40B4-BE49-F238E27FC236}">
                    <a16:creationId xmlns:a16="http://schemas.microsoft.com/office/drawing/2014/main" id="{0EE4B6E2-5850-3440-9D64-C4F95323957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Text Box 116">
                <a:extLst>
                  <a:ext uri="{FF2B5EF4-FFF2-40B4-BE49-F238E27FC236}">
                    <a16:creationId xmlns:a16="http://schemas.microsoft.com/office/drawing/2014/main" id="{4630A927-61B1-794F-B5F8-8FE57CCE3DDD}"/>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4" name="Group 448">
              <a:extLst>
                <a:ext uri="{FF2B5EF4-FFF2-40B4-BE49-F238E27FC236}">
                  <a16:creationId xmlns:a16="http://schemas.microsoft.com/office/drawing/2014/main" id="{515DE8BB-C137-2A4A-93F2-F5B0D57841F8}"/>
                </a:ext>
              </a:extLst>
            </p:cNvPr>
            <p:cNvGrpSpPr>
              <a:grpSpLocks/>
            </p:cNvGrpSpPr>
            <p:nvPr/>
          </p:nvGrpSpPr>
          <p:grpSpPr bwMode="auto">
            <a:xfrm>
              <a:off x="8374930" y="4246437"/>
              <a:ext cx="925513" cy="1054100"/>
              <a:chOff x="3566" y="550"/>
              <a:chExt cx="583" cy="664"/>
            </a:xfrm>
          </p:grpSpPr>
          <p:grpSp>
            <p:nvGrpSpPr>
              <p:cNvPr id="465" name="Group 449">
                <a:extLst>
                  <a:ext uri="{FF2B5EF4-FFF2-40B4-BE49-F238E27FC236}">
                    <a16:creationId xmlns:a16="http://schemas.microsoft.com/office/drawing/2014/main" id="{8057BAD2-00F7-A94E-A7F8-44AFC3CE28A9}"/>
                  </a:ext>
                </a:extLst>
              </p:cNvPr>
              <p:cNvGrpSpPr>
                <a:grpSpLocks/>
              </p:cNvGrpSpPr>
              <p:nvPr/>
            </p:nvGrpSpPr>
            <p:grpSpPr bwMode="auto">
              <a:xfrm>
                <a:off x="3588" y="692"/>
                <a:ext cx="561" cy="522"/>
                <a:chOff x="-44" y="1473"/>
                <a:chExt cx="981" cy="1105"/>
              </a:xfrm>
            </p:grpSpPr>
            <p:pic>
              <p:nvPicPr>
                <p:cNvPr id="468" name="Picture 450" descr="desktop_computer_stylized_medium">
                  <a:extLst>
                    <a:ext uri="{FF2B5EF4-FFF2-40B4-BE49-F238E27FC236}">
                      <a16:creationId xmlns:a16="http://schemas.microsoft.com/office/drawing/2014/main" id="{DA8399E4-9D09-8A45-9879-F4564EC5EF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 name="Freeform 451">
                  <a:extLst>
                    <a:ext uri="{FF2B5EF4-FFF2-40B4-BE49-F238E27FC236}">
                      <a16:creationId xmlns:a16="http://schemas.microsoft.com/office/drawing/2014/main" id="{78EC18F8-DAAD-5B40-9CCE-F03A34A9B7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66" name="Rectangle 115">
                <a:extLst>
                  <a:ext uri="{FF2B5EF4-FFF2-40B4-BE49-F238E27FC236}">
                    <a16:creationId xmlns:a16="http://schemas.microsoft.com/office/drawing/2014/main" id="{9FD242AB-CF7E-5A41-A996-C099073211E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7" name="Text Box 116">
                <a:extLst>
                  <a:ext uri="{FF2B5EF4-FFF2-40B4-BE49-F238E27FC236}">
                    <a16:creationId xmlns:a16="http://schemas.microsoft.com/office/drawing/2014/main" id="{3C6A79A8-1567-FD40-9962-83B61094D5B0}"/>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21" name="Slide Number Placeholder 2">
            <a:extLst>
              <a:ext uri="{FF2B5EF4-FFF2-40B4-BE49-F238E27FC236}">
                <a16:creationId xmlns:a16="http://schemas.microsoft.com/office/drawing/2014/main" id="{949759AD-1D73-0346-A427-7818B3333A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55</a:t>
            </a:fld>
            <a:endParaRPr lang="en-US" dirty="0"/>
          </a:p>
        </p:txBody>
      </p:sp>
    </p:spTree>
    <p:extLst>
      <p:ext uri="{BB962C8B-B14F-4D97-AF65-F5344CB8AC3E}">
        <p14:creationId xmlns:p14="http://schemas.microsoft.com/office/powerpoint/2010/main" val="248581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dissolve">
                                      <p:cBhvr>
                                        <p:cTn id="15" dur="500"/>
                                        <p:tgtEl>
                                          <p:spTgt spid="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dissolve">
                                      <p:cBhvr>
                                        <p:cTn id="18" dur="500"/>
                                        <p:tgtEl>
                                          <p:spTgt spid="18"/>
                                        </p:tgtEl>
                                      </p:cBhvr>
                                    </p:animEffect>
                                  </p:childTnLst>
                                </p:cTn>
                              </p:par>
                              <p:par>
                                <p:cTn id="19" presetID="9" presetClass="entr" presetSubtype="0" fill="hold" nodeType="withEffect">
                                  <p:stCondLst>
                                    <p:cond delay="0"/>
                                  </p:stCondLst>
                                  <p:childTnLst>
                                    <p:set>
                                      <p:cBhvr>
                                        <p:cTn id="20" dur="1" fill="hold">
                                          <p:stCondLst>
                                            <p:cond delay="0"/>
                                          </p:stCondLst>
                                        </p:cTn>
                                        <p:tgtEl>
                                          <p:spTgt spid="433"/>
                                        </p:tgtEl>
                                        <p:attrNameLst>
                                          <p:attrName>style.visibility</p:attrName>
                                        </p:attrNameLst>
                                      </p:cBhvr>
                                      <p:to>
                                        <p:strVal val="visible"/>
                                      </p:to>
                                    </p:set>
                                    <p:animEffect transition="in" filter="dissolve">
                                      <p:cBhvr>
                                        <p:cTn id="21" dur="500"/>
                                        <p:tgtEl>
                                          <p:spTgt spid="4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dissolve">
                                      <p:cBhvr>
                                        <p:cTn id="26" dur="500"/>
                                        <p:tgtEl>
                                          <p:spTgt spid="8">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ssolve">
                                      <p:cBhvr>
                                        <p:cTn id="29" dur="500"/>
                                        <p:tgtEl>
                                          <p:spTgt spid="2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8">
                                            <p:txEl>
                                              <p:pRg st="4" end="4"/>
                                            </p:txEl>
                                          </p:spTgt>
                                        </p:tgtEl>
                                        <p:attrNameLst>
                                          <p:attrName>style.visibility</p:attrName>
                                        </p:attrNameLst>
                                      </p:cBhvr>
                                      <p:to>
                                        <p:strVal val="visible"/>
                                      </p:to>
                                    </p:set>
                                    <p:animEffect transition="in" filter="dissolve">
                                      <p:cBhvr>
                                        <p:cTn id="34" dur="500"/>
                                        <p:tgtEl>
                                          <p:spTgt spid="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5" end="5"/>
                                            </p:txEl>
                                          </p:spTgt>
                                        </p:tgtEl>
                                        <p:attrNameLst>
                                          <p:attrName>style.visibility</p:attrName>
                                        </p:attrNameLst>
                                      </p:cBhvr>
                                      <p:to>
                                        <p:strVal val="visible"/>
                                      </p:to>
                                    </p:set>
                                    <p:animEffect transition="in" filter="dissolve">
                                      <p:cBhvr>
                                        <p:cTn id="37" dur="500"/>
                                        <p:tgtEl>
                                          <p:spTgt spid="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6" end="6"/>
                                            </p:txEl>
                                          </p:spTgt>
                                        </p:tgtEl>
                                        <p:attrNameLst>
                                          <p:attrName>style.visibility</p:attrName>
                                        </p:attrNameLst>
                                      </p:cBhvr>
                                      <p:to>
                                        <p:strVal val="visible"/>
                                      </p:to>
                                    </p:set>
                                    <p:animEffect transition="in" filter="dissolve">
                                      <p:cBhvr>
                                        <p:cTn id="40" dur="500"/>
                                        <p:tgtEl>
                                          <p:spTgt spid="8">
                                            <p:txEl>
                                              <p:pRg st="6" end="6"/>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7" end="7"/>
                                            </p:txEl>
                                          </p:spTgt>
                                        </p:tgtEl>
                                        <p:attrNameLst>
                                          <p:attrName>style.visibility</p:attrName>
                                        </p:attrNameLst>
                                      </p:cBhvr>
                                      <p:to>
                                        <p:strVal val="visible"/>
                                      </p:to>
                                    </p:set>
                                    <p:animEffect transition="in" filter="dissolve">
                                      <p:cBhvr>
                                        <p:cTn id="43" dur="500"/>
                                        <p:tgtEl>
                                          <p:spTgt spid="8">
                                            <p:txEl>
                                              <p:pRg st="7" end="7"/>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8">
                                            <p:txEl>
                                              <p:pRg st="8" end="8"/>
                                            </p:txEl>
                                          </p:spTgt>
                                        </p:tgtEl>
                                        <p:attrNameLst>
                                          <p:attrName>style.visibility</p:attrName>
                                        </p:attrNameLst>
                                      </p:cBhvr>
                                      <p:to>
                                        <p:strVal val="visible"/>
                                      </p:to>
                                    </p:set>
                                    <p:animEffect transition="in" filter="dissolve">
                                      <p:cBhvr>
                                        <p:cTn id="46" dur="500"/>
                                        <p:tgtEl>
                                          <p:spTgt spid="8">
                                            <p:txEl>
                                              <p:pRg st="8" end="8"/>
                                            </p:txEl>
                                          </p:spTgt>
                                        </p:tgtEl>
                                      </p:cBhvr>
                                    </p:animEffect>
                                  </p:childTnLst>
                                </p:cTn>
                              </p:par>
                              <p:par>
                                <p:cTn id="47" presetID="9" presetClass="exit" presetSubtype="0" fill="hold" nodeType="withEffect">
                                  <p:stCondLst>
                                    <p:cond delay="0"/>
                                  </p:stCondLst>
                                  <p:childTnLst>
                                    <p:animEffect transition="out" filter="dissolv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grpSp>
        <p:nvGrpSpPr>
          <p:cNvPr id="224" name="Group 279">
            <a:extLst>
              <a:ext uri="{FF2B5EF4-FFF2-40B4-BE49-F238E27FC236}">
                <a16:creationId xmlns:a16="http://schemas.microsoft.com/office/drawing/2014/main" id="{85ECCB70-4CBD-8D41-8867-9839284C0E92}"/>
              </a:ext>
            </a:extLst>
          </p:cNvPr>
          <p:cNvGrpSpPr>
            <a:grpSpLocks/>
          </p:cNvGrpSpPr>
          <p:nvPr/>
        </p:nvGrpSpPr>
        <p:grpSpPr bwMode="auto">
          <a:xfrm>
            <a:off x="9926119" y="5308075"/>
            <a:ext cx="1736725" cy="973138"/>
            <a:chOff x="4458" y="3335"/>
            <a:chExt cx="1094" cy="613"/>
          </a:xfrm>
        </p:grpSpPr>
        <p:sp>
          <p:nvSpPr>
            <p:cNvPr id="225" name="Text Box 263">
              <a:extLst>
                <a:ext uri="{FF2B5EF4-FFF2-40B4-BE49-F238E27FC236}">
                  <a16:creationId xmlns:a16="http://schemas.microsoft.com/office/drawing/2014/main" id="{735C70AA-4D0B-3E4D-B47F-55C95E7B4826}"/>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26" name="Group 278">
              <a:extLst>
                <a:ext uri="{FF2B5EF4-FFF2-40B4-BE49-F238E27FC236}">
                  <a16:creationId xmlns:a16="http://schemas.microsoft.com/office/drawing/2014/main" id="{E130EDE1-DE49-BC4D-9A74-CEDC9FFF3A84}"/>
                </a:ext>
              </a:extLst>
            </p:cNvPr>
            <p:cNvGrpSpPr>
              <a:grpSpLocks/>
            </p:cNvGrpSpPr>
            <p:nvPr/>
          </p:nvGrpSpPr>
          <p:grpSpPr bwMode="auto">
            <a:xfrm>
              <a:off x="4458" y="3408"/>
              <a:ext cx="450" cy="120"/>
              <a:chOff x="4314" y="3444"/>
              <a:chExt cx="450" cy="120"/>
            </a:xfrm>
          </p:grpSpPr>
          <p:sp>
            <p:nvSpPr>
              <p:cNvPr id="229" name="Rectangle 264">
                <a:extLst>
                  <a:ext uri="{FF2B5EF4-FFF2-40B4-BE49-F238E27FC236}">
                    <a16:creationId xmlns:a16="http://schemas.microsoft.com/office/drawing/2014/main" id="{D8ED0CFE-E76B-584D-BA7F-B64E112A3AD7}"/>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0" name="Line 265">
                <a:extLst>
                  <a:ext uri="{FF2B5EF4-FFF2-40B4-BE49-F238E27FC236}">
                    <a16:creationId xmlns:a16="http://schemas.microsoft.com/office/drawing/2014/main" id="{076E3A0A-DC0D-234E-ACFD-ED8D3EBB2805}"/>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1" name="Line 266">
                <a:extLst>
                  <a:ext uri="{FF2B5EF4-FFF2-40B4-BE49-F238E27FC236}">
                    <a16:creationId xmlns:a16="http://schemas.microsoft.com/office/drawing/2014/main" id="{FAE63733-4DC0-C740-915D-E91FC7FD9E26}"/>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2" name="Line 267">
                <a:extLst>
                  <a:ext uri="{FF2B5EF4-FFF2-40B4-BE49-F238E27FC236}">
                    <a16:creationId xmlns:a16="http://schemas.microsoft.com/office/drawing/2014/main" id="{9432E742-E38D-324E-8AE4-F24CFDAF4B38}"/>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3" name="Line 268">
                <a:extLst>
                  <a:ext uri="{FF2B5EF4-FFF2-40B4-BE49-F238E27FC236}">
                    <a16:creationId xmlns:a16="http://schemas.microsoft.com/office/drawing/2014/main" id="{BFE1C87F-4841-9248-85BA-C4E3AF7F1EF8}"/>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4" name="Line 269">
                <a:extLst>
                  <a:ext uri="{FF2B5EF4-FFF2-40B4-BE49-F238E27FC236}">
                    <a16:creationId xmlns:a16="http://schemas.microsoft.com/office/drawing/2014/main" id="{856416DF-3745-DB4A-BFC9-169A06391467}"/>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5" name="Line 270">
                <a:extLst>
                  <a:ext uri="{FF2B5EF4-FFF2-40B4-BE49-F238E27FC236}">
                    <a16:creationId xmlns:a16="http://schemas.microsoft.com/office/drawing/2014/main" id="{0DB9FDA2-2EA5-034B-903A-EBC13BC40F0C}"/>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6" name="Line 271">
                <a:extLst>
                  <a:ext uri="{FF2B5EF4-FFF2-40B4-BE49-F238E27FC236}">
                    <a16:creationId xmlns:a16="http://schemas.microsoft.com/office/drawing/2014/main" id="{F94A5742-E1B7-A64E-A807-9A41FFB1D4E1}"/>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Rectangle 272">
              <a:extLst>
                <a:ext uri="{FF2B5EF4-FFF2-40B4-BE49-F238E27FC236}">
                  <a16:creationId xmlns:a16="http://schemas.microsoft.com/office/drawing/2014/main" id="{FA709473-06C4-C847-B23D-5962F6EF8ABB}"/>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8" name="Text Box 277">
              <a:extLst>
                <a:ext uri="{FF2B5EF4-FFF2-40B4-BE49-F238E27FC236}">
                  <a16:creationId xmlns:a16="http://schemas.microsoft.com/office/drawing/2014/main" id="{6E499AE9-BC96-AA43-8A92-BB907E72E53A}"/>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7" name="Group 454">
            <a:extLst>
              <a:ext uri="{FF2B5EF4-FFF2-40B4-BE49-F238E27FC236}">
                <a16:creationId xmlns:a16="http://schemas.microsoft.com/office/drawing/2014/main" id="{FE2C87B1-0D29-6946-B29A-95FF8E6A0A50}"/>
              </a:ext>
            </a:extLst>
          </p:cNvPr>
          <p:cNvGrpSpPr>
            <a:grpSpLocks/>
          </p:cNvGrpSpPr>
          <p:nvPr/>
        </p:nvGrpSpPr>
        <p:grpSpPr bwMode="auto">
          <a:xfrm>
            <a:off x="7036667" y="801562"/>
            <a:ext cx="4278313" cy="5118100"/>
            <a:chOff x="2962" y="886"/>
            <a:chExt cx="2695" cy="3224"/>
          </a:xfrm>
        </p:grpSpPr>
        <p:grpSp>
          <p:nvGrpSpPr>
            <p:cNvPr id="238" name="Group 389">
              <a:extLst>
                <a:ext uri="{FF2B5EF4-FFF2-40B4-BE49-F238E27FC236}">
                  <a16:creationId xmlns:a16="http://schemas.microsoft.com/office/drawing/2014/main" id="{A13CA913-E4B3-254A-A935-ADB3F9E6EA19}"/>
                </a:ext>
              </a:extLst>
            </p:cNvPr>
            <p:cNvGrpSpPr>
              <a:grpSpLocks/>
            </p:cNvGrpSpPr>
            <p:nvPr/>
          </p:nvGrpSpPr>
          <p:grpSpPr bwMode="auto">
            <a:xfrm>
              <a:off x="4346" y="1756"/>
              <a:ext cx="301" cy="451"/>
              <a:chOff x="4140" y="429"/>
              <a:chExt cx="1425" cy="2396"/>
            </a:xfrm>
          </p:grpSpPr>
          <p:sp>
            <p:nvSpPr>
              <p:cNvPr id="401" name="Freeform 390">
                <a:extLst>
                  <a:ext uri="{FF2B5EF4-FFF2-40B4-BE49-F238E27FC236}">
                    <a16:creationId xmlns:a16="http://schemas.microsoft.com/office/drawing/2014/main" id="{6CCFD9B8-8C88-C24F-8883-4CF6367F462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2" name="Rectangle 391">
                <a:extLst>
                  <a:ext uri="{FF2B5EF4-FFF2-40B4-BE49-F238E27FC236}">
                    <a16:creationId xmlns:a16="http://schemas.microsoft.com/office/drawing/2014/main" id="{43B4C051-EEAE-814E-99DE-21C8B8D4790D}"/>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3" name="Freeform 392">
                <a:extLst>
                  <a:ext uri="{FF2B5EF4-FFF2-40B4-BE49-F238E27FC236}">
                    <a16:creationId xmlns:a16="http://schemas.microsoft.com/office/drawing/2014/main" id="{2BC8E3DE-CCCA-1344-8BA5-2A15D443A89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4" name="Freeform 393">
                <a:extLst>
                  <a:ext uri="{FF2B5EF4-FFF2-40B4-BE49-F238E27FC236}">
                    <a16:creationId xmlns:a16="http://schemas.microsoft.com/office/drawing/2014/main" id="{E0152158-7133-BA4C-A8F5-ADB2FFBFF65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5" name="Rectangle 394">
                <a:extLst>
                  <a:ext uri="{FF2B5EF4-FFF2-40B4-BE49-F238E27FC236}">
                    <a16:creationId xmlns:a16="http://schemas.microsoft.com/office/drawing/2014/main" id="{E5FA410D-74EF-7742-BB99-1CFEB8EDEE0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6" name="Group 395">
                <a:extLst>
                  <a:ext uri="{FF2B5EF4-FFF2-40B4-BE49-F238E27FC236}">
                    <a16:creationId xmlns:a16="http://schemas.microsoft.com/office/drawing/2014/main" id="{AF72D040-96B4-8540-B83D-471812640A4C}"/>
                  </a:ext>
                </a:extLst>
              </p:cNvPr>
              <p:cNvGrpSpPr>
                <a:grpSpLocks/>
              </p:cNvGrpSpPr>
              <p:nvPr/>
            </p:nvGrpSpPr>
            <p:grpSpPr bwMode="auto">
              <a:xfrm>
                <a:off x="4749" y="668"/>
                <a:ext cx="581" cy="145"/>
                <a:chOff x="614" y="2568"/>
                <a:chExt cx="725" cy="139"/>
              </a:xfrm>
            </p:grpSpPr>
            <p:sp>
              <p:nvSpPr>
                <p:cNvPr id="431" name="AutoShape 396">
                  <a:extLst>
                    <a:ext uri="{FF2B5EF4-FFF2-40B4-BE49-F238E27FC236}">
                      <a16:creationId xmlns:a16="http://schemas.microsoft.com/office/drawing/2014/main" id="{F18E39D5-A4BF-264B-B7EA-F621A57FAD92}"/>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2" name="AutoShape 397">
                  <a:extLst>
                    <a:ext uri="{FF2B5EF4-FFF2-40B4-BE49-F238E27FC236}">
                      <a16:creationId xmlns:a16="http://schemas.microsoft.com/office/drawing/2014/main" id="{39716169-1014-2547-9B50-032A17A0DFE4}"/>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7" name="Rectangle 398">
                <a:extLst>
                  <a:ext uri="{FF2B5EF4-FFF2-40B4-BE49-F238E27FC236}">
                    <a16:creationId xmlns:a16="http://schemas.microsoft.com/office/drawing/2014/main" id="{28879B2B-7691-B842-8771-94E870C3EE2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8" name="Group 399">
                <a:extLst>
                  <a:ext uri="{FF2B5EF4-FFF2-40B4-BE49-F238E27FC236}">
                    <a16:creationId xmlns:a16="http://schemas.microsoft.com/office/drawing/2014/main" id="{2D972829-8A16-6E47-B717-3364C7BD9266}"/>
                  </a:ext>
                </a:extLst>
              </p:cNvPr>
              <p:cNvGrpSpPr>
                <a:grpSpLocks/>
              </p:cNvGrpSpPr>
              <p:nvPr/>
            </p:nvGrpSpPr>
            <p:grpSpPr bwMode="auto">
              <a:xfrm>
                <a:off x="4747" y="994"/>
                <a:ext cx="581" cy="134"/>
                <a:chOff x="614" y="2568"/>
                <a:chExt cx="725" cy="139"/>
              </a:xfrm>
            </p:grpSpPr>
            <p:sp>
              <p:nvSpPr>
                <p:cNvPr id="429" name="AutoShape 400">
                  <a:extLst>
                    <a:ext uri="{FF2B5EF4-FFF2-40B4-BE49-F238E27FC236}">
                      <a16:creationId xmlns:a16="http://schemas.microsoft.com/office/drawing/2014/main" id="{E60C4025-90B9-A647-863C-1FEFBD8A4151}"/>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0" name="AutoShape 401">
                  <a:extLst>
                    <a:ext uri="{FF2B5EF4-FFF2-40B4-BE49-F238E27FC236}">
                      <a16:creationId xmlns:a16="http://schemas.microsoft.com/office/drawing/2014/main" id="{5C30FC9A-5758-C543-9950-783F68617D39}"/>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9" name="Rectangle 402">
                <a:extLst>
                  <a:ext uri="{FF2B5EF4-FFF2-40B4-BE49-F238E27FC236}">
                    <a16:creationId xmlns:a16="http://schemas.microsoft.com/office/drawing/2014/main" id="{8DDE3471-A288-6245-884A-B0607E1F646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0" name="Rectangle 403">
                <a:extLst>
                  <a:ext uri="{FF2B5EF4-FFF2-40B4-BE49-F238E27FC236}">
                    <a16:creationId xmlns:a16="http://schemas.microsoft.com/office/drawing/2014/main" id="{7B5A163C-1F88-0443-87E9-51D1B2C39E8E}"/>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1" name="Group 404">
                <a:extLst>
                  <a:ext uri="{FF2B5EF4-FFF2-40B4-BE49-F238E27FC236}">
                    <a16:creationId xmlns:a16="http://schemas.microsoft.com/office/drawing/2014/main" id="{D7C44D5A-AB33-A744-B633-909E75E589C1}"/>
                  </a:ext>
                </a:extLst>
              </p:cNvPr>
              <p:cNvGrpSpPr>
                <a:grpSpLocks/>
              </p:cNvGrpSpPr>
              <p:nvPr/>
            </p:nvGrpSpPr>
            <p:grpSpPr bwMode="auto">
              <a:xfrm>
                <a:off x="4735" y="1627"/>
                <a:ext cx="582" cy="151"/>
                <a:chOff x="614" y="2568"/>
                <a:chExt cx="725" cy="139"/>
              </a:xfrm>
            </p:grpSpPr>
            <p:sp>
              <p:nvSpPr>
                <p:cNvPr id="427" name="AutoShape 405">
                  <a:extLst>
                    <a:ext uri="{FF2B5EF4-FFF2-40B4-BE49-F238E27FC236}">
                      <a16:creationId xmlns:a16="http://schemas.microsoft.com/office/drawing/2014/main" id="{BB140094-DC4B-CC48-B901-9AF64D80BCAF}"/>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8" name="AutoShape 406">
                  <a:extLst>
                    <a:ext uri="{FF2B5EF4-FFF2-40B4-BE49-F238E27FC236}">
                      <a16:creationId xmlns:a16="http://schemas.microsoft.com/office/drawing/2014/main" id="{43B72EE6-71A8-E947-8E6C-0468656DDA60}"/>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2" name="Freeform 407">
                <a:extLst>
                  <a:ext uri="{FF2B5EF4-FFF2-40B4-BE49-F238E27FC236}">
                    <a16:creationId xmlns:a16="http://schemas.microsoft.com/office/drawing/2014/main" id="{D8EE526A-D741-074E-8520-BBA303937B9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3" name="Group 408">
                <a:extLst>
                  <a:ext uri="{FF2B5EF4-FFF2-40B4-BE49-F238E27FC236}">
                    <a16:creationId xmlns:a16="http://schemas.microsoft.com/office/drawing/2014/main" id="{8DC6A1FE-670A-8F4C-B521-23ECDDF7E06E}"/>
                  </a:ext>
                </a:extLst>
              </p:cNvPr>
              <p:cNvGrpSpPr>
                <a:grpSpLocks/>
              </p:cNvGrpSpPr>
              <p:nvPr/>
            </p:nvGrpSpPr>
            <p:grpSpPr bwMode="auto">
              <a:xfrm>
                <a:off x="4739" y="1327"/>
                <a:ext cx="582" cy="139"/>
                <a:chOff x="614" y="2568"/>
                <a:chExt cx="725" cy="139"/>
              </a:xfrm>
            </p:grpSpPr>
            <p:sp>
              <p:nvSpPr>
                <p:cNvPr id="425" name="AutoShape 409">
                  <a:extLst>
                    <a:ext uri="{FF2B5EF4-FFF2-40B4-BE49-F238E27FC236}">
                      <a16:creationId xmlns:a16="http://schemas.microsoft.com/office/drawing/2014/main" id="{0F0B48EC-30B0-2447-9BE4-237A0F1D6CE0}"/>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6" name="AutoShape 410">
                  <a:extLst>
                    <a:ext uri="{FF2B5EF4-FFF2-40B4-BE49-F238E27FC236}">
                      <a16:creationId xmlns:a16="http://schemas.microsoft.com/office/drawing/2014/main" id="{9C1B49B1-17F4-994D-8ECA-C396B76F722C}"/>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4" name="Rectangle 411">
                <a:extLst>
                  <a:ext uri="{FF2B5EF4-FFF2-40B4-BE49-F238E27FC236}">
                    <a16:creationId xmlns:a16="http://schemas.microsoft.com/office/drawing/2014/main" id="{A0980C94-D527-BA41-8507-6B28776A9CE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5" name="Freeform 412">
                <a:extLst>
                  <a:ext uri="{FF2B5EF4-FFF2-40B4-BE49-F238E27FC236}">
                    <a16:creationId xmlns:a16="http://schemas.microsoft.com/office/drawing/2014/main" id="{F0295E91-976F-C148-BFB3-59549C5388A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6" name="Freeform 413">
                <a:extLst>
                  <a:ext uri="{FF2B5EF4-FFF2-40B4-BE49-F238E27FC236}">
                    <a16:creationId xmlns:a16="http://schemas.microsoft.com/office/drawing/2014/main" id="{2C2F1597-CAE7-5248-BDE8-D6B16C5286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7" name="Oval 414">
                <a:extLst>
                  <a:ext uri="{FF2B5EF4-FFF2-40B4-BE49-F238E27FC236}">
                    <a16:creationId xmlns:a16="http://schemas.microsoft.com/office/drawing/2014/main" id="{914741F1-D3EA-3645-9C4D-9E5B4C95316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8" name="Freeform 415">
                <a:extLst>
                  <a:ext uri="{FF2B5EF4-FFF2-40B4-BE49-F238E27FC236}">
                    <a16:creationId xmlns:a16="http://schemas.microsoft.com/office/drawing/2014/main" id="{079F15E3-5A9F-844C-92CA-F9CBADE82E6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9" name="AutoShape 416">
                <a:extLst>
                  <a:ext uri="{FF2B5EF4-FFF2-40B4-BE49-F238E27FC236}">
                    <a16:creationId xmlns:a16="http://schemas.microsoft.com/office/drawing/2014/main" id="{25F2967B-CA00-2D49-B406-7209F80FBE93}"/>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0" name="AutoShape 417">
                <a:extLst>
                  <a:ext uri="{FF2B5EF4-FFF2-40B4-BE49-F238E27FC236}">
                    <a16:creationId xmlns:a16="http://schemas.microsoft.com/office/drawing/2014/main" id="{60A760B4-92D7-954E-A584-1C2A30FC6A0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1" name="Oval 418">
                <a:extLst>
                  <a:ext uri="{FF2B5EF4-FFF2-40B4-BE49-F238E27FC236}">
                    <a16:creationId xmlns:a16="http://schemas.microsoft.com/office/drawing/2014/main" id="{A94E8FB4-D219-2843-94C1-6710451B99F5}"/>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2" name="Oval 419">
                <a:extLst>
                  <a:ext uri="{FF2B5EF4-FFF2-40B4-BE49-F238E27FC236}">
                    <a16:creationId xmlns:a16="http://schemas.microsoft.com/office/drawing/2014/main" id="{CBBF0878-886F-8240-BCA7-1F50627F077F}"/>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23" name="Oval 420">
                <a:extLst>
                  <a:ext uri="{FF2B5EF4-FFF2-40B4-BE49-F238E27FC236}">
                    <a16:creationId xmlns:a16="http://schemas.microsoft.com/office/drawing/2014/main" id="{722EEBED-10FC-6E4D-AABD-99355D382811}"/>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4" name="Rectangle 421">
                <a:extLst>
                  <a:ext uri="{FF2B5EF4-FFF2-40B4-BE49-F238E27FC236}">
                    <a16:creationId xmlns:a16="http://schemas.microsoft.com/office/drawing/2014/main" id="{92E23A4D-5618-484A-93AD-2343A39775D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9" name="Group 356">
              <a:extLst>
                <a:ext uri="{FF2B5EF4-FFF2-40B4-BE49-F238E27FC236}">
                  <a16:creationId xmlns:a16="http://schemas.microsoft.com/office/drawing/2014/main" id="{0FAAD616-9809-0F47-9C32-F28BCE96C450}"/>
                </a:ext>
              </a:extLst>
            </p:cNvPr>
            <p:cNvGrpSpPr>
              <a:grpSpLocks/>
            </p:cNvGrpSpPr>
            <p:nvPr/>
          </p:nvGrpSpPr>
          <p:grpSpPr bwMode="auto">
            <a:xfrm>
              <a:off x="3091" y="2634"/>
              <a:ext cx="301" cy="451"/>
              <a:chOff x="4140" y="429"/>
              <a:chExt cx="1425" cy="2396"/>
            </a:xfrm>
          </p:grpSpPr>
          <p:sp>
            <p:nvSpPr>
              <p:cNvPr id="369" name="Freeform 357">
                <a:extLst>
                  <a:ext uri="{FF2B5EF4-FFF2-40B4-BE49-F238E27FC236}">
                    <a16:creationId xmlns:a16="http://schemas.microsoft.com/office/drawing/2014/main" id="{2EB65E56-496B-EE43-A5BA-0034EDBB890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0" name="Rectangle 358">
                <a:extLst>
                  <a:ext uri="{FF2B5EF4-FFF2-40B4-BE49-F238E27FC236}">
                    <a16:creationId xmlns:a16="http://schemas.microsoft.com/office/drawing/2014/main" id="{E623A3D2-E041-CF4A-AEB9-0E88006BF388}"/>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1" name="Freeform 359">
                <a:extLst>
                  <a:ext uri="{FF2B5EF4-FFF2-40B4-BE49-F238E27FC236}">
                    <a16:creationId xmlns:a16="http://schemas.microsoft.com/office/drawing/2014/main" id="{06D96649-1A4B-D349-BD4A-B3CA1C35716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2" name="Freeform 360">
                <a:extLst>
                  <a:ext uri="{FF2B5EF4-FFF2-40B4-BE49-F238E27FC236}">
                    <a16:creationId xmlns:a16="http://schemas.microsoft.com/office/drawing/2014/main" id="{8CB236BD-E7A4-F54C-A810-99FD583B411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3" name="Rectangle 361">
                <a:extLst>
                  <a:ext uri="{FF2B5EF4-FFF2-40B4-BE49-F238E27FC236}">
                    <a16:creationId xmlns:a16="http://schemas.microsoft.com/office/drawing/2014/main" id="{92C08DD8-675E-D34D-A84F-65A2DE10FF7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4" name="Group 362">
                <a:extLst>
                  <a:ext uri="{FF2B5EF4-FFF2-40B4-BE49-F238E27FC236}">
                    <a16:creationId xmlns:a16="http://schemas.microsoft.com/office/drawing/2014/main" id="{168D1B37-2023-2A4F-AEFF-7BCC580296C7}"/>
                  </a:ext>
                </a:extLst>
              </p:cNvPr>
              <p:cNvGrpSpPr>
                <a:grpSpLocks/>
              </p:cNvGrpSpPr>
              <p:nvPr/>
            </p:nvGrpSpPr>
            <p:grpSpPr bwMode="auto">
              <a:xfrm>
                <a:off x="4749" y="668"/>
                <a:ext cx="581" cy="145"/>
                <a:chOff x="614" y="2568"/>
                <a:chExt cx="725" cy="139"/>
              </a:xfrm>
            </p:grpSpPr>
            <p:sp>
              <p:nvSpPr>
                <p:cNvPr id="399" name="AutoShape 363">
                  <a:extLst>
                    <a:ext uri="{FF2B5EF4-FFF2-40B4-BE49-F238E27FC236}">
                      <a16:creationId xmlns:a16="http://schemas.microsoft.com/office/drawing/2014/main" id="{697647FE-4187-6C41-95DB-62B96522DA3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0" name="AutoShape 364">
                  <a:extLst>
                    <a:ext uri="{FF2B5EF4-FFF2-40B4-BE49-F238E27FC236}">
                      <a16:creationId xmlns:a16="http://schemas.microsoft.com/office/drawing/2014/main" id="{64F362C9-3CBA-504B-95A3-38E06F0678DF}"/>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5" name="Rectangle 365">
                <a:extLst>
                  <a:ext uri="{FF2B5EF4-FFF2-40B4-BE49-F238E27FC236}">
                    <a16:creationId xmlns:a16="http://schemas.microsoft.com/office/drawing/2014/main" id="{94D546CA-749A-BC48-B20F-57C5A8077E7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6" name="Group 366">
                <a:extLst>
                  <a:ext uri="{FF2B5EF4-FFF2-40B4-BE49-F238E27FC236}">
                    <a16:creationId xmlns:a16="http://schemas.microsoft.com/office/drawing/2014/main" id="{1812EEBE-2662-1E46-B90F-2E97DD6FED46}"/>
                  </a:ext>
                </a:extLst>
              </p:cNvPr>
              <p:cNvGrpSpPr>
                <a:grpSpLocks/>
              </p:cNvGrpSpPr>
              <p:nvPr/>
            </p:nvGrpSpPr>
            <p:grpSpPr bwMode="auto">
              <a:xfrm>
                <a:off x="4747" y="994"/>
                <a:ext cx="581" cy="134"/>
                <a:chOff x="614" y="2568"/>
                <a:chExt cx="725" cy="139"/>
              </a:xfrm>
            </p:grpSpPr>
            <p:sp>
              <p:nvSpPr>
                <p:cNvPr id="397" name="AutoShape 367">
                  <a:extLst>
                    <a:ext uri="{FF2B5EF4-FFF2-40B4-BE49-F238E27FC236}">
                      <a16:creationId xmlns:a16="http://schemas.microsoft.com/office/drawing/2014/main" id="{5354875B-2A6A-B040-9309-A4A5A50F3BD6}"/>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8" name="AutoShape 368">
                  <a:extLst>
                    <a:ext uri="{FF2B5EF4-FFF2-40B4-BE49-F238E27FC236}">
                      <a16:creationId xmlns:a16="http://schemas.microsoft.com/office/drawing/2014/main" id="{7085F58B-EEE8-BE46-B008-54CF97C6078B}"/>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7" name="Rectangle 369">
                <a:extLst>
                  <a:ext uri="{FF2B5EF4-FFF2-40B4-BE49-F238E27FC236}">
                    <a16:creationId xmlns:a16="http://schemas.microsoft.com/office/drawing/2014/main" id="{AB889316-958A-3944-8776-456DA75AA7F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8" name="Rectangle 370">
                <a:extLst>
                  <a:ext uri="{FF2B5EF4-FFF2-40B4-BE49-F238E27FC236}">
                    <a16:creationId xmlns:a16="http://schemas.microsoft.com/office/drawing/2014/main" id="{28A61210-9BA6-1B42-99F0-0AA06313718A}"/>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9" name="Group 371">
                <a:extLst>
                  <a:ext uri="{FF2B5EF4-FFF2-40B4-BE49-F238E27FC236}">
                    <a16:creationId xmlns:a16="http://schemas.microsoft.com/office/drawing/2014/main" id="{2D18D821-27B1-1C41-BCE9-F6BAA81749A0}"/>
                  </a:ext>
                </a:extLst>
              </p:cNvPr>
              <p:cNvGrpSpPr>
                <a:grpSpLocks/>
              </p:cNvGrpSpPr>
              <p:nvPr/>
            </p:nvGrpSpPr>
            <p:grpSpPr bwMode="auto">
              <a:xfrm>
                <a:off x="4735" y="1627"/>
                <a:ext cx="582" cy="151"/>
                <a:chOff x="614" y="2568"/>
                <a:chExt cx="725" cy="139"/>
              </a:xfrm>
            </p:grpSpPr>
            <p:sp>
              <p:nvSpPr>
                <p:cNvPr id="395" name="AutoShape 372">
                  <a:extLst>
                    <a:ext uri="{FF2B5EF4-FFF2-40B4-BE49-F238E27FC236}">
                      <a16:creationId xmlns:a16="http://schemas.microsoft.com/office/drawing/2014/main" id="{B58EE831-7F05-9245-A127-DD8BBE0CAE1B}"/>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6" name="AutoShape 373">
                  <a:extLst>
                    <a:ext uri="{FF2B5EF4-FFF2-40B4-BE49-F238E27FC236}">
                      <a16:creationId xmlns:a16="http://schemas.microsoft.com/office/drawing/2014/main" id="{85C001D1-A6CB-AF4D-AEBE-CA0F781AACF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0" name="Freeform 374">
                <a:extLst>
                  <a:ext uri="{FF2B5EF4-FFF2-40B4-BE49-F238E27FC236}">
                    <a16:creationId xmlns:a16="http://schemas.microsoft.com/office/drawing/2014/main" id="{B8F2D608-6D10-E648-961C-502BF52F29F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81" name="Group 375">
                <a:extLst>
                  <a:ext uri="{FF2B5EF4-FFF2-40B4-BE49-F238E27FC236}">
                    <a16:creationId xmlns:a16="http://schemas.microsoft.com/office/drawing/2014/main" id="{EA90B984-0232-2446-8671-DE7D83867631}"/>
                  </a:ext>
                </a:extLst>
              </p:cNvPr>
              <p:cNvGrpSpPr>
                <a:grpSpLocks/>
              </p:cNvGrpSpPr>
              <p:nvPr/>
            </p:nvGrpSpPr>
            <p:grpSpPr bwMode="auto">
              <a:xfrm>
                <a:off x="4739" y="1327"/>
                <a:ext cx="582" cy="139"/>
                <a:chOff x="614" y="2568"/>
                <a:chExt cx="725" cy="139"/>
              </a:xfrm>
            </p:grpSpPr>
            <p:sp>
              <p:nvSpPr>
                <p:cNvPr id="393" name="AutoShape 376">
                  <a:extLst>
                    <a:ext uri="{FF2B5EF4-FFF2-40B4-BE49-F238E27FC236}">
                      <a16:creationId xmlns:a16="http://schemas.microsoft.com/office/drawing/2014/main" id="{6EB17013-082B-8046-B555-12F5A15CDDD5}"/>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4" name="AutoShape 377">
                  <a:extLst>
                    <a:ext uri="{FF2B5EF4-FFF2-40B4-BE49-F238E27FC236}">
                      <a16:creationId xmlns:a16="http://schemas.microsoft.com/office/drawing/2014/main" id="{A70DD0EF-6EE9-E241-AB7E-EB4BDADA2EA5}"/>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2" name="Rectangle 378">
                <a:extLst>
                  <a:ext uri="{FF2B5EF4-FFF2-40B4-BE49-F238E27FC236}">
                    <a16:creationId xmlns:a16="http://schemas.microsoft.com/office/drawing/2014/main" id="{06B18518-E7AE-2941-AC96-4C9A6B0F0A7E}"/>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3" name="Freeform 379">
                <a:extLst>
                  <a:ext uri="{FF2B5EF4-FFF2-40B4-BE49-F238E27FC236}">
                    <a16:creationId xmlns:a16="http://schemas.microsoft.com/office/drawing/2014/main" id="{C884ECAB-FBB2-1146-9BA8-9234C107623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4" name="Freeform 380">
                <a:extLst>
                  <a:ext uri="{FF2B5EF4-FFF2-40B4-BE49-F238E27FC236}">
                    <a16:creationId xmlns:a16="http://schemas.microsoft.com/office/drawing/2014/main" id="{86ACC5C0-75DC-D644-9593-987029E24B3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5" name="Oval 381">
                <a:extLst>
                  <a:ext uri="{FF2B5EF4-FFF2-40B4-BE49-F238E27FC236}">
                    <a16:creationId xmlns:a16="http://schemas.microsoft.com/office/drawing/2014/main" id="{8F3063A0-8C29-3F4C-BBB6-E5C3DB20465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6" name="Freeform 382">
                <a:extLst>
                  <a:ext uri="{FF2B5EF4-FFF2-40B4-BE49-F238E27FC236}">
                    <a16:creationId xmlns:a16="http://schemas.microsoft.com/office/drawing/2014/main" id="{458BBF01-F7B3-7C4A-9F9B-C150FEACFE4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7" name="AutoShape 383">
                <a:extLst>
                  <a:ext uri="{FF2B5EF4-FFF2-40B4-BE49-F238E27FC236}">
                    <a16:creationId xmlns:a16="http://schemas.microsoft.com/office/drawing/2014/main" id="{F09EBB6E-D725-9948-A7CD-454E0B2D099C}"/>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8" name="AutoShape 384">
                <a:extLst>
                  <a:ext uri="{FF2B5EF4-FFF2-40B4-BE49-F238E27FC236}">
                    <a16:creationId xmlns:a16="http://schemas.microsoft.com/office/drawing/2014/main" id="{02BBEBA8-A2A8-6940-9840-37361C65A6C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9" name="Oval 385">
                <a:extLst>
                  <a:ext uri="{FF2B5EF4-FFF2-40B4-BE49-F238E27FC236}">
                    <a16:creationId xmlns:a16="http://schemas.microsoft.com/office/drawing/2014/main" id="{6CD76452-9A37-284A-AC19-94EAEBD63819}"/>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0" name="Oval 386">
                <a:extLst>
                  <a:ext uri="{FF2B5EF4-FFF2-40B4-BE49-F238E27FC236}">
                    <a16:creationId xmlns:a16="http://schemas.microsoft.com/office/drawing/2014/main" id="{1E726A08-C3CF-E243-B6EC-2B48F6CD7C61}"/>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91" name="Oval 387">
                <a:extLst>
                  <a:ext uri="{FF2B5EF4-FFF2-40B4-BE49-F238E27FC236}">
                    <a16:creationId xmlns:a16="http://schemas.microsoft.com/office/drawing/2014/main" id="{EA8C927A-FBE1-A045-983E-D27E291B72F4}"/>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2" name="Rectangle 388">
                <a:extLst>
                  <a:ext uri="{FF2B5EF4-FFF2-40B4-BE49-F238E27FC236}">
                    <a16:creationId xmlns:a16="http://schemas.microsoft.com/office/drawing/2014/main" id="{C8D6AC43-68AF-D54D-86AA-6781530920F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0" name="Group 320">
              <a:extLst>
                <a:ext uri="{FF2B5EF4-FFF2-40B4-BE49-F238E27FC236}">
                  <a16:creationId xmlns:a16="http://schemas.microsoft.com/office/drawing/2014/main" id="{BCA856A3-13D3-2047-A080-FFDA86B41EEC}"/>
                </a:ext>
              </a:extLst>
            </p:cNvPr>
            <p:cNvGrpSpPr>
              <a:grpSpLocks/>
            </p:cNvGrpSpPr>
            <p:nvPr/>
          </p:nvGrpSpPr>
          <p:grpSpPr bwMode="auto">
            <a:xfrm>
              <a:off x="3105" y="1159"/>
              <a:ext cx="301" cy="451"/>
              <a:chOff x="4140" y="429"/>
              <a:chExt cx="1425" cy="2396"/>
            </a:xfrm>
          </p:grpSpPr>
          <p:sp>
            <p:nvSpPr>
              <p:cNvPr id="337" name="Freeform 321">
                <a:extLst>
                  <a:ext uri="{FF2B5EF4-FFF2-40B4-BE49-F238E27FC236}">
                    <a16:creationId xmlns:a16="http://schemas.microsoft.com/office/drawing/2014/main" id="{E9C36205-9E0D-2941-8A7D-957488780FE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8" name="Rectangle 322">
                <a:extLst>
                  <a:ext uri="{FF2B5EF4-FFF2-40B4-BE49-F238E27FC236}">
                    <a16:creationId xmlns:a16="http://schemas.microsoft.com/office/drawing/2014/main" id="{DC6B3BB4-B3F9-6649-8059-F6509EF98FF2}"/>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9" name="Freeform 323">
                <a:extLst>
                  <a:ext uri="{FF2B5EF4-FFF2-40B4-BE49-F238E27FC236}">
                    <a16:creationId xmlns:a16="http://schemas.microsoft.com/office/drawing/2014/main" id="{95CD3C72-5158-C545-A42A-E0769B6870C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0" name="Freeform 324">
                <a:extLst>
                  <a:ext uri="{FF2B5EF4-FFF2-40B4-BE49-F238E27FC236}">
                    <a16:creationId xmlns:a16="http://schemas.microsoft.com/office/drawing/2014/main" id="{1090F3E0-60AF-444E-8E42-17F66B71A6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1" name="Rectangle 325">
                <a:extLst>
                  <a:ext uri="{FF2B5EF4-FFF2-40B4-BE49-F238E27FC236}">
                    <a16:creationId xmlns:a16="http://schemas.microsoft.com/office/drawing/2014/main" id="{3E522ADC-77DE-624F-87AA-FAECC92070FC}"/>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2" name="Group 326">
                <a:extLst>
                  <a:ext uri="{FF2B5EF4-FFF2-40B4-BE49-F238E27FC236}">
                    <a16:creationId xmlns:a16="http://schemas.microsoft.com/office/drawing/2014/main" id="{9A881071-53C4-854C-B41F-14CD734AB8D9}"/>
                  </a:ext>
                </a:extLst>
              </p:cNvPr>
              <p:cNvGrpSpPr>
                <a:grpSpLocks/>
              </p:cNvGrpSpPr>
              <p:nvPr/>
            </p:nvGrpSpPr>
            <p:grpSpPr bwMode="auto">
              <a:xfrm>
                <a:off x="4749" y="668"/>
                <a:ext cx="581" cy="145"/>
                <a:chOff x="614" y="2568"/>
                <a:chExt cx="725" cy="139"/>
              </a:xfrm>
            </p:grpSpPr>
            <p:sp>
              <p:nvSpPr>
                <p:cNvPr id="367" name="AutoShape 327">
                  <a:extLst>
                    <a:ext uri="{FF2B5EF4-FFF2-40B4-BE49-F238E27FC236}">
                      <a16:creationId xmlns:a16="http://schemas.microsoft.com/office/drawing/2014/main" id="{5EC42EDF-C001-704E-BAAE-2375ABBC886E}"/>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8" name="AutoShape 328">
                  <a:extLst>
                    <a:ext uri="{FF2B5EF4-FFF2-40B4-BE49-F238E27FC236}">
                      <a16:creationId xmlns:a16="http://schemas.microsoft.com/office/drawing/2014/main" id="{D887905D-58B1-9A4E-A16A-32F0BF16C0D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3" name="Rectangle 329">
                <a:extLst>
                  <a:ext uri="{FF2B5EF4-FFF2-40B4-BE49-F238E27FC236}">
                    <a16:creationId xmlns:a16="http://schemas.microsoft.com/office/drawing/2014/main" id="{36A11B0A-F86E-BE46-B4B2-5F605E896F79}"/>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4" name="Group 330">
                <a:extLst>
                  <a:ext uri="{FF2B5EF4-FFF2-40B4-BE49-F238E27FC236}">
                    <a16:creationId xmlns:a16="http://schemas.microsoft.com/office/drawing/2014/main" id="{0D898D3E-53D5-FA42-B3ED-1A902F554505}"/>
                  </a:ext>
                </a:extLst>
              </p:cNvPr>
              <p:cNvGrpSpPr>
                <a:grpSpLocks/>
              </p:cNvGrpSpPr>
              <p:nvPr/>
            </p:nvGrpSpPr>
            <p:grpSpPr bwMode="auto">
              <a:xfrm>
                <a:off x="4747" y="994"/>
                <a:ext cx="581" cy="134"/>
                <a:chOff x="614" y="2568"/>
                <a:chExt cx="725" cy="139"/>
              </a:xfrm>
            </p:grpSpPr>
            <p:sp>
              <p:nvSpPr>
                <p:cNvPr id="365" name="AutoShape 331">
                  <a:extLst>
                    <a:ext uri="{FF2B5EF4-FFF2-40B4-BE49-F238E27FC236}">
                      <a16:creationId xmlns:a16="http://schemas.microsoft.com/office/drawing/2014/main" id="{140CF4C1-2936-734F-BC64-690AD15BC614}"/>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6" name="AutoShape 332">
                  <a:extLst>
                    <a:ext uri="{FF2B5EF4-FFF2-40B4-BE49-F238E27FC236}">
                      <a16:creationId xmlns:a16="http://schemas.microsoft.com/office/drawing/2014/main" id="{25379ADE-E4A2-3644-A2E3-CEB92CF3E141}"/>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5" name="Rectangle 333">
                <a:extLst>
                  <a:ext uri="{FF2B5EF4-FFF2-40B4-BE49-F238E27FC236}">
                    <a16:creationId xmlns:a16="http://schemas.microsoft.com/office/drawing/2014/main" id="{58B982F1-2C06-C64E-8596-91110597440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6" name="Rectangle 334">
                <a:extLst>
                  <a:ext uri="{FF2B5EF4-FFF2-40B4-BE49-F238E27FC236}">
                    <a16:creationId xmlns:a16="http://schemas.microsoft.com/office/drawing/2014/main" id="{EC5379D6-711E-1046-B80F-16F89DE4F0E4}"/>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7" name="Group 335">
                <a:extLst>
                  <a:ext uri="{FF2B5EF4-FFF2-40B4-BE49-F238E27FC236}">
                    <a16:creationId xmlns:a16="http://schemas.microsoft.com/office/drawing/2014/main" id="{62B6A9C1-9ECF-E740-8210-537B54075D58}"/>
                  </a:ext>
                </a:extLst>
              </p:cNvPr>
              <p:cNvGrpSpPr>
                <a:grpSpLocks/>
              </p:cNvGrpSpPr>
              <p:nvPr/>
            </p:nvGrpSpPr>
            <p:grpSpPr bwMode="auto">
              <a:xfrm>
                <a:off x="4735" y="1627"/>
                <a:ext cx="582" cy="151"/>
                <a:chOff x="614" y="2568"/>
                <a:chExt cx="725" cy="139"/>
              </a:xfrm>
            </p:grpSpPr>
            <p:sp>
              <p:nvSpPr>
                <p:cNvPr id="363" name="AutoShape 336">
                  <a:extLst>
                    <a:ext uri="{FF2B5EF4-FFF2-40B4-BE49-F238E27FC236}">
                      <a16:creationId xmlns:a16="http://schemas.microsoft.com/office/drawing/2014/main" id="{9D8FBAA6-1137-6844-B6C0-8AE8A997B6B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4" name="AutoShape 337">
                  <a:extLst>
                    <a:ext uri="{FF2B5EF4-FFF2-40B4-BE49-F238E27FC236}">
                      <a16:creationId xmlns:a16="http://schemas.microsoft.com/office/drawing/2014/main" id="{69F4B76F-7829-E94B-BEA3-FD8D128BDFA8}"/>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8" name="Freeform 338">
                <a:extLst>
                  <a:ext uri="{FF2B5EF4-FFF2-40B4-BE49-F238E27FC236}">
                    <a16:creationId xmlns:a16="http://schemas.microsoft.com/office/drawing/2014/main" id="{22A5C20A-B311-014E-A689-CAD61456A39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9" name="Group 339">
                <a:extLst>
                  <a:ext uri="{FF2B5EF4-FFF2-40B4-BE49-F238E27FC236}">
                    <a16:creationId xmlns:a16="http://schemas.microsoft.com/office/drawing/2014/main" id="{925CE1AB-BA57-3848-BF71-4F28A97B45CA}"/>
                  </a:ext>
                </a:extLst>
              </p:cNvPr>
              <p:cNvGrpSpPr>
                <a:grpSpLocks/>
              </p:cNvGrpSpPr>
              <p:nvPr/>
            </p:nvGrpSpPr>
            <p:grpSpPr bwMode="auto">
              <a:xfrm>
                <a:off x="4739" y="1327"/>
                <a:ext cx="582" cy="139"/>
                <a:chOff x="614" y="2568"/>
                <a:chExt cx="725" cy="139"/>
              </a:xfrm>
            </p:grpSpPr>
            <p:sp>
              <p:nvSpPr>
                <p:cNvPr id="361" name="AutoShape 340">
                  <a:extLst>
                    <a:ext uri="{FF2B5EF4-FFF2-40B4-BE49-F238E27FC236}">
                      <a16:creationId xmlns:a16="http://schemas.microsoft.com/office/drawing/2014/main" id="{B07E1427-3B3F-6340-A5C6-DEFB2FDEA81A}"/>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2" name="AutoShape 341">
                  <a:extLst>
                    <a:ext uri="{FF2B5EF4-FFF2-40B4-BE49-F238E27FC236}">
                      <a16:creationId xmlns:a16="http://schemas.microsoft.com/office/drawing/2014/main" id="{E9341EDB-352E-324A-895B-0C91268DFA76}"/>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50" name="Rectangle 342">
                <a:extLst>
                  <a:ext uri="{FF2B5EF4-FFF2-40B4-BE49-F238E27FC236}">
                    <a16:creationId xmlns:a16="http://schemas.microsoft.com/office/drawing/2014/main" id="{11D2D091-BAD4-0641-8566-710F8617E386}"/>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1" name="Freeform 343">
                <a:extLst>
                  <a:ext uri="{FF2B5EF4-FFF2-40B4-BE49-F238E27FC236}">
                    <a16:creationId xmlns:a16="http://schemas.microsoft.com/office/drawing/2014/main" id="{3E9A5AE3-2D61-1346-98F1-082A92E964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2" name="Freeform 344">
                <a:extLst>
                  <a:ext uri="{FF2B5EF4-FFF2-40B4-BE49-F238E27FC236}">
                    <a16:creationId xmlns:a16="http://schemas.microsoft.com/office/drawing/2014/main" id="{C88A9B02-44A8-734D-A285-32FD607BA8C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3" name="Oval 345">
                <a:extLst>
                  <a:ext uri="{FF2B5EF4-FFF2-40B4-BE49-F238E27FC236}">
                    <a16:creationId xmlns:a16="http://schemas.microsoft.com/office/drawing/2014/main" id="{F7E578EC-80CB-5240-8CD1-30DCB354983E}"/>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4" name="Freeform 346">
                <a:extLst>
                  <a:ext uri="{FF2B5EF4-FFF2-40B4-BE49-F238E27FC236}">
                    <a16:creationId xmlns:a16="http://schemas.microsoft.com/office/drawing/2014/main" id="{01251E70-248C-C54E-995F-050E4B38D1B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5" name="AutoShape 347">
                <a:extLst>
                  <a:ext uri="{FF2B5EF4-FFF2-40B4-BE49-F238E27FC236}">
                    <a16:creationId xmlns:a16="http://schemas.microsoft.com/office/drawing/2014/main" id="{8EDCF461-339C-BE45-B223-F7FF2FF5301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41BCC026-3C31-E047-BE6D-95F125EFBEA1}"/>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7" name="Oval 349">
                <a:extLst>
                  <a:ext uri="{FF2B5EF4-FFF2-40B4-BE49-F238E27FC236}">
                    <a16:creationId xmlns:a16="http://schemas.microsoft.com/office/drawing/2014/main" id="{BDE395A6-533C-B447-98EC-373FD11B4943}"/>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8" name="Oval 350">
                <a:extLst>
                  <a:ext uri="{FF2B5EF4-FFF2-40B4-BE49-F238E27FC236}">
                    <a16:creationId xmlns:a16="http://schemas.microsoft.com/office/drawing/2014/main" id="{B4DADC3A-2C8C-F346-B8B8-136C0D22C48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59" name="Oval 351">
                <a:extLst>
                  <a:ext uri="{FF2B5EF4-FFF2-40B4-BE49-F238E27FC236}">
                    <a16:creationId xmlns:a16="http://schemas.microsoft.com/office/drawing/2014/main" id="{38987EEB-88F2-1244-9E1C-2C362707F83E}"/>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0" name="Rectangle 352">
                <a:extLst>
                  <a:ext uri="{FF2B5EF4-FFF2-40B4-BE49-F238E27FC236}">
                    <a16:creationId xmlns:a16="http://schemas.microsoft.com/office/drawing/2014/main" id="{AAD9CA5F-C3CC-4E40-B45E-D06325400A1A}"/>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1" name="Line 9">
              <a:extLst>
                <a:ext uri="{FF2B5EF4-FFF2-40B4-BE49-F238E27FC236}">
                  <a16:creationId xmlns:a16="http://schemas.microsoft.com/office/drawing/2014/main" id="{9E3D4712-7ACE-524B-B065-8A439F0D26A4}"/>
                </a:ext>
              </a:extLst>
            </p:cNvPr>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2" name="Group 19">
              <a:extLst>
                <a:ext uri="{FF2B5EF4-FFF2-40B4-BE49-F238E27FC236}">
                  <a16:creationId xmlns:a16="http://schemas.microsoft.com/office/drawing/2014/main" id="{B7732DA7-70D9-1240-BF36-777385ECC696}"/>
                </a:ext>
              </a:extLst>
            </p:cNvPr>
            <p:cNvGrpSpPr>
              <a:grpSpLocks/>
            </p:cNvGrpSpPr>
            <p:nvPr/>
          </p:nvGrpSpPr>
          <p:grpSpPr bwMode="auto">
            <a:xfrm>
              <a:off x="4466" y="1881"/>
              <a:ext cx="510" cy="661"/>
              <a:chOff x="4296" y="2627"/>
              <a:chExt cx="510" cy="661"/>
            </a:xfrm>
          </p:grpSpPr>
          <p:sp>
            <p:nvSpPr>
              <p:cNvPr id="322" name="Rectangle 20">
                <a:extLst>
                  <a:ext uri="{FF2B5EF4-FFF2-40B4-BE49-F238E27FC236}">
                    <a16:creationId xmlns:a16="http://schemas.microsoft.com/office/drawing/2014/main" id="{7EF39355-B61B-E84C-B3EA-87B8386C9CF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3" name="Text Box 21">
                <a:extLst>
                  <a:ext uri="{FF2B5EF4-FFF2-40B4-BE49-F238E27FC236}">
                    <a16:creationId xmlns:a16="http://schemas.microsoft.com/office/drawing/2014/main" id="{26712A7D-44B8-304E-A5C8-D984194E694B}"/>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4" name="Rectangle 22">
                <a:extLst>
                  <a:ext uri="{FF2B5EF4-FFF2-40B4-BE49-F238E27FC236}">
                    <a16:creationId xmlns:a16="http://schemas.microsoft.com/office/drawing/2014/main" id="{7D10463C-95E2-7A40-B36D-B52E7D083D19}"/>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5" name="Line 23">
                <a:extLst>
                  <a:ext uri="{FF2B5EF4-FFF2-40B4-BE49-F238E27FC236}">
                    <a16:creationId xmlns:a16="http://schemas.microsoft.com/office/drawing/2014/main" id="{68F9A836-2CFD-7B42-A92E-BE9292B82AD9}"/>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6" name="Line 24">
                <a:extLst>
                  <a:ext uri="{FF2B5EF4-FFF2-40B4-BE49-F238E27FC236}">
                    <a16:creationId xmlns:a16="http://schemas.microsoft.com/office/drawing/2014/main" id="{1779996E-0F2D-8442-BDA2-3F87ED9983F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7" name="Line 25">
                <a:extLst>
                  <a:ext uri="{FF2B5EF4-FFF2-40B4-BE49-F238E27FC236}">
                    <a16:creationId xmlns:a16="http://schemas.microsoft.com/office/drawing/2014/main" id="{40E69C7B-2F1A-5E44-95A1-0FA6ED85581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8" name="Line 26">
                <a:extLst>
                  <a:ext uri="{FF2B5EF4-FFF2-40B4-BE49-F238E27FC236}">
                    <a16:creationId xmlns:a16="http://schemas.microsoft.com/office/drawing/2014/main" id="{CFC35C20-DD29-644F-933D-922B8557DBE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9" name="Line 27">
                <a:extLst>
                  <a:ext uri="{FF2B5EF4-FFF2-40B4-BE49-F238E27FC236}">
                    <a16:creationId xmlns:a16="http://schemas.microsoft.com/office/drawing/2014/main" id="{43DE343D-639B-8043-A638-7551BBFABD2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0" name="Line 28">
                <a:extLst>
                  <a:ext uri="{FF2B5EF4-FFF2-40B4-BE49-F238E27FC236}">
                    <a16:creationId xmlns:a16="http://schemas.microsoft.com/office/drawing/2014/main" id="{73CAB6AE-7763-9144-9C11-A01FC53341DB}"/>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1" name="Line 29">
                <a:extLst>
                  <a:ext uri="{FF2B5EF4-FFF2-40B4-BE49-F238E27FC236}">
                    <a16:creationId xmlns:a16="http://schemas.microsoft.com/office/drawing/2014/main" id="{04D1B335-C850-7F4C-B4D0-A23B2568D00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2" name="Rectangle 30">
                <a:extLst>
                  <a:ext uri="{FF2B5EF4-FFF2-40B4-BE49-F238E27FC236}">
                    <a16:creationId xmlns:a16="http://schemas.microsoft.com/office/drawing/2014/main" id="{D75BC7AF-5CB3-C249-8C45-6520E20D06A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3" name="Rectangle 31">
                <a:extLst>
                  <a:ext uri="{FF2B5EF4-FFF2-40B4-BE49-F238E27FC236}">
                    <a16:creationId xmlns:a16="http://schemas.microsoft.com/office/drawing/2014/main" id="{74DAAAB9-27DF-DA4B-872B-8B29FE6DD3B9}"/>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4" name="Rectangle 32">
                <a:extLst>
                  <a:ext uri="{FF2B5EF4-FFF2-40B4-BE49-F238E27FC236}">
                    <a16:creationId xmlns:a16="http://schemas.microsoft.com/office/drawing/2014/main" id="{5F99C941-D513-9148-ABE9-3B9B588B292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5" name="Rectangle 33">
                <a:extLst>
                  <a:ext uri="{FF2B5EF4-FFF2-40B4-BE49-F238E27FC236}">
                    <a16:creationId xmlns:a16="http://schemas.microsoft.com/office/drawing/2014/main" id="{3651F20B-728B-344C-B4AD-749B1DEACD30}"/>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6" name="Rectangle 34">
                <a:extLst>
                  <a:ext uri="{FF2B5EF4-FFF2-40B4-BE49-F238E27FC236}">
                    <a16:creationId xmlns:a16="http://schemas.microsoft.com/office/drawing/2014/main" id="{7164AE9B-5D5E-3949-A3F4-DED08F720F1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3" name="Group 60">
              <a:extLst>
                <a:ext uri="{FF2B5EF4-FFF2-40B4-BE49-F238E27FC236}">
                  <a16:creationId xmlns:a16="http://schemas.microsoft.com/office/drawing/2014/main" id="{5A333144-1730-0C4F-A832-56ED7E3B8DBB}"/>
                </a:ext>
              </a:extLst>
            </p:cNvPr>
            <p:cNvGrpSpPr>
              <a:grpSpLocks/>
            </p:cNvGrpSpPr>
            <p:nvPr/>
          </p:nvGrpSpPr>
          <p:grpSpPr bwMode="auto">
            <a:xfrm>
              <a:off x="3206" y="2763"/>
              <a:ext cx="510" cy="661"/>
              <a:chOff x="4296" y="2627"/>
              <a:chExt cx="510" cy="661"/>
            </a:xfrm>
          </p:grpSpPr>
          <p:sp>
            <p:nvSpPr>
              <p:cNvPr id="307" name="Rectangle 61">
                <a:extLst>
                  <a:ext uri="{FF2B5EF4-FFF2-40B4-BE49-F238E27FC236}">
                    <a16:creationId xmlns:a16="http://schemas.microsoft.com/office/drawing/2014/main" id="{9395864E-A9B4-5342-82A1-DE3B8AFE9218}"/>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8" name="Text Box 62">
                <a:extLst>
                  <a:ext uri="{FF2B5EF4-FFF2-40B4-BE49-F238E27FC236}">
                    <a16:creationId xmlns:a16="http://schemas.microsoft.com/office/drawing/2014/main" id="{5AACD721-3312-0F4C-BAF3-B6F1B5616C9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9" name="Rectangle 63">
                <a:extLst>
                  <a:ext uri="{FF2B5EF4-FFF2-40B4-BE49-F238E27FC236}">
                    <a16:creationId xmlns:a16="http://schemas.microsoft.com/office/drawing/2014/main" id="{93B2530E-F2E5-1041-B7D2-9465CE4EADCD}"/>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0" name="Line 64">
                <a:extLst>
                  <a:ext uri="{FF2B5EF4-FFF2-40B4-BE49-F238E27FC236}">
                    <a16:creationId xmlns:a16="http://schemas.microsoft.com/office/drawing/2014/main" id="{894E865A-3431-FD4B-96A5-C97DAAC7A611}"/>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1" name="Line 65">
                <a:extLst>
                  <a:ext uri="{FF2B5EF4-FFF2-40B4-BE49-F238E27FC236}">
                    <a16:creationId xmlns:a16="http://schemas.microsoft.com/office/drawing/2014/main" id="{3CA43AF7-D356-4142-A618-06DCB23282BE}"/>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2" name="Line 66">
                <a:extLst>
                  <a:ext uri="{FF2B5EF4-FFF2-40B4-BE49-F238E27FC236}">
                    <a16:creationId xmlns:a16="http://schemas.microsoft.com/office/drawing/2014/main" id="{4F8E4FC5-0A2A-4849-97E6-425A5D2E696A}"/>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3" name="Line 67">
                <a:extLst>
                  <a:ext uri="{FF2B5EF4-FFF2-40B4-BE49-F238E27FC236}">
                    <a16:creationId xmlns:a16="http://schemas.microsoft.com/office/drawing/2014/main" id="{343125A4-6A3A-F943-89E3-12B16C09D277}"/>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4" name="Line 68">
                <a:extLst>
                  <a:ext uri="{FF2B5EF4-FFF2-40B4-BE49-F238E27FC236}">
                    <a16:creationId xmlns:a16="http://schemas.microsoft.com/office/drawing/2014/main" id="{D4CB6017-5831-FA48-815B-BE92970244C9}"/>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5" name="Line 69">
                <a:extLst>
                  <a:ext uri="{FF2B5EF4-FFF2-40B4-BE49-F238E27FC236}">
                    <a16:creationId xmlns:a16="http://schemas.microsoft.com/office/drawing/2014/main" id="{E4754EF7-D910-814B-8B41-2FD2BAA878B3}"/>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6" name="Line 70">
                <a:extLst>
                  <a:ext uri="{FF2B5EF4-FFF2-40B4-BE49-F238E27FC236}">
                    <a16:creationId xmlns:a16="http://schemas.microsoft.com/office/drawing/2014/main" id="{F137C288-EF55-D540-A997-85FA917D7318}"/>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7" name="Rectangle 71">
                <a:extLst>
                  <a:ext uri="{FF2B5EF4-FFF2-40B4-BE49-F238E27FC236}">
                    <a16:creationId xmlns:a16="http://schemas.microsoft.com/office/drawing/2014/main" id="{F56FC77C-FB59-7F4E-B825-2A488EF8C8AC}"/>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8" name="Rectangle 72">
                <a:extLst>
                  <a:ext uri="{FF2B5EF4-FFF2-40B4-BE49-F238E27FC236}">
                    <a16:creationId xmlns:a16="http://schemas.microsoft.com/office/drawing/2014/main" id="{F41D8631-6A74-BA42-8A05-01D02E0EAA23}"/>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9" name="Rectangle 73">
                <a:extLst>
                  <a:ext uri="{FF2B5EF4-FFF2-40B4-BE49-F238E27FC236}">
                    <a16:creationId xmlns:a16="http://schemas.microsoft.com/office/drawing/2014/main" id="{C73BF6A9-3054-FB43-A0C0-EB576EBF15A1}"/>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0" name="Rectangle 74">
                <a:extLst>
                  <a:ext uri="{FF2B5EF4-FFF2-40B4-BE49-F238E27FC236}">
                    <a16:creationId xmlns:a16="http://schemas.microsoft.com/office/drawing/2014/main" id="{944FDC84-5A12-CC42-9A23-A92DDF6AE032}"/>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1" name="Rectangle 75">
                <a:extLst>
                  <a:ext uri="{FF2B5EF4-FFF2-40B4-BE49-F238E27FC236}">
                    <a16:creationId xmlns:a16="http://schemas.microsoft.com/office/drawing/2014/main" id="{88D6DBF9-99B2-4544-BF6D-329E89DCB6E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6">
              <a:extLst>
                <a:ext uri="{FF2B5EF4-FFF2-40B4-BE49-F238E27FC236}">
                  <a16:creationId xmlns:a16="http://schemas.microsoft.com/office/drawing/2014/main" id="{57000094-DC40-484B-A0CA-146FA733FEE9}"/>
                </a:ext>
              </a:extLst>
            </p:cNvPr>
            <p:cNvGrpSpPr>
              <a:grpSpLocks/>
            </p:cNvGrpSpPr>
            <p:nvPr/>
          </p:nvGrpSpPr>
          <p:grpSpPr bwMode="auto">
            <a:xfrm>
              <a:off x="3206" y="1347"/>
              <a:ext cx="510" cy="661"/>
              <a:chOff x="4296" y="2627"/>
              <a:chExt cx="510" cy="661"/>
            </a:xfrm>
          </p:grpSpPr>
          <p:sp>
            <p:nvSpPr>
              <p:cNvPr id="292" name="Rectangle 97">
                <a:extLst>
                  <a:ext uri="{FF2B5EF4-FFF2-40B4-BE49-F238E27FC236}">
                    <a16:creationId xmlns:a16="http://schemas.microsoft.com/office/drawing/2014/main" id="{23688015-1451-B649-A136-19DFE598C30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3" name="Text Box 98">
                <a:extLst>
                  <a:ext uri="{FF2B5EF4-FFF2-40B4-BE49-F238E27FC236}">
                    <a16:creationId xmlns:a16="http://schemas.microsoft.com/office/drawing/2014/main" id="{8D2FAA41-802D-714B-9684-49001E0C1669}"/>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4" name="Rectangle 99">
                <a:extLst>
                  <a:ext uri="{FF2B5EF4-FFF2-40B4-BE49-F238E27FC236}">
                    <a16:creationId xmlns:a16="http://schemas.microsoft.com/office/drawing/2014/main" id="{A4CCD107-61E7-3242-85D1-3EAFC1B4790B}"/>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5" name="Line 100">
                <a:extLst>
                  <a:ext uri="{FF2B5EF4-FFF2-40B4-BE49-F238E27FC236}">
                    <a16:creationId xmlns:a16="http://schemas.microsoft.com/office/drawing/2014/main" id="{2743033E-E6A8-F646-99FA-C57B67EFD0CF}"/>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6" name="Line 101">
                <a:extLst>
                  <a:ext uri="{FF2B5EF4-FFF2-40B4-BE49-F238E27FC236}">
                    <a16:creationId xmlns:a16="http://schemas.microsoft.com/office/drawing/2014/main" id="{2C5C87C8-3EB9-C345-8455-9601CC8BF268}"/>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7" name="Line 102">
                <a:extLst>
                  <a:ext uri="{FF2B5EF4-FFF2-40B4-BE49-F238E27FC236}">
                    <a16:creationId xmlns:a16="http://schemas.microsoft.com/office/drawing/2014/main" id="{61F561F5-A8AF-F046-8A1B-EB72756DC9E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8" name="Line 103">
                <a:extLst>
                  <a:ext uri="{FF2B5EF4-FFF2-40B4-BE49-F238E27FC236}">
                    <a16:creationId xmlns:a16="http://schemas.microsoft.com/office/drawing/2014/main" id="{189B5DCD-C8CD-4049-BF55-784B4932C7C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9" name="Line 104">
                <a:extLst>
                  <a:ext uri="{FF2B5EF4-FFF2-40B4-BE49-F238E27FC236}">
                    <a16:creationId xmlns:a16="http://schemas.microsoft.com/office/drawing/2014/main" id="{51E021BF-BE11-C748-8956-6CE4588C2A3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0" name="Line 105">
                <a:extLst>
                  <a:ext uri="{FF2B5EF4-FFF2-40B4-BE49-F238E27FC236}">
                    <a16:creationId xmlns:a16="http://schemas.microsoft.com/office/drawing/2014/main" id="{4B929A3B-B815-E441-922D-EA14E8C14CA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1" name="Line 106">
                <a:extLst>
                  <a:ext uri="{FF2B5EF4-FFF2-40B4-BE49-F238E27FC236}">
                    <a16:creationId xmlns:a16="http://schemas.microsoft.com/office/drawing/2014/main" id="{5A282BD2-5338-3E4D-8636-9D489C73E76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2" name="Rectangle 107">
                <a:extLst>
                  <a:ext uri="{FF2B5EF4-FFF2-40B4-BE49-F238E27FC236}">
                    <a16:creationId xmlns:a16="http://schemas.microsoft.com/office/drawing/2014/main" id="{8E194D1F-5621-4E4F-9797-A2C32D688059}"/>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3" name="Rectangle 108">
                <a:extLst>
                  <a:ext uri="{FF2B5EF4-FFF2-40B4-BE49-F238E27FC236}">
                    <a16:creationId xmlns:a16="http://schemas.microsoft.com/office/drawing/2014/main" id="{AD50D80A-F8D2-514C-87E9-4ACA4207A64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4" name="Rectangle 109">
                <a:extLst>
                  <a:ext uri="{FF2B5EF4-FFF2-40B4-BE49-F238E27FC236}">
                    <a16:creationId xmlns:a16="http://schemas.microsoft.com/office/drawing/2014/main" id="{2275F6D3-E63F-C04C-A0DE-16B4A48427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5" name="Rectangle 110">
                <a:extLst>
                  <a:ext uri="{FF2B5EF4-FFF2-40B4-BE49-F238E27FC236}">
                    <a16:creationId xmlns:a16="http://schemas.microsoft.com/office/drawing/2014/main" id="{48706195-34DD-A541-88E3-15F1D1F4A881}"/>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6" name="Rectangle 111">
                <a:extLst>
                  <a:ext uri="{FF2B5EF4-FFF2-40B4-BE49-F238E27FC236}">
                    <a16:creationId xmlns:a16="http://schemas.microsoft.com/office/drawing/2014/main" id="{3F644955-990A-3D46-8B8D-8C68D095DA28}"/>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5" name="Line 117">
              <a:extLst>
                <a:ext uri="{FF2B5EF4-FFF2-40B4-BE49-F238E27FC236}">
                  <a16:creationId xmlns:a16="http://schemas.microsoft.com/office/drawing/2014/main" id="{14A97E77-F498-9E42-8702-8B7F5D1AC532}"/>
                </a:ext>
              </a:extLst>
            </p:cNvPr>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Line 118">
              <a:extLst>
                <a:ext uri="{FF2B5EF4-FFF2-40B4-BE49-F238E27FC236}">
                  <a16:creationId xmlns:a16="http://schemas.microsoft.com/office/drawing/2014/main" id="{32DA8ECF-6761-E64E-A313-7489BEF95F7B}"/>
                </a:ext>
              </a:extLst>
            </p:cNvPr>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7" name="Group 119">
              <a:extLst>
                <a:ext uri="{FF2B5EF4-FFF2-40B4-BE49-F238E27FC236}">
                  <a16:creationId xmlns:a16="http://schemas.microsoft.com/office/drawing/2014/main" id="{BA52A921-FC7C-6043-901B-354417734653}"/>
                </a:ext>
              </a:extLst>
            </p:cNvPr>
            <p:cNvGrpSpPr>
              <a:grpSpLocks/>
            </p:cNvGrpSpPr>
            <p:nvPr/>
          </p:nvGrpSpPr>
          <p:grpSpPr bwMode="auto">
            <a:xfrm>
              <a:off x="3799" y="2535"/>
              <a:ext cx="641" cy="330"/>
              <a:chOff x="3749" y="2537"/>
              <a:chExt cx="641" cy="330"/>
            </a:xfrm>
          </p:grpSpPr>
          <p:sp>
            <p:nvSpPr>
              <p:cNvPr id="290" name="Rectangle 120">
                <a:extLst>
                  <a:ext uri="{FF2B5EF4-FFF2-40B4-BE49-F238E27FC236}">
                    <a16:creationId xmlns:a16="http://schemas.microsoft.com/office/drawing/2014/main" id="{0C8E9259-98F2-604F-A4C6-3A7F488FCCBC}"/>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1" name="Text Box 121">
                <a:extLst>
                  <a:ext uri="{FF2B5EF4-FFF2-40B4-BE49-F238E27FC236}">
                    <a16:creationId xmlns:a16="http://schemas.microsoft.com/office/drawing/2014/main" id="{211C72D2-CB25-324F-AB81-6EE0282F0E95}"/>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8" name="Group 122">
              <a:extLst>
                <a:ext uri="{FF2B5EF4-FFF2-40B4-BE49-F238E27FC236}">
                  <a16:creationId xmlns:a16="http://schemas.microsoft.com/office/drawing/2014/main" id="{0C8CF91C-30A4-724C-9B71-2A06A2948780}"/>
                </a:ext>
              </a:extLst>
            </p:cNvPr>
            <p:cNvGrpSpPr>
              <a:grpSpLocks/>
            </p:cNvGrpSpPr>
            <p:nvPr/>
          </p:nvGrpSpPr>
          <p:grpSpPr bwMode="auto">
            <a:xfrm>
              <a:off x="3775" y="1743"/>
              <a:ext cx="641" cy="330"/>
              <a:chOff x="3749" y="2537"/>
              <a:chExt cx="641" cy="330"/>
            </a:xfrm>
          </p:grpSpPr>
          <p:sp>
            <p:nvSpPr>
              <p:cNvPr id="288" name="Rectangle 123">
                <a:extLst>
                  <a:ext uri="{FF2B5EF4-FFF2-40B4-BE49-F238E27FC236}">
                    <a16:creationId xmlns:a16="http://schemas.microsoft.com/office/drawing/2014/main" id="{FCECD58F-F77F-CE4B-B35E-A96DEDC7E69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9" name="Text Box 124">
                <a:extLst>
                  <a:ext uri="{FF2B5EF4-FFF2-40B4-BE49-F238E27FC236}">
                    <a16:creationId xmlns:a16="http://schemas.microsoft.com/office/drawing/2014/main" id="{AF84BA8D-FF6F-3247-901E-8E6B18720FE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9" name="Group 125">
              <a:extLst>
                <a:ext uri="{FF2B5EF4-FFF2-40B4-BE49-F238E27FC236}">
                  <a16:creationId xmlns:a16="http://schemas.microsoft.com/office/drawing/2014/main" id="{58DC277B-7AA7-2E40-B727-BF4769AC136C}"/>
                </a:ext>
              </a:extLst>
            </p:cNvPr>
            <p:cNvGrpSpPr>
              <a:grpSpLocks/>
            </p:cNvGrpSpPr>
            <p:nvPr/>
          </p:nvGrpSpPr>
          <p:grpSpPr bwMode="auto">
            <a:xfrm>
              <a:off x="2962" y="2151"/>
              <a:ext cx="641" cy="330"/>
              <a:chOff x="3770" y="2495"/>
              <a:chExt cx="641" cy="330"/>
            </a:xfrm>
          </p:grpSpPr>
          <p:sp>
            <p:nvSpPr>
              <p:cNvPr id="286" name="Rectangle 126">
                <a:extLst>
                  <a:ext uri="{FF2B5EF4-FFF2-40B4-BE49-F238E27FC236}">
                    <a16:creationId xmlns:a16="http://schemas.microsoft.com/office/drawing/2014/main" id="{2816DCBF-A1AF-E048-B956-3F1809C0D71D}"/>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7" name="Text Box 127">
                <a:extLst>
                  <a:ext uri="{FF2B5EF4-FFF2-40B4-BE49-F238E27FC236}">
                    <a16:creationId xmlns:a16="http://schemas.microsoft.com/office/drawing/2014/main" id="{63B15CD0-9983-6A4B-9279-804A5439A9E3}"/>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50" name="Group 423">
              <a:extLst>
                <a:ext uri="{FF2B5EF4-FFF2-40B4-BE49-F238E27FC236}">
                  <a16:creationId xmlns:a16="http://schemas.microsoft.com/office/drawing/2014/main" id="{30BA0251-F53A-8C4F-97BA-8DC51407C806}"/>
                </a:ext>
              </a:extLst>
            </p:cNvPr>
            <p:cNvGrpSpPr>
              <a:grpSpLocks/>
            </p:cNvGrpSpPr>
            <p:nvPr/>
          </p:nvGrpSpPr>
          <p:grpSpPr bwMode="auto">
            <a:xfrm>
              <a:off x="3579" y="886"/>
              <a:ext cx="583" cy="664"/>
              <a:chOff x="3566" y="550"/>
              <a:chExt cx="583" cy="664"/>
            </a:xfrm>
          </p:grpSpPr>
          <p:grpSp>
            <p:nvGrpSpPr>
              <p:cNvPr id="281" name="Group 353">
                <a:extLst>
                  <a:ext uri="{FF2B5EF4-FFF2-40B4-BE49-F238E27FC236}">
                    <a16:creationId xmlns:a16="http://schemas.microsoft.com/office/drawing/2014/main" id="{08E25960-F839-D945-AEB0-EBA43385EDC3}"/>
                  </a:ext>
                </a:extLst>
              </p:cNvPr>
              <p:cNvGrpSpPr>
                <a:grpSpLocks/>
              </p:cNvGrpSpPr>
              <p:nvPr/>
            </p:nvGrpSpPr>
            <p:grpSpPr bwMode="auto">
              <a:xfrm>
                <a:off x="3588" y="692"/>
                <a:ext cx="561" cy="522"/>
                <a:chOff x="-44" y="1473"/>
                <a:chExt cx="981" cy="1105"/>
              </a:xfrm>
            </p:grpSpPr>
            <p:pic>
              <p:nvPicPr>
                <p:cNvPr id="284" name="Picture 354" descr="desktop_computer_stylized_medium">
                  <a:extLst>
                    <a:ext uri="{FF2B5EF4-FFF2-40B4-BE49-F238E27FC236}">
                      <a16:creationId xmlns:a16="http://schemas.microsoft.com/office/drawing/2014/main" id="{A8E24158-A20D-2643-9568-7E2B6A9A8F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a:extLst>
                    <a:ext uri="{FF2B5EF4-FFF2-40B4-BE49-F238E27FC236}">
                      <a16:creationId xmlns:a16="http://schemas.microsoft.com/office/drawing/2014/main" id="{7C66E8C3-2156-B443-A62B-AB5FE62DD48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82" name="Rectangle 115">
                <a:extLst>
                  <a:ext uri="{FF2B5EF4-FFF2-40B4-BE49-F238E27FC236}">
                    <a16:creationId xmlns:a16="http://schemas.microsoft.com/office/drawing/2014/main" id="{A8808CF7-A20F-6048-A5C3-5948802EC13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3" name="Text Box 116">
                <a:extLst>
                  <a:ext uri="{FF2B5EF4-FFF2-40B4-BE49-F238E27FC236}">
                    <a16:creationId xmlns:a16="http://schemas.microsoft.com/office/drawing/2014/main" id="{3615B133-7ADF-B149-A5EF-D48A09950BEA}"/>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1" name="Group 424">
              <a:extLst>
                <a:ext uri="{FF2B5EF4-FFF2-40B4-BE49-F238E27FC236}">
                  <a16:creationId xmlns:a16="http://schemas.microsoft.com/office/drawing/2014/main" id="{45EE4567-07D2-9B44-B152-A79DBA14304E}"/>
                </a:ext>
              </a:extLst>
            </p:cNvPr>
            <p:cNvGrpSpPr>
              <a:grpSpLocks/>
            </p:cNvGrpSpPr>
            <p:nvPr/>
          </p:nvGrpSpPr>
          <p:grpSpPr bwMode="auto">
            <a:xfrm>
              <a:off x="4862" y="1400"/>
              <a:ext cx="583" cy="664"/>
              <a:chOff x="3566" y="550"/>
              <a:chExt cx="583" cy="664"/>
            </a:xfrm>
          </p:grpSpPr>
          <p:grpSp>
            <p:nvGrpSpPr>
              <p:cNvPr id="276" name="Group 425">
                <a:extLst>
                  <a:ext uri="{FF2B5EF4-FFF2-40B4-BE49-F238E27FC236}">
                    <a16:creationId xmlns:a16="http://schemas.microsoft.com/office/drawing/2014/main" id="{E722A2E6-A5F4-6C41-B802-1B3176A5427A}"/>
                  </a:ext>
                </a:extLst>
              </p:cNvPr>
              <p:cNvGrpSpPr>
                <a:grpSpLocks/>
              </p:cNvGrpSpPr>
              <p:nvPr/>
            </p:nvGrpSpPr>
            <p:grpSpPr bwMode="auto">
              <a:xfrm>
                <a:off x="3588" y="692"/>
                <a:ext cx="561" cy="522"/>
                <a:chOff x="-44" y="1473"/>
                <a:chExt cx="981" cy="1105"/>
              </a:xfrm>
            </p:grpSpPr>
            <p:pic>
              <p:nvPicPr>
                <p:cNvPr id="279" name="Picture 426" descr="desktop_computer_stylized_medium">
                  <a:extLst>
                    <a:ext uri="{FF2B5EF4-FFF2-40B4-BE49-F238E27FC236}">
                      <a16:creationId xmlns:a16="http://schemas.microsoft.com/office/drawing/2014/main" id="{8B6EAA10-F9D8-724F-94C8-D4E4B57A04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a:extLst>
                    <a:ext uri="{FF2B5EF4-FFF2-40B4-BE49-F238E27FC236}">
                      <a16:creationId xmlns:a16="http://schemas.microsoft.com/office/drawing/2014/main" id="{1E93A55D-6DF6-C544-9512-0E02D9C496CF}"/>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7" name="Rectangle 115">
                <a:extLst>
                  <a:ext uri="{FF2B5EF4-FFF2-40B4-BE49-F238E27FC236}">
                    <a16:creationId xmlns:a16="http://schemas.microsoft.com/office/drawing/2014/main" id="{1B535841-0794-1B43-AB50-A8A2B89E469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8" name="Text Box 116">
                <a:extLst>
                  <a:ext uri="{FF2B5EF4-FFF2-40B4-BE49-F238E27FC236}">
                    <a16:creationId xmlns:a16="http://schemas.microsoft.com/office/drawing/2014/main" id="{08BD580D-BB58-674F-BF51-73AD02F8ED1B}"/>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2" name="Group 430">
              <a:extLst>
                <a:ext uri="{FF2B5EF4-FFF2-40B4-BE49-F238E27FC236}">
                  <a16:creationId xmlns:a16="http://schemas.microsoft.com/office/drawing/2014/main" id="{34A2D0BA-C196-4942-B7CA-678581CB5104}"/>
                </a:ext>
              </a:extLst>
            </p:cNvPr>
            <p:cNvGrpSpPr>
              <a:grpSpLocks/>
            </p:cNvGrpSpPr>
            <p:nvPr/>
          </p:nvGrpSpPr>
          <p:grpSpPr bwMode="auto">
            <a:xfrm>
              <a:off x="5074" y="1880"/>
              <a:ext cx="583" cy="664"/>
              <a:chOff x="3566" y="550"/>
              <a:chExt cx="583" cy="664"/>
            </a:xfrm>
          </p:grpSpPr>
          <p:grpSp>
            <p:nvGrpSpPr>
              <p:cNvPr id="271" name="Group 431">
                <a:extLst>
                  <a:ext uri="{FF2B5EF4-FFF2-40B4-BE49-F238E27FC236}">
                    <a16:creationId xmlns:a16="http://schemas.microsoft.com/office/drawing/2014/main" id="{BE03D0A5-F5D7-9948-B7EA-FA5E6ADA2BBE}"/>
                  </a:ext>
                </a:extLst>
              </p:cNvPr>
              <p:cNvGrpSpPr>
                <a:grpSpLocks/>
              </p:cNvGrpSpPr>
              <p:nvPr/>
            </p:nvGrpSpPr>
            <p:grpSpPr bwMode="auto">
              <a:xfrm>
                <a:off x="3588" y="692"/>
                <a:ext cx="561" cy="522"/>
                <a:chOff x="-44" y="1473"/>
                <a:chExt cx="981" cy="1105"/>
              </a:xfrm>
            </p:grpSpPr>
            <p:pic>
              <p:nvPicPr>
                <p:cNvPr id="274" name="Picture 432" descr="desktop_computer_stylized_medium">
                  <a:extLst>
                    <a:ext uri="{FF2B5EF4-FFF2-40B4-BE49-F238E27FC236}">
                      <a16:creationId xmlns:a16="http://schemas.microsoft.com/office/drawing/2014/main" id="{CE464295-B889-1B47-A8D7-3556B2AAAD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a:extLst>
                    <a:ext uri="{FF2B5EF4-FFF2-40B4-BE49-F238E27FC236}">
                      <a16:creationId xmlns:a16="http://schemas.microsoft.com/office/drawing/2014/main" id="{C77332B6-93C9-A042-A591-13DCD23AA5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2" name="Rectangle 115">
                <a:extLst>
                  <a:ext uri="{FF2B5EF4-FFF2-40B4-BE49-F238E27FC236}">
                    <a16:creationId xmlns:a16="http://schemas.microsoft.com/office/drawing/2014/main" id="{F6E9263B-5B99-914A-B779-F129D9C75626}"/>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3" name="Text Box 116">
                <a:extLst>
                  <a:ext uri="{FF2B5EF4-FFF2-40B4-BE49-F238E27FC236}">
                    <a16:creationId xmlns:a16="http://schemas.microsoft.com/office/drawing/2014/main" id="{E6ADB34B-0590-DF41-A12D-070F82E8AE8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3" name="Group 436">
              <a:extLst>
                <a:ext uri="{FF2B5EF4-FFF2-40B4-BE49-F238E27FC236}">
                  <a16:creationId xmlns:a16="http://schemas.microsoft.com/office/drawing/2014/main" id="{1E0B8E86-E363-7347-AAB0-795D10C2D288}"/>
                </a:ext>
              </a:extLst>
            </p:cNvPr>
            <p:cNvGrpSpPr>
              <a:grpSpLocks/>
            </p:cNvGrpSpPr>
            <p:nvPr/>
          </p:nvGrpSpPr>
          <p:grpSpPr bwMode="auto">
            <a:xfrm>
              <a:off x="4991" y="2540"/>
              <a:ext cx="583" cy="664"/>
              <a:chOff x="3566" y="550"/>
              <a:chExt cx="583" cy="664"/>
            </a:xfrm>
          </p:grpSpPr>
          <p:grpSp>
            <p:nvGrpSpPr>
              <p:cNvPr id="266" name="Group 437">
                <a:extLst>
                  <a:ext uri="{FF2B5EF4-FFF2-40B4-BE49-F238E27FC236}">
                    <a16:creationId xmlns:a16="http://schemas.microsoft.com/office/drawing/2014/main" id="{AC5F831C-0C35-C549-B51D-4296B8B8B9F6}"/>
                  </a:ext>
                </a:extLst>
              </p:cNvPr>
              <p:cNvGrpSpPr>
                <a:grpSpLocks/>
              </p:cNvGrpSpPr>
              <p:nvPr/>
            </p:nvGrpSpPr>
            <p:grpSpPr bwMode="auto">
              <a:xfrm>
                <a:off x="3588" y="692"/>
                <a:ext cx="561" cy="522"/>
                <a:chOff x="-44" y="1473"/>
                <a:chExt cx="981" cy="1105"/>
              </a:xfrm>
            </p:grpSpPr>
            <p:pic>
              <p:nvPicPr>
                <p:cNvPr id="269" name="Picture 438" descr="desktop_computer_stylized_medium">
                  <a:extLst>
                    <a:ext uri="{FF2B5EF4-FFF2-40B4-BE49-F238E27FC236}">
                      <a16:creationId xmlns:a16="http://schemas.microsoft.com/office/drawing/2014/main" id="{AD14A203-3912-324B-BE4F-9D6A4285CE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a:extLst>
                    <a:ext uri="{FF2B5EF4-FFF2-40B4-BE49-F238E27FC236}">
                      <a16:creationId xmlns:a16="http://schemas.microsoft.com/office/drawing/2014/main" id="{9E88436B-4E0D-D149-A214-D937D45DEA0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7" name="Rectangle 115">
                <a:extLst>
                  <a:ext uri="{FF2B5EF4-FFF2-40B4-BE49-F238E27FC236}">
                    <a16:creationId xmlns:a16="http://schemas.microsoft.com/office/drawing/2014/main" id="{0DEA31A9-2C76-564E-B16F-DBD697177EA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8" name="Text Box 116">
                <a:extLst>
                  <a:ext uri="{FF2B5EF4-FFF2-40B4-BE49-F238E27FC236}">
                    <a16:creationId xmlns:a16="http://schemas.microsoft.com/office/drawing/2014/main" id="{7655A215-ADF5-8C47-8D04-DDBF56AFD73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4" name="Group 442">
              <a:extLst>
                <a:ext uri="{FF2B5EF4-FFF2-40B4-BE49-F238E27FC236}">
                  <a16:creationId xmlns:a16="http://schemas.microsoft.com/office/drawing/2014/main" id="{30600299-25CF-4A4E-8A3B-15590AC954A1}"/>
                </a:ext>
              </a:extLst>
            </p:cNvPr>
            <p:cNvGrpSpPr>
              <a:grpSpLocks/>
            </p:cNvGrpSpPr>
            <p:nvPr/>
          </p:nvGrpSpPr>
          <p:grpSpPr bwMode="auto">
            <a:xfrm>
              <a:off x="3346" y="3446"/>
              <a:ext cx="583" cy="664"/>
              <a:chOff x="3566" y="550"/>
              <a:chExt cx="583" cy="664"/>
            </a:xfrm>
          </p:grpSpPr>
          <p:grpSp>
            <p:nvGrpSpPr>
              <p:cNvPr id="261" name="Group 443">
                <a:extLst>
                  <a:ext uri="{FF2B5EF4-FFF2-40B4-BE49-F238E27FC236}">
                    <a16:creationId xmlns:a16="http://schemas.microsoft.com/office/drawing/2014/main" id="{116521D6-39B6-ED4D-BF9D-4EDC84BB43B2}"/>
                  </a:ext>
                </a:extLst>
              </p:cNvPr>
              <p:cNvGrpSpPr>
                <a:grpSpLocks/>
              </p:cNvGrpSpPr>
              <p:nvPr/>
            </p:nvGrpSpPr>
            <p:grpSpPr bwMode="auto">
              <a:xfrm>
                <a:off x="3588" y="692"/>
                <a:ext cx="561" cy="522"/>
                <a:chOff x="-44" y="1473"/>
                <a:chExt cx="981" cy="1105"/>
              </a:xfrm>
            </p:grpSpPr>
            <p:pic>
              <p:nvPicPr>
                <p:cNvPr id="264" name="Picture 444" descr="desktop_computer_stylized_medium">
                  <a:extLst>
                    <a:ext uri="{FF2B5EF4-FFF2-40B4-BE49-F238E27FC236}">
                      <a16:creationId xmlns:a16="http://schemas.microsoft.com/office/drawing/2014/main" id="{B764D5A2-AAF9-6F4A-AD12-7AF1E69A92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a:extLst>
                    <a:ext uri="{FF2B5EF4-FFF2-40B4-BE49-F238E27FC236}">
                      <a16:creationId xmlns:a16="http://schemas.microsoft.com/office/drawing/2014/main" id="{1CF12910-951A-5444-81F3-DDC16C9510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2" name="Rectangle 115">
                <a:extLst>
                  <a:ext uri="{FF2B5EF4-FFF2-40B4-BE49-F238E27FC236}">
                    <a16:creationId xmlns:a16="http://schemas.microsoft.com/office/drawing/2014/main" id="{E6B060FF-D007-3348-A6C9-A56534FB0EB9}"/>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Text Box 116">
                <a:extLst>
                  <a:ext uri="{FF2B5EF4-FFF2-40B4-BE49-F238E27FC236}">
                    <a16:creationId xmlns:a16="http://schemas.microsoft.com/office/drawing/2014/main" id="{D67C13D0-AC42-8E4B-9B42-5CEAC13028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5" name="Group 448">
              <a:extLst>
                <a:ext uri="{FF2B5EF4-FFF2-40B4-BE49-F238E27FC236}">
                  <a16:creationId xmlns:a16="http://schemas.microsoft.com/office/drawing/2014/main" id="{8E0DD129-7A33-3E4A-8455-FC51B1CF677D}"/>
                </a:ext>
              </a:extLst>
            </p:cNvPr>
            <p:cNvGrpSpPr>
              <a:grpSpLocks/>
            </p:cNvGrpSpPr>
            <p:nvPr/>
          </p:nvGrpSpPr>
          <p:grpSpPr bwMode="auto">
            <a:xfrm>
              <a:off x="3805" y="3056"/>
              <a:ext cx="583" cy="664"/>
              <a:chOff x="3566" y="550"/>
              <a:chExt cx="583" cy="664"/>
            </a:xfrm>
          </p:grpSpPr>
          <p:grpSp>
            <p:nvGrpSpPr>
              <p:cNvPr id="256" name="Group 449">
                <a:extLst>
                  <a:ext uri="{FF2B5EF4-FFF2-40B4-BE49-F238E27FC236}">
                    <a16:creationId xmlns:a16="http://schemas.microsoft.com/office/drawing/2014/main" id="{90AB032A-A3B7-3748-9489-8C4F91558160}"/>
                  </a:ext>
                </a:extLst>
              </p:cNvPr>
              <p:cNvGrpSpPr>
                <a:grpSpLocks/>
              </p:cNvGrpSpPr>
              <p:nvPr/>
            </p:nvGrpSpPr>
            <p:grpSpPr bwMode="auto">
              <a:xfrm>
                <a:off x="3588" y="692"/>
                <a:ext cx="561" cy="522"/>
                <a:chOff x="-44" y="1473"/>
                <a:chExt cx="981" cy="1105"/>
              </a:xfrm>
            </p:grpSpPr>
            <p:pic>
              <p:nvPicPr>
                <p:cNvPr id="259" name="Picture 450" descr="desktop_computer_stylized_medium">
                  <a:extLst>
                    <a:ext uri="{FF2B5EF4-FFF2-40B4-BE49-F238E27FC236}">
                      <a16:creationId xmlns:a16="http://schemas.microsoft.com/office/drawing/2014/main" id="{DE476DC9-0E4F-314D-82DF-D6027FE6D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a:extLst>
                    <a:ext uri="{FF2B5EF4-FFF2-40B4-BE49-F238E27FC236}">
                      <a16:creationId xmlns:a16="http://schemas.microsoft.com/office/drawing/2014/main" id="{234ABE2F-A8B4-8542-94E8-78DDE67E3E2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B0E02959-4482-944E-9351-976262974C1F}"/>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53D455CA-494C-3941-B909-EFE07A9B71F3}"/>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16" name="Rectangle 3">
            <a:extLst>
              <a:ext uri="{FF2B5EF4-FFF2-40B4-BE49-F238E27FC236}">
                <a16:creationId xmlns:a16="http://schemas.microsoft.com/office/drawing/2014/main" id="{D5E2CE3F-09DC-EA40-ABE5-ED6ACF8FB8D5}"/>
              </a:ext>
            </a:extLst>
          </p:cNvPr>
          <p:cNvSpPr txBox="1">
            <a:spLocks noChangeArrowheads="1"/>
          </p:cNvSpPr>
          <p:nvPr/>
        </p:nvSpPr>
        <p:spPr>
          <a:xfrm>
            <a:off x="660265" y="1387147"/>
            <a:ext cx="567403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mail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mailbox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contains incoming messages for user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message queue</a:t>
            </a: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outgoing (to be sent) mail messages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 protocol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between mail servers to send email messages</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client: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mail server</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ja-JP"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receiving mail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35D9358-DFF3-6B4F-B793-C73142424C20}"/>
              </a:ext>
            </a:extLst>
          </p:cNvPr>
          <p:cNvGrpSpPr/>
          <p:nvPr/>
        </p:nvGrpSpPr>
        <p:grpSpPr>
          <a:xfrm>
            <a:off x="7171111" y="1995054"/>
            <a:ext cx="3710247" cy="3732412"/>
            <a:chOff x="7171111" y="1995054"/>
            <a:chExt cx="3710247" cy="3732412"/>
          </a:xfrm>
        </p:grpSpPr>
        <p:sp>
          <p:nvSpPr>
            <p:cNvPr id="4" name="Oval 3">
              <a:extLst>
                <a:ext uri="{FF2B5EF4-FFF2-40B4-BE49-F238E27FC236}">
                  <a16:creationId xmlns:a16="http://schemas.microsoft.com/office/drawing/2014/main" id="{BBE430A9-6EC8-E04E-AC1F-E5B6080D4994}"/>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Oval 217">
              <a:extLst>
                <a:ext uri="{FF2B5EF4-FFF2-40B4-BE49-F238E27FC236}">
                  <a16:creationId xmlns:a16="http://schemas.microsoft.com/office/drawing/2014/main" id="{7240D5A6-234E-E146-AB2C-E5F301108500}"/>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Oval 218">
              <a:extLst>
                <a:ext uri="{FF2B5EF4-FFF2-40B4-BE49-F238E27FC236}">
                  <a16:creationId xmlns:a16="http://schemas.microsoft.com/office/drawing/2014/main" id="{BD61EF7B-A2A1-9B4E-A736-BF8BBEA6BDD9}"/>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8259EEA6-9689-C04D-BD3F-CF04D4B88165}"/>
                </a:ext>
              </a:extLst>
            </p:cNvPr>
            <p:cNvSpPr/>
            <p:nvPr/>
          </p:nvSpPr>
          <p:spPr>
            <a:xfrm>
              <a:off x="9651074" y="529520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2" name="Group 221">
            <a:extLst>
              <a:ext uri="{FF2B5EF4-FFF2-40B4-BE49-F238E27FC236}">
                <a16:creationId xmlns:a16="http://schemas.microsoft.com/office/drawing/2014/main" id="{F01800ED-B4E3-D244-99D3-D843C53AC930}"/>
              </a:ext>
            </a:extLst>
          </p:cNvPr>
          <p:cNvGrpSpPr/>
          <p:nvPr/>
        </p:nvGrpSpPr>
        <p:grpSpPr>
          <a:xfrm>
            <a:off x="7223758" y="2263832"/>
            <a:ext cx="3272445" cy="4031670"/>
            <a:chOff x="7171111" y="1995054"/>
            <a:chExt cx="3272445" cy="4031670"/>
          </a:xfrm>
        </p:grpSpPr>
        <p:sp>
          <p:nvSpPr>
            <p:cNvPr id="433" name="Oval 432">
              <a:extLst>
                <a:ext uri="{FF2B5EF4-FFF2-40B4-BE49-F238E27FC236}">
                  <a16:creationId xmlns:a16="http://schemas.microsoft.com/office/drawing/2014/main" id="{1AE66534-1742-4D4D-A771-2684958A7DEB}"/>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Oval 433">
              <a:extLst>
                <a:ext uri="{FF2B5EF4-FFF2-40B4-BE49-F238E27FC236}">
                  <a16:creationId xmlns:a16="http://schemas.microsoft.com/office/drawing/2014/main" id="{89210E69-0F0D-A54E-BE3D-5898333A054A}"/>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5" name="Oval 434">
              <a:extLst>
                <a:ext uri="{FF2B5EF4-FFF2-40B4-BE49-F238E27FC236}">
                  <a16:creationId xmlns:a16="http://schemas.microsoft.com/office/drawing/2014/main" id="{D90FA906-1714-D741-9807-A174108A555D}"/>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6" name="Oval 435">
              <a:extLst>
                <a:ext uri="{FF2B5EF4-FFF2-40B4-BE49-F238E27FC236}">
                  <a16:creationId xmlns:a16="http://schemas.microsoft.com/office/drawing/2014/main" id="{FC5F6C4F-12A6-3249-823E-31B999516BF6}"/>
                </a:ext>
              </a:extLst>
            </p:cNvPr>
            <p:cNvSpPr/>
            <p:nvPr/>
          </p:nvSpPr>
          <p:spPr>
            <a:xfrm>
              <a:off x="9590116" y="5594462"/>
              <a:ext cx="759227"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2E7737B7-4792-4C4D-ADC2-1233AEC89C9C}"/>
              </a:ext>
            </a:extLst>
          </p:cNvPr>
          <p:cNvGrpSpPr/>
          <p:nvPr/>
        </p:nvGrpSpPr>
        <p:grpSpPr>
          <a:xfrm>
            <a:off x="6988233" y="2128058"/>
            <a:ext cx="2391295" cy="1864822"/>
            <a:chOff x="6988233" y="2128058"/>
            <a:chExt cx="2391295" cy="1864822"/>
          </a:xfrm>
        </p:grpSpPr>
        <p:sp>
          <p:nvSpPr>
            <p:cNvPr id="6" name="Oval 5">
              <a:extLst>
                <a:ext uri="{FF2B5EF4-FFF2-40B4-BE49-F238E27FC236}">
                  <a16:creationId xmlns:a16="http://schemas.microsoft.com/office/drawing/2014/main" id="{59B212E0-3D25-5C48-91EF-9330F70E0B9C}"/>
                </a:ext>
              </a:extLst>
            </p:cNvPr>
            <p:cNvSpPr/>
            <p:nvPr/>
          </p:nvSpPr>
          <p:spPr>
            <a:xfrm>
              <a:off x="8262851" y="212805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7" name="Oval 436">
              <a:extLst>
                <a:ext uri="{FF2B5EF4-FFF2-40B4-BE49-F238E27FC236}">
                  <a16:creationId xmlns:a16="http://schemas.microsoft.com/office/drawing/2014/main" id="{E403B798-6196-3C4A-B374-5D484B4CC8E5}"/>
                </a:ext>
              </a:extLst>
            </p:cNvPr>
            <p:cNvSpPr/>
            <p:nvPr/>
          </p:nvSpPr>
          <p:spPr>
            <a:xfrm>
              <a:off x="8298873" y="337773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8" name="Oval 437">
              <a:extLst>
                <a:ext uri="{FF2B5EF4-FFF2-40B4-BE49-F238E27FC236}">
                  <a16:creationId xmlns:a16="http://schemas.microsoft.com/office/drawing/2014/main" id="{C60CAC5E-6F7C-8B4C-90CB-74107EEAC9E4}"/>
                </a:ext>
              </a:extLst>
            </p:cNvPr>
            <p:cNvSpPr/>
            <p:nvPr/>
          </p:nvSpPr>
          <p:spPr>
            <a:xfrm>
              <a:off x="6988233" y="2781993"/>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9" name="Slide Number Placeholder 2">
            <a:extLst>
              <a:ext uri="{FF2B5EF4-FFF2-40B4-BE49-F238E27FC236}">
                <a16:creationId xmlns:a16="http://schemas.microsoft.com/office/drawing/2014/main" id="{01EA6896-ADAC-0A4A-9F59-CC5D8AE3655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56</a:t>
            </a:fld>
            <a:endParaRPr lang="en-US" dirty="0"/>
          </a:p>
        </p:txBody>
      </p:sp>
    </p:spTree>
    <p:extLst>
      <p:ext uri="{BB962C8B-B14F-4D97-AF65-F5344CB8AC3E}">
        <p14:creationId xmlns:p14="http://schemas.microsoft.com/office/powerpoint/2010/main" val="235506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6">
                                            <p:txEl>
                                              <p:pRg st="1" end="1"/>
                                            </p:txEl>
                                          </p:spTgt>
                                        </p:tgtEl>
                                        <p:attrNameLst>
                                          <p:attrName>style.visibility</p:attrName>
                                        </p:attrNameLst>
                                      </p:cBhvr>
                                      <p:to>
                                        <p:strVal val="visible"/>
                                      </p:to>
                                    </p:set>
                                    <p:animEffect transition="in" filter="dissolve">
                                      <p:cBhvr>
                                        <p:cTn id="7" dur="500"/>
                                        <p:tgtEl>
                                          <p:spTgt spid="21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2"/>
                                        </p:tgtEl>
                                        <p:attrNameLst>
                                          <p:attrName>style.visibility</p:attrName>
                                        </p:attrNameLst>
                                      </p:cBhvr>
                                      <p:to>
                                        <p:strVal val="visible"/>
                                      </p:to>
                                    </p:set>
                                    <p:animEffect transition="in" filter="dissolve">
                                      <p:cBhvr>
                                        <p:cTn id="10" dur="500"/>
                                        <p:tgtEl>
                                          <p:spTgt spid="2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6">
                                            <p:txEl>
                                              <p:pRg st="2" end="2"/>
                                            </p:txEl>
                                          </p:spTgt>
                                        </p:tgtEl>
                                        <p:attrNameLst>
                                          <p:attrName>style.visibility</p:attrName>
                                        </p:attrNameLst>
                                      </p:cBhvr>
                                      <p:to>
                                        <p:strVal val="visible"/>
                                      </p:to>
                                    </p:set>
                                    <p:animEffect transition="in" filter="dissolve">
                                      <p:cBhvr>
                                        <p:cTn id="15" dur="500"/>
                                        <p:tgtEl>
                                          <p:spTgt spid="216">
                                            <p:txEl>
                                              <p:pRg st="2" end="2"/>
                                            </p:txEl>
                                          </p:spTgt>
                                        </p:tgtEl>
                                      </p:cBhvr>
                                    </p:animEffect>
                                  </p:childTnLst>
                                </p:cTn>
                              </p:par>
                              <p:par>
                                <p:cTn id="16" presetID="9" presetClass="exit" presetSubtype="0" fill="hold" nodeType="withEffect">
                                  <p:stCondLst>
                                    <p:cond delay="0"/>
                                  </p:stCondLst>
                                  <p:childTnLst>
                                    <p:animEffect transition="out" filter="dissolve">
                                      <p:cBhvr>
                                        <p:cTn id="17" dur="500"/>
                                        <p:tgtEl>
                                          <p:spTgt spid="222"/>
                                        </p:tgtEl>
                                      </p:cBhvr>
                                    </p:animEffect>
                                    <p:set>
                                      <p:cBhvr>
                                        <p:cTn id="18" dur="1" fill="hold">
                                          <p:stCondLst>
                                            <p:cond delay="499"/>
                                          </p:stCondLst>
                                        </p:cTn>
                                        <p:tgtEl>
                                          <p:spTgt spid="222"/>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16">
                                            <p:txEl>
                                              <p:pRg st="3" end="3"/>
                                            </p:txEl>
                                          </p:spTgt>
                                        </p:tgtEl>
                                        <p:attrNameLst>
                                          <p:attrName>style.visibility</p:attrName>
                                        </p:attrNameLst>
                                      </p:cBhvr>
                                      <p:to>
                                        <p:strVal val="visible"/>
                                      </p:to>
                                    </p:set>
                                    <p:animEffect transition="in" filter="dissolve">
                                      <p:cBhvr>
                                        <p:cTn id="26" dur="500"/>
                                        <p:tgtEl>
                                          <p:spTgt spid="216">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16">
                                            <p:txEl>
                                              <p:pRg st="4" end="4"/>
                                            </p:txEl>
                                          </p:spTgt>
                                        </p:tgtEl>
                                        <p:attrNameLst>
                                          <p:attrName>style.visibility</p:attrName>
                                        </p:attrNameLst>
                                      </p:cBhvr>
                                      <p:to>
                                        <p:strVal val="visible"/>
                                      </p:to>
                                    </p:set>
                                    <p:animEffect transition="in" filter="dissolve">
                                      <p:cBhvr>
                                        <p:cTn id="29" dur="500"/>
                                        <p:tgtEl>
                                          <p:spTgt spid="216">
                                            <p:txEl>
                                              <p:pRg st="4" end="4"/>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16">
                                            <p:txEl>
                                              <p:pRg st="5" end="5"/>
                                            </p:txEl>
                                          </p:spTgt>
                                        </p:tgtEl>
                                        <p:attrNameLst>
                                          <p:attrName>style.visibility</p:attrName>
                                        </p:attrNameLst>
                                      </p:cBhvr>
                                      <p:to>
                                        <p:strVal val="visible"/>
                                      </p:to>
                                    </p:set>
                                    <p:animEffect transition="in" filter="dissolve">
                                      <p:cBhvr>
                                        <p:cTn id="32" dur="500"/>
                                        <p:tgtEl>
                                          <p:spTgt spid="216">
                                            <p:txEl>
                                              <p:pRg st="5" end="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par>
                                <p:cTn id="36" presetID="9" presetClass="exit" presetSubtype="0" fill="hold" nodeType="withEffect">
                                  <p:stCondLst>
                                    <p:cond delay="0"/>
                                  </p:stCondLst>
                                  <p:childTnLst>
                                    <p:animEffect transition="out" filter="dissolv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SMTP RFC </a:t>
            </a:r>
            <a:r>
              <a:rPr lang="en-US" altLang="en-US" sz="3200" dirty="0">
                <a:cs typeface="Calibri" panose="020F0502020204030204" pitchFamily="34" charset="0"/>
              </a:rPr>
              <a:t>(5321)</a:t>
            </a:r>
            <a:endParaRPr lang="en-US" sz="4400" dirty="0"/>
          </a:p>
        </p:txBody>
      </p:sp>
      <p:sp>
        <p:nvSpPr>
          <p:cNvPr id="215" name="Rectangle 3">
            <a:extLst>
              <a:ext uri="{FF2B5EF4-FFF2-40B4-BE49-F238E27FC236}">
                <a16:creationId xmlns:a16="http://schemas.microsoft.com/office/drawing/2014/main" id="{38D73E7D-6683-3B49-B9F1-F60777D45BFB}"/>
              </a:ext>
            </a:extLst>
          </p:cNvPr>
          <p:cNvSpPr txBox="1">
            <a:spLocks noChangeArrowheads="1"/>
          </p:cNvSpPr>
          <p:nvPr/>
        </p:nvSpPr>
        <p:spPr>
          <a:xfrm>
            <a:off x="693827" y="1364343"/>
            <a:ext cx="688738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uses TCP to reliably transfer email message from client (mail server initiating connection) to server, port 25</a:t>
            </a:r>
          </a:p>
          <a:p>
            <a:pPr marL="695325" marR="0" lvl="1"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direct transfer: sending server (acting like client) to receiving server</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three phases of transfer</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 (greeting)</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 of messages</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closure</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command/response interaction (like HTTP)</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commands: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ASCII text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response: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status code and phrase</a:t>
            </a:r>
          </a:p>
        </p:txBody>
      </p:sp>
      <p:sp>
        <p:nvSpPr>
          <p:cNvPr id="5" name="Line 15">
            <a:extLst>
              <a:ext uri="{FF2B5EF4-FFF2-40B4-BE49-F238E27FC236}">
                <a16:creationId xmlns:a16="http://schemas.microsoft.com/office/drawing/2014/main" id="{9DD85366-88DE-C542-88D9-20C49121DBDB}"/>
              </a:ext>
            </a:extLst>
          </p:cNvPr>
          <p:cNvSpPr>
            <a:spLocks noChangeShapeType="1"/>
          </p:cNvSpPr>
          <p:nvPr/>
        </p:nvSpPr>
        <p:spPr bwMode="auto">
          <a:xfrm>
            <a:off x="9759590" y="1806759"/>
            <a:ext cx="0" cy="4494287"/>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Line 16">
            <a:extLst>
              <a:ext uri="{FF2B5EF4-FFF2-40B4-BE49-F238E27FC236}">
                <a16:creationId xmlns:a16="http://schemas.microsoft.com/office/drawing/2014/main" id="{7FC5AA52-7805-5447-B85E-FDF51CDDE3EF}"/>
              </a:ext>
            </a:extLst>
          </p:cNvPr>
          <p:cNvSpPr>
            <a:spLocks noChangeShapeType="1"/>
          </p:cNvSpPr>
          <p:nvPr/>
        </p:nvSpPr>
        <p:spPr bwMode="auto">
          <a:xfrm>
            <a:off x="11450277" y="1800409"/>
            <a:ext cx="0" cy="4450761"/>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17">
            <a:extLst>
              <a:ext uri="{FF2B5EF4-FFF2-40B4-BE49-F238E27FC236}">
                <a16:creationId xmlns:a16="http://schemas.microsoft.com/office/drawing/2014/main" id="{35C19D9B-6414-7C40-AE68-D886427A018E}"/>
              </a:ext>
            </a:extLst>
          </p:cNvPr>
          <p:cNvSpPr>
            <a:spLocks noChangeShapeType="1"/>
          </p:cNvSpPr>
          <p:nvPr/>
        </p:nvSpPr>
        <p:spPr bwMode="auto">
          <a:xfrm>
            <a:off x="9773877" y="2038535"/>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18">
            <a:extLst>
              <a:ext uri="{FF2B5EF4-FFF2-40B4-BE49-F238E27FC236}">
                <a16:creationId xmlns:a16="http://schemas.microsoft.com/office/drawing/2014/main" id="{07450D17-7F6B-0642-8980-25D2524CF940}"/>
              </a:ext>
            </a:extLst>
          </p:cNvPr>
          <p:cNvSpPr>
            <a:spLocks noChangeShapeType="1"/>
          </p:cNvSpPr>
          <p:nvPr/>
        </p:nvSpPr>
        <p:spPr bwMode="auto">
          <a:xfrm flipH="1">
            <a:off x="9776216" y="2443434"/>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19">
            <a:extLst>
              <a:ext uri="{FF2B5EF4-FFF2-40B4-BE49-F238E27FC236}">
                <a16:creationId xmlns:a16="http://schemas.microsoft.com/office/drawing/2014/main" id="{0BF8BD6C-738E-9C48-AE64-45C8CCA0DADB}"/>
              </a:ext>
            </a:extLst>
          </p:cNvPr>
          <p:cNvSpPr>
            <a:spLocks noChangeShapeType="1"/>
          </p:cNvSpPr>
          <p:nvPr/>
        </p:nvSpPr>
        <p:spPr bwMode="auto">
          <a:xfrm>
            <a:off x="9784153" y="295143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23">
            <a:extLst>
              <a:ext uri="{FF2B5EF4-FFF2-40B4-BE49-F238E27FC236}">
                <a16:creationId xmlns:a16="http://schemas.microsoft.com/office/drawing/2014/main" id="{7FDF6CF0-39AA-704E-A46D-6894CBE86170}"/>
              </a:ext>
            </a:extLst>
          </p:cNvPr>
          <p:cNvSpPr>
            <a:spLocks noChangeShapeType="1"/>
          </p:cNvSpPr>
          <p:nvPr/>
        </p:nvSpPr>
        <p:spPr bwMode="auto">
          <a:xfrm>
            <a:off x="9369065" y="2013135"/>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24">
            <a:extLst>
              <a:ext uri="{FF2B5EF4-FFF2-40B4-BE49-F238E27FC236}">
                <a16:creationId xmlns:a16="http://schemas.microsoft.com/office/drawing/2014/main" id="{0D81911D-90C6-0740-89E6-FCC1C8669E31}"/>
              </a:ext>
            </a:extLst>
          </p:cNvPr>
          <p:cNvSpPr txBox="1">
            <a:spLocks noChangeArrowheads="1"/>
          </p:cNvSpPr>
          <p:nvPr/>
        </p:nvSpPr>
        <p:spPr bwMode="auto">
          <a:xfrm>
            <a:off x="8029576" y="1681861"/>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 TCP</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a:t>
            </a:r>
          </a:p>
        </p:txBody>
      </p:sp>
      <p:sp>
        <p:nvSpPr>
          <p:cNvPr id="15" name="AutoShape 25">
            <a:extLst>
              <a:ext uri="{FF2B5EF4-FFF2-40B4-BE49-F238E27FC236}">
                <a16:creationId xmlns:a16="http://schemas.microsoft.com/office/drawing/2014/main" id="{D39D69F5-CE1C-8841-A745-AB48B82D86C3}"/>
              </a:ext>
            </a:extLst>
          </p:cNvPr>
          <p:cNvSpPr>
            <a:spLocks/>
          </p:cNvSpPr>
          <p:nvPr/>
        </p:nvSpPr>
        <p:spPr bwMode="auto">
          <a:xfrm>
            <a:off x="9504002" y="2063935"/>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 name="Text Box 26">
            <a:extLst>
              <a:ext uri="{FF2B5EF4-FFF2-40B4-BE49-F238E27FC236}">
                <a16:creationId xmlns:a16="http://schemas.microsoft.com/office/drawing/2014/main" id="{22E819B2-D05E-114A-A16B-079A0196AEAF}"/>
              </a:ext>
            </a:extLst>
          </p:cNvPr>
          <p:cNvSpPr txBox="1">
            <a:spLocks noChangeArrowheads="1"/>
          </p:cNvSpPr>
          <p:nvPr/>
        </p:nvSpPr>
        <p:spPr bwMode="auto">
          <a:xfrm>
            <a:off x="9038028" y="2241821"/>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RTT</a:t>
            </a:r>
          </a:p>
        </p:txBody>
      </p:sp>
      <p:sp>
        <p:nvSpPr>
          <p:cNvPr id="17" name="Line 27">
            <a:extLst>
              <a:ext uri="{FF2B5EF4-FFF2-40B4-BE49-F238E27FC236}">
                <a16:creationId xmlns:a16="http://schemas.microsoft.com/office/drawing/2014/main" id="{DED47AD4-A4E5-D643-BEC4-36C82849822C}"/>
              </a:ext>
            </a:extLst>
          </p:cNvPr>
          <p:cNvSpPr>
            <a:spLocks noChangeShapeType="1"/>
          </p:cNvSpPr>
          <p:nvPr/>
        </p:nvSpPr>
        <p:spPr bwMode="auto">
          <a:xfrm>
            <a:off x="9434903" y="2884759"/>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 Box 37">
            <a:extLst>
              <a:ext uri="{FF2B5EF4-FFF2-40B4-BE49-F238E27FC236}">
                <a16:creationId xmlns:a16="http://schemas.microsoft.com/office/drawing/2014/main" id="{F2867BB2-60F5-864A-8E27-42D477CE115C}"/>
              </a:ext>
            </a:extLst>
          </p:cNvPr>
          <p:cNvSpPr txBox="1">
            <a:spLocks noChangeArrowheads="1"/>
          </p:cNvSpPr>
          <p:nvPr/>
        </p:nvSpPr>
        <p:spPr bwMode="auto">
          <a:xfrm>
            <a:off x="9733670" y="5983183"/>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p>
        </p:txBody>
      </p:sp>
      <p:grpSp>
        <p:nvGrpSpPr>
          <p:cNvPr id="25" name="Group 43">
            <a:extLst>
              <a:ext uri="{FF2B5EF4-FFF2-40B4-BE49-F238E27FC236}">
                <a16:creationId xmlns:a16="http://schemas.microsoft.com/office/drawing/2014/main" id="{3D5C236C-8782-D645-9D62-5F8367661898}"/>
              </a:ext>
            </a:extLst>
          </p:cNvPr>
          <p:cNvGrpSpPr>
            <a:grpSpLocks/>
          </p:cNvGrpSpPr>
          <p:nvPr/>
        </p:nvGrpSpPr>
        <p:grpSpPr bwMode="auto">
          <a:xfrm>
            <a:off x="11321502" y="1113906"/>
            <a:ext cx="302736" cy="620580"/>
            <a:chOff x="4140" y="429"/>
            <a:chExt cx="1425" cy="2396"/>
          </a:xfrm>
        </p:grpSpPr>
        <p:sp>
          <p:nvSpPr>
            <p:cNvPr id="26" name="Freeform 44">
              <a:extLst>
                <a:ext uri="{FF2B5EF4-FFF2-40B4-BE49-F238E27FC236}">
                  <a16:creationId xmlns:a16="http://schemas.microsoft.com/office/drawing/2014/main" id="{3D7FD269-66F0-3A46-BC26-B1B48C1EC0C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45">
              <a:extLst>
                <a:ext uri="{FF2B5EF4-FFF2-40B4-BE49-F238E27FC236}">
                  <a16:creationId xmlns:a16="http://schemas.microsoft.com/office/drawing/2014/main" id="{499BD07C-348D-EE47-8262-97587EBC3BE4}"/>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8" name="Freeform 46">
              <a:extLst>
                <a:ext uri="{FF2B5EF4-FFF2-40B4-BE49-F238E27FC236}">
                  <a16:creationId xmlns:a16="http://schemas.microsoft.com/office/drawing/2014/main" id="{6ADDA8D7-383A-D440-BC8C-29623DD196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47">
              <a:extLst>
                <a:ext uri="{FF2B5EF4-FFF2-40B4-BE49-F238E27FC236}">
                  <a16:creationId xmlns:a16="http://schemas.microsoft.com/office/drawing/2014/main" id="{221B896F-4BCD-BC48-AD88-C33440B17FA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48">
              <a:extLst>
                <a:ext uri="{FF2B5EF4-FFF2-40B4-BE49-F238E27FC236}">
                  <a16:creationId xmlns:a16="http://schemas.microsoft.com/office/drawing/2014/main" id="{4E3B542B-3515-614D-AC0F-5446B6428548}"/>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1" name="Group 49">
              <a:extLst>
                <a:ext uri="{FF2B5EF4-FFF2-40B4-BE49-F238E27FC236}">
                  <a16:creationId xmlns:a16="http://schemas.microsoft.com/office/drawing/2014/main" id="{3F1A063C-0F0D-D342-925F-8A37EF918AAB}"/>
                </a:ext>
              </a:extLst>
            </p:cNvPr>
            <p:cNvGrpSpPr>
              <a:grpSpLocks/>
            </p:cNvGrpSpPr>
            <p:nvPr/>
          </p:nvGrpSpPr>
          <p:grpSpPr bwMode="auto">
            <a:xfrm>
              <a:off x="4749" y="668"/>
              <a:ext cx="581" cy="145"/>
              <a:chOff x="614" y="2568"/>
              <a:chExt cx="725" cy="139"/>
            </a:xfrm>
          </p:grpSpPr>
          <p:sp>
            <p:nvSpPr>
              <p:cNvPr id="56" name="AutoShape 50">
                <a:extLst>
                  <a:ext uri="{FF2B5EF4-FFF2-40B4-BE49-F238E27FC236}">
                    <a16:creationId xmlns:a16="http://schemas.microsoft.com/office/drawing/2014/main" id="{365C2571-C0AC-DD4F-8C0B-E0135B6B3B26}"/>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AutoShape 51">
                <a:extLst>
                  <a:ext uri="{FF2B5EF4-FFF2-40B4-BE49-F238E27FC236}">
                    <a16:creationId xmlns:a16="http://schemas.microsoft.com/office/drawing/2014/main" id="{2E2E375F-F5BB-7048-98A7-F203988115E5}"/>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2" name="Rectangle 52">
              <a:extLst>
                <a:ext uri="{FF2B5EF4-FFF2-40B4-BE49-F238E27FC236}">
                  <a16:creationId xmlns:a16="http://schemas.microsoft.com/office/drawing/2014/main" id="{599276A5-9097-4F48-BD66-F55248A53C1E}"/>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3" name="Group 53">
              <a:extLst>
                <a:ext uri="{FF2B5EF4-FFF2-40B4-BE49-F238E27FC236}">
                  <a16:creationId xmlns:a16="http://schemas.microsoft.com/office/drawing/2014/main" id="{E8493614-E5BF-3C4B-A69C-B0D2B204F313}"/>
                </a:ext>
              </a:extLst>
            </p:cNvPr>
            <p:cNvGrpSpPr>
              <a:grpSpLocks/>
            </p:cNvGrpSpPr>
            <p:nvPr/>
          </p:nvGrpSpPr>
          <p:grpSpPr bwMode="auto">
            <a:xfrm>
              <a:off x="4747" y="994"/>
              <a:ext cx="581" cy="134"/>
              <a:chOff x="614" y="2568"/>
              <a:chExt cx="725" cy="139"/>
            </a:xfrm>
          </p:grpSpPr>
          <p:sp>
            <p:nvSpPr>
              <p:cNvPr id="54" name="AutoShape 54">
                <a:extLst>
                  <a:ext uri="{FF2B5EF4-FFF2-40B4-BE49-F238E27FC236}">
                    <a16:creationId xmlns:a16="http://schemas.microsoft.com/office/drawing/2014/main" id="{53114F52-1575-9749-8952-D2DCC610E22E}"/>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AutoShape 55">
                <a:extLst>
                  <a:ext uri="{FF2B5EF4-FFF2-40B4-BE49-F238E27FC236}">
                    <a16:creationId xmlns:a16="http://schemas.microsoft.com/office/drawing/2014/main" id="{DB62F37B-A7AE-8743-A129-954FFFE6206F}"/>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4" name="Rectangle 56">
              <a:extLst>
                <a:ext uri="{FF2B5EF4-FFF2-40B4-BE49-F238E27FC236}">
                  <a16:creationId xmlns:a16="http://schemas.microsoft.com/office/drawing/2014/main" id="{2D963FA1-A98D-9146-9517-70D64C4EADD9}"/>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5" name="Rectangle 57">
              <a:extLst>
                <a:ext uri="{FF2B5EF4-FFF2-40B4-BE49-F238E27FC236}">
                  <a16:creationId xmlns:a16="http://schemas.microsoft.com/office/drawing/2014/main" id="{7B009C8F-02A4-8847-B0EA-D16645DBBFDB}"/>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6" name="Group 58">
              <a:extLst>
                <a:ext uri="{FF2B5EF4-FFF2-40B4-BE49-F238E27FC236}">
                  <a16:creationId xmlns:a16="http://schemas.microsoft.com/office/drawing/2014/main" id="{B1F1EC6C-CC95-F941-9E85-C17672F09480}"/>
                </a:ext>
              </a:extLst>
            </p:cNvPr>
            <p:cNvGrpSpPr>
              <a:grpSpLocks/>
            </p:cNvGrpSpPr>
            <p:nvPr/>
          </p:nvGrpSpPr>
          <p:grpSpPr bwMode="auto">
            <a:xfrm>
              <a:off x="4735" y="1627"/>
              <a:ext cx="582" cy="151"/>
              <a:chOff x="614" y="2568"/>
              <a:chExt cx="725" cy="139"/>
            </a:xfrm>
          </p:grpSpPr>
          <p:sp>
            <p:nvSpPr>
              <p:cNvPr id="52" name="AutoShape 59">
                <a:extLst>
                  <a:ext uri="{FF2B5EF4-FFF2-40B4-BE49-F238E27FC236}">
                    <a16:creationId xmlns:a16="http://schemas.microsoft.com/office/drawing/2014/main" id="{7CAD6A00-FCBF-E349-9263-787D7892605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3" name="AutoShape 60">
                <a:extLst>
                  <a:ext uri="{FF2B5EF4-FFF2-40B4-BE49-F238E27FC236}">
                    <a16:creationId xmlns:a16="http://schemas.microsoft.com/office/drawing/2014/main" id="{8338FE16-5897-AD45-8114-892D80B4C04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7" name="Freeform 61">
              <a:extLst>
                <a:ext uri="{FF2B5EF4-FFF2-40B4-BE49-F238E27FC236}">
                  <a16:creationId xmlns:a16="http://schemas.microsoft.com/office/drawing/2014/main" id="{3BECD43D-8173-6E4A-B0C1-C8A765BA3FD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62">
              <a:extLst>
                <a:ext uri="{FF2B5EF4-FFF2-40B4-BE49-F238E27FC236}">
                  <a16:creationId xmlns:a16="http://schemas.microsoft.com/office/drawing/2014/main" id="{75BFA42A-D868-E642-8EE5-F73001FC89A8}"/>
                </a:ext>
              </a:extLst>
            </p:cNvPr>
            <p:cNvGrpSpPr>
              <a:grpSpLocks/>
            </p:cNvGrpSpPr>
            <p:nvPr/>
          </p:nvGrpSpPr>
          <p:grpSpPr bwMode="auto">
            <a:xfrm>
              <a:off x="4739" y="1327"/>
              <a:ext cx="582" cy="139"/>
              <a:chOff x="614" y="2568"/>
              <a:chExt cx="725" cy="139"/>
            </a:xfrm>
          </p:grpSpPr>
          <p:sp>
            <p:nvSpPr>
              <p:cNvPr id="50" name="AutoShape 63">
                <a:extLst>
                  <a:ext uri="{FF2B5EF4-FFF2-40B4-BE49-F238E27FC236}">
                    <a16:creationId xmlns:a16="http://schemas.microsoft.com/office/drawing/2014/main" id="{76ACB339-3800-EF48-8BAE-12EDC0FAB248}"/>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AutoShape 64">
                <a:extLst>
                  <a:ext uri="{FF2B5EF4-FFF2-40B4-BE49-F238E27FC236}">
                    <a16:creationId xmlns:a16="http://schemas.microsoft.com/office/drawing/2014/main" id="{8E15701E-130D-7A4D-939B-7886ED0C9F93}"/>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9" name="Rectangle 65">
              <a:extLst>
                <a:ext uri="{FF2B5EF4-FFF2-40B4-BE49-F238E27FC236}">
                  <a16:creationId xmlns:a16="http://schemas.microsoft.com/office/drawing/2014/main" id="{6CCE6F19-24CA-4043-A2B7-7D60C738C543}"/>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0" name="Freeform 66">
              <a:extLst>
                <a:ext uri="{FF2B5EF4-FFF2-40B4-BE49-F238E27FC236}">
                  <a16:creationId xmlns:a16="http://schemas.microsoft.com/office/drawing/2014/main" id="{2A28341F-5DEB-B44C-88F8-74F23A6359FF}"/>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67">
              <a:extLst>
                <a:ext uri="{FF2B5EF4-FFF2-40B4-BE49-F238E27FC236}">
                  <a16:creationId xmlns:a16="http://schemas.microsoft.com/office/drawing/2014/main" id="{EDFA6B41-9630-9F47-ABC3-C7388288304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68">
              <a:extLst>
                <a:ext uri="{FF2B5EF4-FFF2-40B4-BE49-F238E27FC236}">
                  <a16:creationId xmlns:a16="http://schemas.microsoft.com/office/drawing/2014/main" id="{1C7176F1-ECE1-E74E-B7C8-7797741E6F18}"/>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3" name="Freeform 69">
              <a:extLst>
                <a:ext uri="{FF2B5EF4-FFF2-40B4-BE49-F238E27FC236}">
                  <a16:creationId xmlns:a16="http://schemas.microsoft.com/office/drawing/2014/main" id="{D66AA0EC-BC6B-344B-B4D6-64442E95A4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utoShape 70">
              <a:extLst>
                <a:ext uri="{FF2B5EF4-FFF2-40B4-BE49-F238E27FC236}">
                  <a16:creationId xmlns:a16="http://schemas.microsoft.com/office/drawing/2014/main" id="{832E4567-4C68-074B-AEA6-ACB828E35355}"/>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AutoShape 71">
              <a:extLst>
                <a:ext uri="{FF2B5EF4-FFF2-40B4-BE49-F238E27FC236}">
                  <a16:creationId xmlns:a16="http://schemas.microsoft.com/office/drawing/2014/main" id="{67F8A755-B9EC-9F49-95FB-E4F39802199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6" name="Oval 72">
              <a:extLst>
                <a:ext uri="{FF2B5EF4-FFF2-40B4-BE49-F238E27FC236}">
                  <a16:creationId xmlns:a16="http://schemas.microsoft.com/office/drawing/2014/main" id="{5906629E-4506-1E4E-9123-6965F605C253}"/>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 name="Oval 73">
              <a:extLst>
                <a:ext uri="{FF2B5EF4-FFF2-40B4-BE49-F238E27FC236}">
                  <a16:creationId xmlns:a16="http://schemas.microsoft.com/office/drawing/2014/main" id="{83F45A09-1088-1D46-AED8-76F1B32CDFEA}"/>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8" name="Oval 74">
              <a:extLst>
                <a:ext uri="{FF2B5EF4-FFF2-40B4-BE49-F238E27FC236}">
                  <a16:creationId xmlns:a16="http://schemas.microsoft.com/office/drawing/2014/main" id="{D16667B0-47FC-D643-9889-1EEC853A4AE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75">
              <a:extLst>
                <a:ext uri="{FF2B5EF4-FFF2-40B4-BE49-F238E27FC236}">
                  <a16:creationId xmlns:a16="http://schemas.microsoft.com/office/drawing/2014/main" id="{22A86370-93A8-014B-BBD6-F67C8EED8E9E}"/>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63" name="Group 43">
            <a:extLst>
              <a:ext uri="{FF2B5EF4-FFF2-40B4-BE49-F238E27FC236}">
                <a16:creationId xmlns:a16="http://schemas.microsoft.com/office/drawing/2014/main" id="{36A665F7-DA44-AD4B-B7B6-65FA291092CF}"/>
              </a:ext>
            </a:extLst>
          </p:cNvPr>
          <p:cNvGrpSpPr>
            <a:grpSpLocks/>
          </p:cNvGrpSpPr>
          <p:nvPr/>
        </p:nvGrpSpPr>
        <p:grpSpPr bwMode="auto">
          <a:xfrm>
            <a:off x="9628476" y="1133303"/>
            <a:ext cx="302736" cy="620580"/>
            <a:chOff x="4140" y="429"/>
            <a:chExt cx="1425" cy="2396"/>
          </a:xfrm>
        </p:grpSpPr>
        <p:sp>
          <p:nvSpPr>
            <p:cNvPr id="64" name="Freeform 44">
              <a:extLst>
                <a:ext uri="{FF2B5EF4-FFF2-40B4-BE49-F238E27FC236}">
                  <a16:creationId xmlns:a16="http://schemas.microsoft.com/office/drawing/2014/main" id="{720EF6ED-B248-674A-99A4-96E903A6294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45">
              <a:extLst>
                <a:ext uri="{FF2B5EF4-FFF2-40B4-BE49-F238E27FC236}">
                  <a16:creationId xmlns:a16="http://schemas.microsoft.com/office/drawing/2014/main" id="{38AB1A91-FBEE-3141-9930-02B3EF189F6A}"/>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6" name="Freeform 46">
              <a:extLst>
                <a:ext uri="{FF2B5EF4-FFF2-40B4-BE49-F238E27FC236}">
                  <a16:creationId xmlns:a16="http://schemas.microsoft.com/office/drawing/2014/main" id="{413C4E64-9257-904B-843E-0AFF647C2E7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7">
              <a:extLst>
                <a:ext uri="{FF2B5EF4-FFF2-40B4-BE49-F238E27FC236}">
                  <a16:creationId xmlns:a16="http://schemas.microsoft.com/office/drawing/2014/main" id="{7FC7B94F-54BF-D841-ADBC-E458F9F0FF3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Rectangle 48">
              <a:extLst>
                <a:ext uri="{FF2B5EF4-FFF2-40B4-BE49-F238E27FC236}">
                  <a16:creationId xmlns:a16="http://schemas.microsoft.com/office/drawing/2014/main" id="{EB1624E1-0701-0F40-AE26-BDCD5DCEA593}"/>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9" name="Group 49">
              <a:extLst>
                <a:ext uri="{FF2B5EF4-FFF2-40B4-BE49-F238E27FC236}">
                  <a16:creationId xmlns:a16="http://schemas.microsoft.com/office/drawing/2014/main" id="{CAC021DC-E11F-DC42-9412-BD2C0C399BE8}"/>
                </a:ext>
              </a:extLst>
            </p:cNvPr>
            <p:cNvGrpSpPr>
              <a:grpSpLocks/>
            </p:cNvGrpSpPr>
            <p:nvPr/>
          </p:nvGrpSpPr>
          <p:grpSpPr bwMode="auto">
            <a:xfrm>
              <a:off x="4749" y="668"/>
              <a:ext cx="581" cy="145"/>
              <a:chOff x="614" y="2568"/>
              <a:chExt cx="725" cy="139"/>
            </a:xfrm>
          </p:grpSpPr>
          <p:sp>
            <p:nvSpPr>
              <p:cNvPr id="94" name="AutoShape 50">
                <a:extLst>
                  <a:ext uri="{FF2B5EF4-FFF2-40B4-BE49-F238E27FC236}">
                    <a16:creationId xmlns:a16="http://schemas.microsoft.com/office/drawing/2014/main" id="{8D780C67-4BAA-7E49-96F5-16CC58563780}"/>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5" name="AutoShape 51">
                <a:extLst>
                  <a:ext uri="{FF2B5EF4-FFF2-40B4-BE49-F238E27FC236}">
                    <a16:creationId xmlns:a16="http://schemas.microsoft.com/office/drawing/2014/main" id="{78C123FD-3471-EF45-B37D-E3820834817A}"/>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0" name="Rectangle 52">
              <a:extLst>
                <a:ext uri="{FF2B5EF4-FFF2-40B4-BE49-F238E27FC236}">
                  <a16:creationId xmlns:a16="http://schemas.microsoft.com/office/drawing/2014/main" id="{5A2221CB-BA38-7749-9467-FA3B7AED94B6}"/>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1" name="Group 53">
              <a:extLst>
                <a:ext uri="{FF2B5EF4-FFF2-40B4-BE49-F238E27FC236}">
                  <a16:creationId xmlns:a16="http://schemas.microsoft.com/office/drawing/2014/main" id="{6065AE00-0D61-7C4C-900C-0CFE2BE0D03E}"/>
                </a:ext>
              </a:extLst>
            </p:cNvPr>
            <p:cNvGrpSpPr>
              <a:grpSpLocks/>
            </p:cNvGrpSpPr>
            <p:nvPr/>
          </p:nvGrpSpPr>
          <p:grpSpPr bwMode="auto">
            <a:xfrm>
              <a:off x="4747" y="994"/>
              <a:ext cx="581" cy="134"/>
              <a:chOff x="614" y="2568"/>
              <a:chExt cx="725" cy="139"/>
            </a:xfrm>
          </p:grpSpPr>
          <p:sp>
            <p:nvSpPr>
              <p:cNvPr id="92" name="AutoShape 54">
                <a:extLst>
                  <a:ext uri="{FF2B5EF4-FFF2-40B4-BE49-F238E27FC236}">
                    <a16:creationId xmlns:a16="http://schemas.microsoft.com/office/drawing/2014/main" id="{4A448B66-F817-A745-8EA1-C03EF50CFDE4}"/>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3" name="AutoShape 55">
                <a:extLst>
                  <a:ext uri="{FF2B5EF4-FFF2-40B4-BE49-F238E27FC236}">
                    <a16:creationId xmlns:a16="http://schemas.microsoft.com/office/drawing/2014/main" id="{A620699C-DAD6-F445-AAE7-28E005A0DFD8}"/>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2" name="Rectangle 56">
              <a:extLst>
                <a:ext uri="{FF2B5EF4-FFF2-40B4-BE49-F238E27FC236}">
                  <a16:creationId xmlns:a16="http://schemas.microsoft.com/office/drawing/2014/main" id="{4670FC57-F525-D849-A249-FF7598EB7F4A}"/>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3" name="Rectangle 57">
              <a:extLst>
                <a:ext uri="{FF2B5EF4-FFF2-40B4-BE49-F238E27FC236}">
                  <a16:creationId xmlns:a16="http://schemas.microsoft.com/office/drawing/2014/main" id="{23434908-EF71-6241-8890-49973F488C30}"/>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4" name="Group 58">
              <a:extLst>
                <a:ext uri="{FF2B5EF4-FFF2-40B4-BE49-F238E27FC236}">
                  <a16:creationId xmlns:a16="http://schemas.microsoft.com/office/drawing/2014/main" id="{0BEED104-A0C2-604F-ADB7-7A0CC2B521FB}"/>
                </a:ext>
              </a:extLst>
            </p:cNvPr>
            <p:cNvGrpSpPr>
              <a:grpSpLocks/>
            </p:cNvGrpSpPr>
            <p:nvPr/>
          </p:nvGrpSpPr>
          <p:grpSpPr bwMode="auto">
            <a:xfrm>
              <a:off x="4735" y="1627"/>
              <a:ext cx="582" cy="151"/>
              <a:chOff x="614" y="2568"/>
              <a:chExt cx="725" cy="139"/>
            </a:xfrm>
          </p:grpSpPr>
          <p:sp>
            <p:nvSpPr>
              <p:cNvPr id="90" name="AutoShape 59">
                <a:extLst>
                  <a:ext uri="{FF2B5EF4-FFF2-40B4-BE49-F238E27FC236}">
                    <a16:creationId xmlns:a16="http://schemas.microsoft.com/office/drawing/2014/main" id="{0BC08FA1-E25B-8D4E-A5C0-77901B325B77}"/>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1" name="AutoShape 60">
                <a:extLst>
                  <a:ext uri="{FF2B5EF4-FFF2-40B4-BE49-F238E27FC236}">
                    <a16:creationId xmlns:a16="http://schemas.microsoft.com/office/drawing/2014/main" id="{C4D23A96-8BA2-7D4B-81E9-EC31FC87ED07}"/>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5" name="Freeform 61">
              <a:extLst>
                <a:ext uri="{FF2B5EF4-FFF2-40B4-BE49-F238E27FC236}">
                  <a16:creationId xmlns:a16="http://schemas.microsoft.com/office/drawing/2014/main" id="{B18E03CB-6F6A-3E47-B686-EC972ED9FBB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6" name="Group 62">
              <a:extLst>
                <a:ext uri="{FF2B5EF4-FFF2-40B4-BE49-F238E27FC236}">
                  <a16:creationId xmlns:a16="http://schemas.microsoft.com/office/drawing/2014/main" id="{EF110DE7-64A5-1A4C-8A85-F37C7799C5BE}"/>
                </a:ext>
              </a:extLst>
            </p:cNvPr>
            <p:cNvGrpSpPr>
              <a:grpSpLocks/>
            </p:cNvGrpSpPr>
            <p:nvPr/>
          </p:nvGrpSpPr>
          <p:grpSpPr bwMode="auto">
            <a:xfrm>
              <a:off x="4739" y="1327"/>
              <a:ext cx="582" cy="139"/>
              <a:chOff x="614" y="2568"/>
              <a:chExt cx="725" cy="139"/>
            </a:xfrm>
          </p:grpSpPr>
          <p:sp>
            <p:nvSpPr>
              <p:cNvPr id="88" name="AutoShape 63">
                <a:extLst>
                  <a:ext uri="{FF2B5EF4-FFF2-40B4-BE49-F238E27FC236}">
                    <a16:creationId xmlns:a16="http://schemas.microsoft.com/office/drawing/2014/main" id="{327C23D1-08FF-2743-89A8-0F6315DB84BD}"/>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AutoShape 64">
                <a:extLst>
                  <a:ext uri="{FF2B5EF4-FFF2-40B4-BE49-F238E27FC236}">
                    <a16:creationId xmlns:a16="http://schemas.microsoft.com/office/drawing/2014/main" id="{8687BE83-72B1-2948-9845-040B8B4B0408}"/>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7" name="Rectangle 65">
              <a:extLst>
                <a:ext uri="{FF2B5EF4-FFF2-40B4-BE49-F238E27FC236}">
                  <a16:creationId xmlns:a16="http://schemas.microsoft.com/office/drawing/2014/main" id="{F776310D-3544-D142-97B4-F2F00A1AC9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8" name="Freeform 66">
              <a:extLst>
                <a:ext uri="{FF2B5EF4-FFF2-40B4-BE49-F238E27FC236}">
                  <a16:creationId xmlns:a16="http://schemas.microsoft.com/office/drawing/2014/main" id="{4C033668-E94B-0E4E-BBCE-069F172D337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67">
              <a:extLst>
                <a:ext uri="{FF2B5EF4-FFF2-40B4-BE49-F238E27FC236}">
                  <a16:creationId xmlns:a16="http://schemas.microsoft.com/office/drawing/2014/main" id="{DC0B0478-C1D9-0046-A23B-D886AB632CE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68">
              <a:extLst>
                <a:ext uri="{FF2B5EF4-FFF2-40B4-BE49-F238E27FC236}">
                  <a16:creationId xmlns:a16="http://schemas.microsoft.com/office/drawing/2014/main" id="{A32BD7FF-72FE-6443-8650-0A6A334962BC}"/>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1" name="Freeform 69">
              <a:extLst>
                <a:ext uri="{FF2B5EF4-FFF2-40B4-BE49-F238E27FC236}">
                  <a16:creationId xmlns:a16="http://schemas.microsoft.com/office/drawing/2014/main" id="{6050B46A-99D7-BE45-AF3A-D5364444A6E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AutoShape 70">
              <a:extLst>
                <a:ext uri="{FF2B5EF4-FFF2-40B4-BE49-F238E27FC236}">
                  <a16:creationId xmlns:a16="http://schemas.microsoft.com/office/drawing/2014/main" id="{D23062E1-60FC-864E-A235-B0A1E921D6D3}"/>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AutoShape 71">
              <a:extLst>
                <a:ext uri="{FF2B5EF4-FFF2-40B4-BE49-F238E27FC236}">
                  <a16:creationId xmlns:a16="http://schemas.microsoft.com/office/drawing/2014/main" id="{E5263FDE-E525-C044-8987-248993FDEF3F}"/>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Oval 72">
              <a:extLst>
                <a:ext uri="{FF2B5EF4-FFF2-40B4-BE49-F238E27FC236}">
                  <a16:creationId xmlns:a16="http://schemas.microsoft.com/office/drawing/2014/main" id="{2DA10128-E8BC-314D-954C-8A0197A01BFE}"/>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73">
              <a:extLst>
                <a:ext uri="{FF2B5EF4-FFF2-40B4-BE49-F238E27FC236}">
                  <a16:creationId xmlns:a16="http://schemas.microsoft.com/office/drawing/2014/main" id="{3407F73C-E949-224D-965B-E440F97DD131}"/>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6" name="Oval 74">
              <a:extLst>
                <a:ext uri="{FF2B5EF4-FFF2-40B4-BE49-F238E27FC236}">
                  <a16:creationId xmlns:a16="http://schemas.microsoft.com/office/drawing/2014/main" id="{B3E6374F-2478-844C-8FAE-082D84F4AF3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75">
              <a:extLst>
                <a:ext uri="{FF2B5EF4-FFF2-40B4-BE49-F238E27FC236}">
                  <a16:creationId xmlns:a16="http://schemas.microsoft.com/office/drawing/2014/main" id="{6045DF2A-0FBD-094E-8F87-423339790074}"/>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4BAA52C1-A711-F843-BEA2-9AB59FD36A9E}"/>
              </a:ext>
            </a:extLst>
          </p:cNvPr>
          <p:cNvGrpSpPr/>
          <p:nvPr/>
        </p:nvGrpSpPr>
        <p:grpSpPr>
          <a:xfrm>
            <a:off x="7963592" y="3346866"/>
            <a:ext cx="3507671" cy="1391389"/>
            <a:chOff x="7963592" y="3346866"/>
            <a:chExt cx="3507671" cy="1391389"/>
          </a:xfrm>
        </p:grpSpPr>
        <p:sp>
          <p:nvSpPr>
            <p:cNvPr id="96" name="Line 18">
              <a:extLst>
                <a:ext uri="{FF2B5EF4-FFF2-40B4-BE49-F238E27FC236}">
                  <a16:creationId xmlns:a16="http://schemas.microsoft.com/office/drawing/2014/main" id="{DAFB71B0-CADE-A94E-B910-CA1B2F98385B}"/>
                </a:ext>
              </a:extLst>
            </p:cNvPr>
            <p:cNvSpPr>
              <a:spLocks noChangeShapeType="1"/>
            </p:cNvSpPr>
            <p:nvPr/>
          </p:nvSpPr>
          <p:spPr bwMode="auto">
            <a:xfrm flipH="1">
              <a:off x="9778988" y="337722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9">
              <a:extLst>
                <a:ext uri="{FF2B5EF4-FFF2-40B4-BE49-F238E27FC236}">
                  <a16:creationId xmlns:a16="http://schemas.microsoft.com/office/drawing/2014/main" id="{01CE800B-0C3C-BD45-ADD9-6BD2CA9B1D60}"/>
                </a:ext>
              </a:extLst>
            </p:cNvPr>
            <p:cNvSpPr>
              <a:spLocks noChangeShapeType="1"/>
            </p:cNvSpPr>
            <p:nvPr/>
          </p:nvSpPr>
          <p:spPr bwMode="auto">
            <a:xfrm>
              <a:off x="9786925" y="383535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18">
              <a:extLst>
                <a:ext uri="{FF2B5EF4-FFF2-40B4-BE49-F238E27FC236}">
                  <a16:creationId xmlns:a16="http://schemas.microsoft.com/office/drawing/2014/main" id="{56583440-860C-5248-899B-B6C0BD12C6B3}"/>
                </a:ext>
              </a:extLst>
            </p:cNvPr>
            <p:cNvSpPr>
              <a:spLocks noChangeShapeType="1"/>
            </p:cNvSpPr>
            <p:nvPr/>
          </p:nvSpPr>
          <p:spPr bwMode="auto">
            <a:xfrm flipH="1">
              <a:off x="9781759" y="429439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50D6B51D-F16D-C648-9B06-B18E393A7937}"/>
                </a:ext>
              </a:extLst>
            </p:cNvPr>
            <p:cNvSpPr txBox="1"/>
            <p:nvPr/>
          </p:nvSpPr>
          <p:spPr>
            <a:xfrm>
              <a:off x="10274100" y="3374969"/>
              <a:ext cx="548639"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220</a:t>
              </a:r>
            </a:p>
          </p:txBody>
        </p:sp>
        <p:sp>
          <p:nvSpPr>
            <p:cNvPr id="107" name="TextBox 106">
              <a:extLst>
                <a:ext uri="{FF2B5EF4-FFF2-40B4-BE49-F238E27FC236}">
                  <a16:creationId xmlns:a16="http://schemas.microsoft.com/office/drawing/2014/main" id="{281B67B0-9202-3141-BB17-579825F0D8DB}"/>
                </a:ext>
              </a:extLst>
            </p:cNvPr>
            <p:cNvSpPr txBox="1"/>
            <p:nvPr/>
          </p:nvSpPr>
          <p:spPr>
            <a:xfrm>
              <a:off x="10110616" y="4358640"/>
              <a:ext cx="11277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250 Hello</a:t>
              </a:r>
            </a:p>
          </p:txBody>
        </p:sp>
        <p:sp>
          <p:nvSpPr>
            <p:cNvPr id="108" name="TextBox 107">
              <a:extLst>
                <a:ext uri="{FF2B5EF4-FFF2-40B4-BE49-F238E27FC236}">
                  <a16:creationId xmlns:a16="http://schemas.microsoft.com/office/drawing/2014/main" id="{1166F236-B330-B049-81C5-C27349358BA0}"/>
                </a:ext>
              </a:extLst>
            </p:cNvPr>
            <p:cNvSpPr txBox="1"/>
            <p:nvPr/>
          </p:nvSpPr>
          <p:spPr>
            <a:xfrm>
              <a:off x="10293496" y="3859879"/>
              <a:ext cx="695497"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HELO</a:t>
              </a:r>
            </a:p>
          </p:txBody>
        </p:sp>
        <p:sp>
          <p:nvSpPr>
            <p:cNvPr id="109" name="AutoShape 25">
              <a:extLst>
                <a:ext uri="{FF2B5EF4-FFF2-40B4-BE49-F238E27FC236}">
                  <a16:creationId xmlns:a16="http://schemas.microsoft.com/office/drawing/2014/main" id="{B3532E9F-B52F-EE40-916E-F3743036B84D}"/>
                </a:ext>
              </a:extLst>
            </p:cNvPr>
            <p:cNvSpPr>
              <a:spLocks/>
            </p:cNvSpPr>
            <p:nvPr/>
          </p:nvSpPr>
          <p:spPr bwMode="auto">
            <a:xfrm>
              <a:off x="9589901" y="3346866"/>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0" name="Text Box 26">
              <a:extLst>
                <a:ext uri="{FF2B5EF4-FFF2-40B4-BE49-F238E27FC236}">
                  <a16:creationId xmlns:a16="http://schemas.microsoft.com/office/drawing/2014/main" id="{3B861658-DE9B-9046-ACBD-7560EACF06FA}"/>
                </a:ext>
              </a:extLst>
            </p:cNvPr>
            <p:cNvSpPr txBox="1">
              <a:spLocks noChangeArrowheads="1"/>
            </p:cNvSpPr>
            <p:nvPr/>
          </p:nvSpPr>
          <p:spPr bwMode="auto">
            <a:xfrm>
              <a:off x="7963592" y="3757509"/>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a:t>
              </a:r>
            </a:p>
          </p:txBody>
        </p:sp>
      </p:grpSp>
      <p:sp>
        <p:nvSpPr>
          <p:cNvPr id="111" name="Text Box 24">
            <a:extLst>
              <a:ext uri="{FF2B5EF4-FFF2-40B4-BE49-F238E27FC236}">
                <a16:creationId xmlns:a16="http://schemas.microsoft.com/office/drawing/2014/main" id="{1AB225C5-3897-CE47-9E7A-F5B2FC51E3DE}"/>
              </a:ext>
            </a:extLst>
          </p:cNvPr>
          <p:cNvSpPr txBox="1">
            <a:spLocks noChangeArrowheads="1"/>
          </p:cNvSpPr>
          <p:nvPr/>
        </p:nvSpPr>
        <p:spPr bwMode="auto">
          <a:xfrm>
            <a:off x="7699837" y="2515905"/>
            <a:ext cx="2192308"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TCP connection</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initiated</a:t>
            </a:r>
          </a:p>
        </p:txBody>
      </p:sp>
      <p:sp>
        <p:nvSpPr>
          <p:cNvPr id="112" name="Text Box 37">
            <a:extLst>
              <a:ext uri="{FF2B5EF4-FFF2-40B4-BE49-F238E27FC236}">
                <a16:creationId xmlns:a16="http://schemas.microsoft.com/office/drawing/2014/main" id="{40F2207E-339D-D64D-83CD-4CF07C6412A9}"/>
              </a:ext>
            </a:extLst>
          </p:cNvPr>
          <p:cNvSpPr txBox="1">
            <a:spLocks noChangeArrowheads="1"/>
          </p:cNvSpPr>
          <p:nvPr/>
        </p:nvSpPr>
        <p:spPr bwMode="auto">
          <a:xfrm>
            <a:off x="8589284" y="482929"/>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sp>
        <p:nvSpPr>
          <p:cNvPr id="113" name="Text Box 37">
            <a:extLst>
              <a:ext uri="{FF2B5EF4-FFF2-40B4-BE49-F238E27FC236}">
                <a16:creationId xmlns:a16="http://schemas.microsoft.com/office/drawing/2014/main" id="{59390DD3-9B16-EC4B-86FC-6D12AD88A708}"/>
              </a:ext>
            </a:extLst>
          </p:cNvPr>
          <p:cNvSpPr txBox="1">
            <a:spLocks noChangeArrowheads="1"/>
          </p:cNvSpPr>
          <p:nvPr/>
        </p:nvSpPr>
        <p:spPr bwMode="auto">
          <a:xfrm>
            <a:off x="10344050" y="485700"/>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grpSp>
        <p:nvGrpSpPr>
          <p:cNvPr id="116" name="Group 115">
            <a:extLst>
              <a:ext uri="{FF2B5EF4-FFF2-40B4-BE49-F238E27FC236}">
                <a16:creationId xmlns:a16="http://schemas.microsoft.com/office/drawing/2014/main" id="{A69C7318-30FE-6549-B28A-E671678A3F17}"/>
              </a:ext>
            </a:extLst>
          </p:cNvPr>
          <p:cNvGrpSpPr/>
          <p:nvPr/>
        </p:nvGrpSpPr>
        <p:grpSpPr>
          <a:xfrm>
            <a:off x="7966363" y="4829303"/>
            <a:ext cx="1745242" cy="1391389"/>
            <a:chOff x="7966363" y="4829303"/>
            <a:chExt cx="1745242" cy="1391389"/>
          </a:xfrm>
        </p:grpSpPr>
        <p:sp>
          <p:nvSpPr>
            <p:cNvPr id="114" name="AutoShape 25">
              <a:extLst>
                <a:ext uri="{FF2B5EF4-FFF2-40B4-BE49-F238E27FC236}">
                  <a16:creationId xmlns:a16="http://schemas.microsoft.com/office/drawing/2014/main" id="{E945F49C-1ED9-E94C-A6C5-EB45DB3BD901}"/>
                </a:ext>
              </a:extLst>
            </p:cNvPr>
            <p:cNvSpPr>
              <a:spLocks/>
            </p:cNvSpPr>
            <p:nvPr/>
          </p:nvSpPr>
          <p:spPr bwMode="auto">
            <a:xfrm>
              <a:off x="9559421" y="4829303"/>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5" name="Text Box 26">
              <a:extLst>
                <a:ext uri="{FF2B5EF4-FFF2-40B4-BE49-F238E27FC236}">
                  <a16:creationId xmlns:a16="http://schemas.microsoft.com/office/drawing/2014/main" id="{8FEE0406-B0E9-A947-A9BE-28C68378043E}"/>
                </a:ext>
              </a:extLst>
            </p:cNvPr>
            <p:cNvSpPr txBox="1">
              <a:spLocks noChangeArrowheads="1"/>
            </p:cNvSpPr>
            <p:nvPr/>
          </p:nvSpPr>
          <p:spPr bwMode="auto">
            <a:xfrm>
              <a:off x="7966363" y="5223320"/>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transfers</a:t>
              </a:r>
            </a:p>
          </p:txBody>
        </p:sp>
      </p:grpSp>
      <p:sp>
        <p:nvSpPr>
          <p:cNvPr id="98" name="Slide Number Placeholder 2">
            <a:extLst>
              <a:ext uri="{FF2B5EF4-FFF2-40B4-BE49-F238E27FC236}">
                <a16:creationId xmlns:a16="http://schemas.microsoft.com/office/drawing/2014/main" id="{D42AF363-59AE-A349-BD98-DB00532A00F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57</a:t>
            </a:fld>
            <a:endParaRPr lang="en-US" dirty="0"/>
          </a:p>
        </p:txBody>
      </p:sp>
    </p:spTree>
    <p:extLst>
      <p:ext uri="{BB962C8B-B14F-4D97-AF65-F5344CB8AC3E}">
        <p14:creationId xmlns:p14="http://schemas.microsoft.com/office/powerpoint/2010/main" val="27986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5">
                                            <p:txEl>
                                              <p:pRg st="2" end="2"/>
                                            </p:txEl>
                                          </p:spTgt>
                                        </p:tgtEl>
                                        <p:attrNameLst>
                                          <p:attrName>style.visibility</p:attrName>
                                        </p:attrNameLst>
                                      </p:cBhvr>
                                      <p:to>
                                        <p:strVal val="visible"/>
                                      </p:to>
                                    </p:set>
                                    <p:animEffect transition="in" filter="dissolve">
                                      <p:cBhvr>
                                        <p:cTn id="7" dur="500"/>
                                        <p:tgtEl>
                                          <p:spTgt spid="215">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xEl>
                                              <p:pRg st="3" end="3"/>
                                            </p:txEl>
                                          </p:spTgt>
                                        </p:tgtEl>
                                        <p:attrNameLst>
                                          <p:attrName>style.visibility</p:attrName>
                                        </p:attrNameLst>
                                      </p:cBhvr>
                                      <p:to>
                                        <p:strVal val="visible"/>
                                      </p:to>
                                    </p:set>
                                    <p:animEffect transition="in" filter="dissolve">
                                      <p:cBhvr>
                                        <p:cTn id="12" dur="500"/>
                                        <p:tgtEl>
                                          <p:spTgt spid="215">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15">
                                            <p:txEl>
                                              <p:pRg st="4" end="4"/>
                                            </p:txEl>
                                          </p:spTgt>
                                        </p:tgtEl>
                                        <p:attrNameLst>
                                          <p:attrName>style.visibility</p:attrName>
                                        </p:attrNameLst>
                                      </p:cBhvr>
                                      <p:to>
                                        <p:strVal val="visible"/>
                                      </p:to>
                                    </p:set>
                                    <p:animEffect transition="in" filter="dissolve">
                                      <p:cBhvr>
                                        <p:cTn id="20" dur="500"/>
                                        <p:tgtEl>
                                          <p:spTgt spid="215">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6"/>
                                        </p:tgtEl>
                                        <p:attrNameLst>
                                          <p:attrName>style.visibility</p:attrName>
                                        </p:attrNameLst>
                                      </p:cBhvr>
                                      <p:to>
                                        <p:strVal val="visible"/>
                                      </p:to>
                                    </p:set>
                                    <p:animEffect transition="in" filter="dissolve">
                                      <p:cBhvr>
                                        <p:cTn id="23" dur="500"/>
                                        <p:tgtEl>
                                          <p:spTgt spid="11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15">
                                            <p:txEl>
                                              <p:pRg st="5" end="5"/>
                                            </p:txEl>
                                          </p:spTgt>
                                        </p:tgtEl>
                                        <p:attrNameLst>
                                          <p:attrName>style.visibility</p:attrName>
                                        </p:attrNameLst>
                                      </p:cBhvr>
                                      <p:to>
                                        <p:strVal val="visible"/>
                                      </p:to>
                                    </p:set>
                                    <p:animEffect transition="in" filter="dissolve">
                                      <p:cBhvr>
                                        <p:cTn id="28" dur="500"/>
                                        <p:tgtEl>
                                          <p:spTgt spid="215">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15">
                                            <p:txEl>
                                              <p:pRg st="6" end="6"/>
                                            </p:txEl>
                                          </p:spTgt>
                                        </p:tgtEl>
                                        <p:attrNameLst>
                                          <p:attrName>style.visibility</p:attrName>
                                        </p:attrNameLst>
                                      </p:cBhvr>
                                      <p:to>
                                        <p:strVal val="visible"/>
                                      </p:to>
                                    </p:set>
                                    <p:animEffect transition="in" filter="dissolve">
                                      <p:cBhvr>
                                        <p:cTn id="33" dur="500"/>
                                        <p:tgtEl>
                                          <p:spTgt spid="215">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15">
                                            <p:txEl>
                                              <p:pRg st="7" end="7"/>
                                            </p:txEl>
                                          </p:spTgt>
                                        </p:tgtEl>
                                        <p:attrNameLst>
                                          <p:attrName>style.visibility</p:attrName>
                                        </p:attrNameLst>
                                      </p:cBhvr>
                                      <p:to>
                                        <p:strVal val="visible"/>
                                      </p:to>
                                    </p:set>
                                    <p:animEffect transition="in" filter="dissolve">
                                      <p:cBhvr>
                                        <p:cTn id="36" dur="500"/>
                                        <p:tgtEl>
                                          <p:spTgt spid="215">
                                            <p:txEl>
                                              <p:pRg st="7" end="7"/>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15">
                                            <p:txEl>
                                              <p:pRg st="8" end="8"/>
                                            </p:txEl>
                                          </p:spTgt>
                                        </p:tgtEl>
                                        <p:attrNameLst>
                                          <p:attrName>style.visibility</p:attrName>
                                        </p:attrNameLst>
                                      </p:cBhvr>
                                      <p:to>
                                        <p:strVal val="visible"/>
                                      </p:to>
                                    </p:set>
                                    <p:animEffect transition="in" filter="dissolve">
                                      <p:cBhvr>
                                        <p:cTn id="39" dur="500"/>
                                        <p:tgtEl>
                                          <p:spTgt spid="2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78" name="Rectangle 3">
            <a:extLst>
              <a:ext uri="{FF2B5EF4-FFF2-40B4-BE49-F238E27FC236}">
                <a16:creationId xmlns:a16="http://schemas.microsoft.com/office/drawing/2014/main" id="{2933C95F-5827-EE44-BCBB-0C3F4EACA630}"/>
              </a:ext>
            </a:extLst>
          </p:cNvPr>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Alice uses UA to compose e-mail message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bob@someschool.edu</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Rectangle 4">
            <a:extLst>
              <a:ext uri="{FF2B5EF4-FFF2-40B4-BE49-F238E27FC236}">
                <a16:creationId xmlns:a16="http://schemas.microsoft.com/office/drawing/2014/main" id="{00C4C8B9-B23B-0F45-80BC-6C453604E658}"/>
              </a:ext>
            </a:extLst>
          </p:cNvPr>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SMTP client sends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message over the TCP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connection</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grpSp>
        <p:nvGrpSpPr>
          <p:cNvPr id="255" name="Group 163">
            <a:extLst>
              <a:ext uri="{FF2B5EF4-FFF2-40B4-BE49-F238E27FC236}">
                <a16:creationId xmlns:a16="http://schemas.microsoft.com/office/drawing/2014/main" id="{08B09F9F-6FE5-BF42-B610-1A1E41F8BEC8}"/>
              </a:ext>
            </a:extLst>
          </p:cNvPr>
          <p:cNvGrpSpPr>
            <a:grpSpLocks/>
          </p:cNvGrpSpPr>
          <p:nvPr/>
        </p:nvGrpSpPr>
        <p:grpSpPr bwMode="auto">
          <a:xfrm>
            <a:off x="2304142" y="4981175"/>
            <a:ext cx="912813" cy="1054100"/>
            <a:chOff x="3574" y="550"/>
            <a:chExt cx="575" cy="664"/>
          </a:xfrm>
        </p:grpSpPr>
        <p:grpSp>
          <p:nvGrpSpPr>
            <p:cNvPr id="256" name="Group 164">
              <a:extLst>
                <a:ext uri="{FF2B5EF4-FFF2-40B4-BE49-F238E27FC236}">
                  <a16:creationId xmlns:a16="http://schemas.microsoft.com/office/drawing/2014/main" id="{CD93400A-6D0D-684A-BBBD-FEAE608B92E1}"/>
                </a:ext>
              </a:extLst>
            </p:cNvPr>
            <p:cNvGrpSpPr>
              <a:grpSpLocks/>
            </p:cNvGrpSpPr>
            <p:nvPr/>
          </p:nvGrpSpPr>
          <p:grpSpPr bwMode="auto">
            <a:xfrm>
              <a:off x="3588" y="692"/>
              <a:ext cx="561" cy="522"/>
              <a:chOff x="-44" y="1473"/>
              <a:chExt cx="981" cy="1105"/>
            </a:xfrm>
          </p:grpSpPr>
          <p:pic>
            <p:nvPicPr>
              <p:cNvPr id="259" name="Picture 165" descr="desktop_computer_stylized_medium">
                <a:extLst>
                  <a:ext uri="{FF2B5EF4-FFF2-40B4-BE49-F238E27FC236}">
                    <a16:creationId xmlns:a16="http://schemas.microsoft.com/office/drawing/2014/main" id="{1D1523A8-A1B8-B44C-A152-2078AE01C6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a:extLst>
                  <a:ext uri="{FF2B5EF4-FFF2-40B4-BE49-F238E27FC236}">
                    <a16:creationId xmlns:a16="http://schemas.microsoft.com/office/drawing/2014/main" id="{A1C82B36-BF01-F24C-877C-0E2759BF1A5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D073CDC3-856E-F34F-AD4D-EDC68C2D289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4645B38D-9175-AD49-B83F-C3999FDDBD63}"/>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1" name="Group 130">
            <a:extLst>
              <a:ext uri="{FF2B5EF4-FFF2-40B4-BE49-F238E27FC236}">
                <a16:creationId xmlns:a16="http://schemas.microsoft.com/office/drawing/2014/main" id="{13EDFF6E-21A5-9348-B003-C5417A1E00C5}"/>
              </a:ext>
            </a:extLst>
          </p:cNvPr>
          <p:cNvGrpSpPr>
            <a:grpSpLocks/>
          </p:cNvGrpSpPr>
          <p:nvPr/>
        </p:nvGrpSpPr>
        <p:grpSpPr bwMode="auto">
          <a:xfrm>
            <a:off x="6014130" y="4712887"/>
            <a:ext cx="511175" cy="693738"/>
            <a:chOff x="4140" y="429"/>
            <a:chExt cx="1425" cy="2396"/>
          </a:xfrm>
        </p:grpSpPr>
        <p:sp>
          <p:nvSpPr>
            <p:cNvPr id="262" name="Freeform 131">
              <a:extLst>
                <a:ext uri="{FF2B5EF4-FFF2-40B4-BE49-F238E27FC236}">
                  <a16:creationId xmlns:a16="http://schemas.microsoft.com/office/drawing/2014/main" id="{61FD7F4A-FEC8-9A47-901F-32CC32BCA2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132">
              <a:extLst>
                <a:ext uri="{FF2B5EF4-FFF2-40B4-BE49-F238E27FC236}">
                  <a16:creationId xmlns:a16="http://schemas.microsoft.com/office/drawing/2014/main" id="{EB17B35A-AE03-6345-8385-2A3ECEF18FFD}"/>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133">
              <a:extLst>
                <a:ext uri="{FF2B5EF4-FFF2-40B4-BE49-F238E27FC236}">
                  <a16:creationId xmlns:a16="http://schemas.microsoft.com/office/drawing/2014/main" id="{C8ABAA8F-E55F-F847-A050-27D27A3D35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Freeform 134">
              <a:extLst>
                <a:ext uri="{FF2B5EF4-FFF2-40B4-BE49-F238E27FC236}">
                  <a16:creationId xmlns:a16="http://schemas.microsoft.com/office/drawing/2014/main" id="{CB3506B1-1B76-2B4F-92ED-0581496CD79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Rectangle 135">
              <a:extLst>
                <a:ext uri="{FF2B5EF4-FFF2-40B4-BE49-F238E27FC236}">
                  <a16:creationId xmlns:a16="http://schemas.microsoft.com/office/drawing/2014/main" id="{C29141DC-E1CD-CA47-AA6E-3F36A18F879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7" name="Group 136">
              <a:extLst>
                <a:ext uri="{FF2B5EF4-FFF2-40B4-BE49-F238E27FC236}">
                  <a16:creationId xmlns:a16="http://schemas.microsoft.com/office/drawing/2014/main" id="{EAB3ACB3-470F-C840-AA24-17BBD7FD58A3}"/>
                </a:ext>
              </a:extLst>
            </p:cNvPr>
            <p:cNvGrpSpPr>
              <a:grpSpLocks/>
            </p:cNvGrpSpPr>
            <p:nvPr/>
          </p:nvGrpSpPr>
          <p:grpSpPr bwMode="auto">
            <a:xfrm>
              <a:off x="4749" y="668"/>
              <a:ext cx="581" cy="145"/>
              <a:chOff x="614" y="2568"/>
              <a:chExt cx="725" cy="139"/>
            </a:xfrm>
          </p:grpSpPr>
          <p:sp>
            <p:nvSpPr>
              <p:cNvPr id="292" name="AutoShape 137">
                <a:extLst>
                  <a:ext uri="{FF2B5EF4-FFF2-40B4-BE49-F238E27FC236}">
                    <a16:creationId xmlns:a16="http://schemas.microsoft.com/office/drawing/2014/main" id="{C020859C-D00D-7B45-962D-E8E3647B9B6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138">
                <a:extLst>
                  <a:ext uri="{FF2B5EF4-FFF2-40B4-BE49-F238E27FC236}">
                    <a16:creationId xmlns:a16="http://schemas.microsoft.com/office/drawing/2014/main" id="{60E64D16-745C-7C42-81A9-0C7B93AE076D}"/>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68" name="Rectangle 139">
              <a:extLst>
                <a:ext uri="{FF2B5EF4-FFF2-40B4-BE49-F238E27FC236}">
                  <a16:creationId xmlns:a16="http://schemas.microsoft.com/office/drawing/2014/main" id="{F1D855D2-71AC-984F-9A72-50E8ABC1B688}"/>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9" name="Group 140">
              <a:extLst>
                <a:ext uri="{FF2B5EF4-FFF2-40B4-BE49-F238E27FC236}">
                  <a16:creationId xmlns:a16="http://schemas.microsoft.com/office/drawing/2014/main" id="{20BB9E40-6067-8049-AD58-FBE8FE00A726}"/>
                </a:ext>
              </a:extLst>
            </p:cNvPr>
            <p:cNvGrpSpPr>
              <a:grpSpLocks/>
            </p:cNvGrpSpPr>
            <p:nvPr/>
          </p:nvGrpSpPr>
          <p:grpSpPr bwMode="auto">
            <a:xfrm>
              <a:off x="4747" y="994"/>
              <a:ext cx="581" cy="134"/>
              <a:chOff x="614" y="2568"/>
              <a:chExt cx="725" cy="139"/>
            </a:xfrm>
          </p:grpSpPr>
          <p:sp>
            <p:nvSpPr>
              <p:cNvPr id="290" name="AutoShape 141">
                <a:extLst>
                  <a:ext uri="{FF2B5EF4-FFF2-40B4-BE49-F238E27FC236}">
                    <a16:creationId xmlns:a16="http://schemas.microsoft.com/office/drawing/2014/main" id="{2B68BE35-A43A-9149-A03B-07B187ED188F}"/>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AutoShape 142">
                <a:extLst>
                  <a:ext uri="{FF2B5EF4-FFF2-40B4-BE49-F238E27FC236}">
                    <a16:creationId xmlns:a16="http://schemas.microsoft.com/office/drawing/2014/main" id="{43D29C0B-DA7B-C74E-A16B-88D6DA5FC343}"/>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0" name="Rectangle 143">
              <a:extLst>
                <a:ext uri="{FF2B5EF4-FFF2-40B4-BE49-F238E27FC236}">
                  <a16:creationId xmlns:a16="http://schemas.microsoft.com/office/drawing/2014/main" id="{0F5C4F7B-5FAA-1840-9009-D9D57F79D69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Rectangle 144">
              <a:extLst>
                <a:ext uri="{FF2B5EF4-FFF2-40B4-BE49-F238E27FC236}">
                  <a16:creationId xmlns:a16="http://schemas.microsoft.com/office/drawing/2014/main" id="{BF7A105A-0D0F-D945-913B-9DE9C972C242}"/>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2" name="Group 145">
              <a:extLst>
                <a:ext uri="{FF2B5EF4-FFF2-40B4-BE49-F238E27FC236}">
                  <a16:creationId xmlns:a16="http://schemas.microsoft.com/office/drawing/2014/main" id="{10CBB227-95A4-914B-BF9A-A9635D613B84}"/>
                </a:ext>
              </a:extLst>
            </p:cNvPr>
            <p:cNvGrpSpPr>
              <a:grpSpLocks/>
            </p:cNvGrpSpPr>
            <p:nvPr/>
          </p:nvGrpSpPr>
          <p:grpSpPr bwMode="auto">
            <a:xfrm>
              <a:off x="4735" y="1627"/>
              <a:ext cx="582" cy="151"/>
              <a:chOff x="614" y="2568"/>
              <a:chExt cx="725" cy="139"/>
            </a:xfrm>
          </p:grpSpPr>
          <p:sp>
            <p:nvSpPr>
              <p:cNvPr id="288" name="AutoShape 146">
                <a:extLst>
                  <a:ext uri="{FF2B5EF4-FFF2-40B4-BE49-F238E27FC236}">
                    <a16:creationId xmlns:a16="http://schemas.microsoft.com/office/drawing/2014/main" id="{DB5D7EB6-D073-2D4B-B3BB-04D89CC597F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47">
                <a:extLst>
                  <a:ext uri="{FF2B5EF4-FFF2-40B4-BE49-F238E27FC236}">
                    <a16:creationId xmlns:a16="http://schemas.microsoft.com/office/drawing/2014/main" id="{A0CFD582-078B-8445-A2D9-CF20F92CDD18}"/>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3" name="Freeform 148">
              <a:extLst>
                <a:ext uri="{FF2B5EF4-FFF2-40B4-BE49-F238E27FC236}">
                  <a16:creationId xmlns:a16="http://schemas.microsoft.com/office/drawing/2014/main" id="{947FD5AC-F03D-0B44-BCDE-4549BC61250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4" name="Group 149">
              <a:extLst>
                <a:ext uri="{FF2B5EF4-FFF2-40B4-BE49-F238E27FC236}">
                  <a16:creationId xmlns:a16="http://schemas.microsoft.com/office/drawing/2014/main" id="{9B44B04A-F8ED-0347-ADCB-1B8E61433E6D}"/>
                </a:ext>
              </a:extLst>
            </p:cNvPr>
            <p:cNvGrpSpPr>
              <a:grpSpLocks/>
            </p:cNvGrpSpPr>
            <p:nvPr/>
          </p:nvGrpSpPr>
          <p:grpSpPr bwMode="auto">
            <a:xfrm>
              <a:off x="4739" y="1327"/>
              <a:ext cx="582" cy="139"/>
              <a:chOff x="614" y="2568"/>
              <a:chExt cx="725" cy="139"/>
            </a:xfrm>
          </p:grpSpPr>
          <p:sp>
            <p:nvSpPr>
              <p:cNvPr id="286" name="AutoShape 150">
                <a:extLst>
                  <a:ext uri="{FF2B5EF4-FFF2-40B4-BE49-F238E27FC236}">
                    <a16:creationId xmlns:a16="http://schemas.microsoft.com/office/drawing/2014/main" id="{636BD840-6281-2248-803C-E55A27601CE0}"/>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151">
                <a:extLst>
                  <a:ext uri="{FF2B5EF4-FFF2-40B4-BE49-F238E27FC236}">
                    <a16:creationId xmlns:a16="http://schemas.microsoft.com/office/drawing/2014/main" id="{03A123BA-E3B3-1D47-9672-817DDBA916F1}"/>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5" name="Rectangle 152">
              <a:extLst>
                <a:ext uri="{FF2B5EF4-FFF2-40B4-BE49-F238E27FC236}">
                  <a16:creationId xmlns:a16="http://schemas.microsoft.com/office/drawing/2014/main" id="{4D20038F-2D96-1F44-8783-5BAADC6A31A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Freeform 153">
              <a:extLst>
                <a:ext uri="{FF2B5EF4-FFF2-40B4-BE49-F238E27FC236}">
                  <a16:creationId xmlns:a16="http://schemas.microsoft.com/office/drawing/2014/main" id="{ACF47485-E420-FE49-A587-FD7E913695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Freeform 154">
              <a:extLst>
                <a:ext uri="{FF2B5EF4-FFF2-40B4-BE49-F238E27FC236}">
                  <a16:creationId xmlns:a16="http://schemas.microsoft.com/office/drawing/2014/main" id="{28316736-14D9-7F43-A8EA-196B798633A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Oval 155">
              <a:extLst>
                <a:ext uri="{FF2B5EF4-FFF2-40B4-BE49-F238E27FC236}">
                  <a16:creationId xmlns:a16="http://schemas.microsoft.com/office/drawing/2014/main" id="{2722AD07-821C-CB4C-9B0B-DAF52F98109B}"/>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Freeform 156">
              <a:extLst>
                <a:ext uri="{FF2B5EF4-FFF2-40B4-BE49-F238E27FC236}">
                  <a16:creationId xmlns:a16="http://schemas.microsoft.com/office/drawing/2014/main" id="{AB77166F-9EFA-304A-B417-50C6912B7A0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AutoShape 157">
              <a:extLst>
                <a:ext uri="{FF2B5EF4-FFF2-40B4-BE49-F238E27FC236}">
                  <a16:creationId xmlns:a16="http://schemas.microsoft.com/office/drawing/2014/main" id="{D3E26CDB-2B77-8541-94DF-35B22CFF7E05}"/>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AutoShape 158">
              <a:extLst>
                <a:ext uri="{FF2B5EF4-FFF2-40B4-BE49-F238E27FC236}">
                  <a16:creationId xmlns:a16="http://schemas.microsoft.com/office/drawing/2014/main" id="{FF893C65-60BF-8948-93D4-F47C74AABF12}"/>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Oval 159">
              <a:extLst>
                <a:ext uri="{FF2B5EF4-FFF2-40B4-BE49-F238E27FC236}">
                  <a16:creationId xmlns:a16="http://schemas.microsoft.com/office/drawing/2014/main" id="{DD307CA4-5E6F-9742-9FA0-4ABF90FAE29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Oval 160">
              <a:extLst>
                <a:ext uri="{FF2B5EF4-FFF2-40B4-BE49-F238E27FC236}">
                  <a16:creationId xmlns:a16="http://schemas.microsoft.com/office/drawing/2014/main" id="{3A77FE5B-B51A-4746-8BEB-840D217B599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4" name="Oval 161">
              <a:extLst>
                <a:ext uri="{FF2B5EF4-FFF2-40B4-BE49-F238E27FC236}">
                  <a16:creationId xmlns:a16="http://schemas.microsoft.com/office/drawing/2014/main" id="{B7459A07-79C7-4A4E-8631-AD543B8123CD}"/>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62">
              <a:extLst>
                <a:ext uri="{FF2B5EF4-FFF2-40B4-BE49-F238E27FC236}">
                  <a16:creationId xmlns:a16="http://schemas.microsoft.com/office/drawing/2014/main" id="{D905B9A3-8633-4345-B7CC-84D2E540FA92}"/>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4" name="Group 97">
            <a:extLst>
              <a:ext uri="{FF2B5EF4-FFF2-40B4-BE49-F238E27FC236}">
                <a16:creationId xmlns:a16="http://schemas.microsoft.com/office/drawing/2014/main" id="{ADB3DE3D-4165-3B46-BB9B-5858B8FFA369}"/>
              </a:ext>
            </a:extLst>
          </p:cNvPr>
          <p:cNvGrpSpPr>
            <a:grpSpLocks/>
          </p:cNvGrpSpPr>
          <p:nvPr/>
        </p:nvGrpSpPr>
        <p:grpSpPr bwMode="auto">
          <a:xfrm>
            <a:off x="3836080" y="4768450"/>
            <a:ext cx="511175" cy="693737"/>
            <a:chOff x="4140" y="429"/>
            <a:chExt cx="1425" cy="2396"/>
          </a:xfrm>
        </p:grpSpPr>
        <p:sp>
          <p:nvSpPr>
            <p:cNvPr id="295" name="Freeform 98">
              <a:extLst>
                <a:ext uri="{FF2B5EF4-FFF2-40B4-BE49-F238E27FC236}">
                  <a16:creationId xmlns:a16="http://schemas.microsoft.com/office/drawing/2014/main" id="{03202765-8544-C841-9C63-3A1DA333ED9E}"/>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99">
              <a:extLst>
                <a:ext uri="{FF2B5EF4-FFF2-40B4-BE49-F238E27FC236}">
                  <a16:creationId xmlns:a16="http://schemas.microsoft.com/office/drawing/2014/main" id="{CAE8C355-09FA-4C47-BBAF-D5EDAD32977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Freeform 100">
              <a:extLst>
                <a:ext uri="{FF2B5EF4-FFF2-40B4-BE49-F238E27FC236}">
                  <a16:creationId xmlns:a16="http://schemas.microsoft.com/office/drawing/2014/main" id="{1813AF87-1962-CC41-9EA2-E9AAF9C15C5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101">
              <a:extLst>
                <a:ext uri="{FF2B5EF4-FFF2-40B4-BE49-F238E27FC236}">
                  <a16:creationId xmlns:a16="http://schemas.microsoft.com/office/drawing/2014/main" id="{635DA424-468C-B74D-A71E-8D5238607F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102">
              <a:extLst>
                <a:ext uri="{FF2B5EF4-FFF2-40B4-BE49-F238E27FC236}">
                  <a16:creationId xmlns:a16="http://schemas.microsoft.com/office/drawing/2014/main" id="{D1116DD3-4725-3F42-9140-A650EBC8887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03">
              <a:extLst>
                <a:ext uri="{FF2B5EF4-FFF2-40B4-BE49-F238E27FC236}">
                  <a16:creationId xmlns:a16="http://schemas.microsoft.com/office/drawing/2014/main" id="{96E3F381-15B8-1B49-A258-044D4112E792}"/>
                </a:ext>
              </a:extLst>
            </p:cNvPr>
            <p:cNvGrpSpPr>
              <a:grpSpLocks/>
            </p:cNvGrpSpPr>
            <p:nvPr/>
          </p:nvGrpSpPr>
          <p:grpSpPr bwMode="auto">
            <a:xfrm>
              <a:off x="4749" y="668"/>
              <a:ext cx="581" cy="145"/>
              <a:chOff x="614" y="2568"/>
              <a:chExt cx="725" cy="139"/>
            </a:xfrm>
          </p:grpSpPr>
          <p:sp>
            <p:nvSpPr>
              <p:cNvPr id="325" name="AutoShape 104">
                <a:extLst>
                  <a:ext uri="{FF2B5EF4-FFF2-40B4-BE49-F238E27FC236}">
                    <a16:creationId xmlns:a16="http://schemas.microsoft.com/office/drawing/2014/main" id="{D6B0BF9E-9CBE-1549-B2D8-839D9B2C5BA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105">
                <a:extLst>
                  <a:ext uri="{FF2B5EF4-FFF2-40B4-BE49-F238E27FC236}">
                    <a16:creationId xmlns:a16="http://schemas.microsoft.com/office/drawing/2014/main" id="{A0661E37-0B6D-1049-81DE-EB828721F1B3}"/>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06">
              <a:extLst>
                <a:ext uri="{FF2B5EF4-FFF2-40B4-BE49-F238E27FC236}">
                  <a16:creationId xmlns:a16="http://schemas.microsoft.com/office/drawing/2014/main" id="{BAB9B843-66F5-2248-A3E2-DF01D33259AC}"/>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2" name="Group 107">
              <a:extLst>
                <a:ext uri="{FF2B5EF4-FFF2-40B4-BE49-F238E27FC236}">
                  <a16:creationId xmlns:a16="http://schemas.microsoft.com/office/drawing/2014/main" id="{6518B94D-305C-3E4D-8DCB-3FC99FAF969F}"/>
                </a:ext>
              </a:extLst>
            </p:cNvPr>
            <p:cNvGrpSpPr>
              <a:grpSpLocks/>
            </p:cNvGrpSpPr>
            <p:nvPr/>
          </p:nvGrpSpPr>
          <p:grpSpPr bwMode="auto">
            <a:xfrm>
              <a:off x="4747" y="994"/>
              <a:ext cx="581" cy="134"/>
              <a:chOff x="614" y="2568"/>
              <a:chExt cx="725" cy="139"/>
            </a:xfrm>
          </p:grpSpPr>
          <p:sp>
            <p:nvSpPr>
              <p:cNvPr id="323" name="AutoShape 108">
                <a:extLst>
                  <a:ext uri="{FF2B5EF4-FFF2-40B4-BE49-F238E27FC236}">
                    <a16:creationId xmlns:a16="http://schemas.microsoft.com/office/drawing/2014/main" id="{515F809F-C8CD-E74B-A09F-05D4DAD5CA32}"/>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09">
                <a:extLst>
                  <a:ext uri="{FF2B5EF4-FFF2-40B4-BE49-F238E27FC236}">
                    <a16:creationId xmlns:a16="http://schemas.microsoft.com/office/drawing/2014/main" id="{1541720E-86CE-9D4E-B90E-2C12EBF7C8CD}"/>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3" name="Rectangle 110">
              <a:extLst>
                <a:ext uri="{FF2B5EF4-FFF2-40B4-BE49-F238E27FC236}">
                  <a16:creationId xmlns:a16="http://schemas.microsoft.com/office/drawing/2014/main" id="{F81C1D2B-CFBB-FE4E-BEAF-3C01C171CA48}"/>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Rectangle 111">
              <a:extLst>
                <a:ext uri="{FF2B5EF4-FFF2-40B4-BE49-F238E27FC236}">
                  <a16:creationId xmlns:a16="http://schemas.microsoft.com/office/drawing/2014/main" id="{7BD2FBC8-D08A-B246-BE8D-016678697A5A}"/>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12">
              <a:extLst>
                <a:ext uri="{FF2B5EF4-FFF2-40B4-BE49-F238E27FC236}">
                  <a16:creationId xmlns:a16="http://schemas.microsoft.com/office/drawing/2014/main" id="{D3D80363-2E2A-2849-972A-EE8ED7BFA46E}"/>
                </a:ext>
              </a:extLst>
            </p:cNvPr>
            <p:cNvGrpSpPr>
              <a:grpSpLocks/>
            </p:cNvGrpSpPr>
            <p:nvPr/>
          </p:nvGrpSpPr>
          <p:grpSpPr bwMode="auto">
            <a:xfrm>
              <a:off x="4735" y="1627"/>
              <a:ext cx="582" cy="151"/>
              <a:chOff x="614" y="2568"/>
              <a:chExt cx="725" cy="139"/>
            </a:xfrm>
          </p:grpSpPr>
          <p:sp>
            <p:nvSpPr>
              <p:cNvPr id="321" name="AutoShape 113">
                <a:extLst>
                  <a:ext uri="{FF2B5EF4-FFF2-40B4-BE49-F238E27FC236}">
                    <a16:creationId xmlns:a16="http://schemas.microsoft.com/office/drawing/2014/main" id="{0BD3B318-134A-A84C-96F2-1BDB9863DC4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14">
                <a:extLst>
                  <a:ext uri="{FF2B5EF4-FFF2-40B4-BE49-F238E27FC236}">
                    <a16:creationId xmlns:a16="http://schemas.microsoft.com/office/drawing/2014/main" id="{27120C70-DCE9-2E4D-B0C9-DD055D0981F5}"/>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Freeform 115">
              <a:extLst>
                <a:ext uri="{FF2B5EF4-FFF2-40B4-BE49-F238E27FC236}">
                  <a16:creationId xmlns:a16="http://schemas.microsoft.com/office/drawing/2014/main" id="{32116D06-1E4E-6E40-B6AE-33AC5758366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7" name="Group 116">
              <a:extLst>
                <a:ext uri="{FF2B5EF4-FFF2-40B4-BE49-F238E27FC236}">
                  <a16:creationId xmlns:a16="http://schemas.microsoft.com/office/drawing/2014/main" id="{5BCFC18E-7FE4-8B45-A160-7D7B86F88D6D}"/>
                </a:ext>
              </a:extLst>
            </p:cNvPr>
            <p:cNvGrpSpPr>
              <a:grpSpLocks/>
            </p:cNvGrpSpPr>
            <p:nvPr/>
          </p:nvGrpSpPr>
          <p:grpSpPr bwMode="auto">
            <a:xfrm>
              <a:off x="4739" y="1327"/>
              <a:ext cx="582" cy="139"/>
              <a:chOff x="614" y="2568"/>
              <a:chExt cx="725" cy="139"/>
            </a:xfrm>
          </p:grpSpPr>
          <p:sp>
            <p:nvSpPr>
              <p:cNvPr id="319" name="AutoShape 117">
                <a:extLst>
                  <a:ext uri="{FF2B5EF4-FFF2-40B4-BE49-F238E27FC236}">
                    <a16:creationId xmlns:a16="http://schemas.microsoft.com/office/drawing/2014/main" id="{A5FD1A90-49C4-2948-9007-9990A218BEE7}"/>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18">
                <a:extLst>
                  <a:ext uri="{FF2B5EF4-FFF2-40B4-BE49-F238E27FC236}">
                    <a16:creationId xmlns:a16="http://schemas.microsoft.com/office/drawing/2014/main" id="{AD5A551B-E827-BE40-871C-2FE9EA42BC52}"/>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8" name="Rectangle 119">
              <a:extLst>
                <a:ext uri="{FF2B5EF4-FFF2-40B4-BE49-F238E27FC236}">
                  <a16:creationId xmlns:a16="http://schemas.microsoft.com/office/drawing/2014/main" id="{9E89F03E-4741-2E45-BBF4-F9CEAC095B32}"/>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120">
              <a:extLst>
                <a:ext uri="{FF2B5EF4-FFF2-40B4-BE49-F238E27FC236}">
                  <a16:creationId xmlns:a16="http://schemas.microsoft.com/office/drawing/2014/main" id="{5B36F789-D673-924A-B6E2-89FF2E71B9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21">
              <a:extLst>
                <a:ext uri="{FF2B5EF4-FFF2-40B4-BE49-F238E27FC236}">
                  <a16:creationId xmlns:a16="http://schemas.microsoft.com/office/drawing/2014/main" id="{575FFFE5-59E8-454D-8E1B-8661926F3F4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Oval 122">
              <a:extLst>
                <a:ext uri="{FF2B5EF4-FFF2-40B4-BE49-F238E27FC236}">
                  <a16:creationId xmlns:a16="http://schemas.microsoft.com/office/drawing/2014/main" id="{01273880-520A-0D47-94ED-5792308AEEBD}"/>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Freeform 123">
              <a:extLst>
                <a:ext uri="{FF2B5EF4-FFF2-40B4-BE49-F238E27FC236}">
                  <a16:creationId xmlns:a16="http://schemas.microsoft.com/office/drawing/2014/main" id="{20B4A8A9-719B-B94A-84E0-FEDC33E21E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AutoShape 124">
              <a:extLst>
                <a:ext uri="{FF2B5EF4-FFF2-40B4-BE49-F238E27FC236}">
                  <a16:creationId xmlns:a16="http://schemas.microsoft.com/office/drawing/2014/main" id="{E2C42425-B3EE-8146-91D1-2DD406A09511}"/>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125">
              <a:extLst>
                <a:ext uri="{FF2B5EF4-FFF2-40B4-BE49-F238E27FC236}">
                  <a16:creationId xmlns:a16="http://schemas.microsoft.com/office/drawing/2014/main" id="{4F76F24A-FC5D-6A4F-9463-E77748FD58B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Oval 126">
              <a:extLst>
                <a:ext uri="{FF2B5EF4-FFF2-40B4-BE49-F238E27FC236}">
                  <a16:creationId xmlns:a16="http://schemas.microsoft.com/office/drawing/2014/main" id="{1D9B7E36-CAB9-0E4B-B681-F767080585D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Oval 127">
              <a:extLst>
                <a:ext uri="{FF2B5EF4-FFF2-40B4-BE49-F238E27FC236}">
                  <a16:creationId xmlns:a16="http://schemas.microsoft.com/office/drawing/2014/main" id="{E3545956-0C42-C345-87E7-B325418EDA0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7" name="Oval 128">
              <a:extLst>
                <a:ext uri="{FF2B5EF4-FFF2-40B4-BE49-F238E27FC236}">
                  <a16:creationId xmlns:a16="http://schemas.microsoft.com/office/drawing/2014/main" id="{E67EEB31-8E9F-7949-9AEE-953592735608}"/>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Rectangle 129">
              <a:extLst>
                <a:ext uri="{FF2B5EF4-FFF2-40B4-BE49-F238E27FC236}">
                  <a16:creationId xmlns:a16="http://schemas.microsoft.com/office/drawing/2014/main" id="{5E38596A-D6EE-8A43-B103-6CC1A20DBB67}"/>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7" name="Group 20">
            <a:extLst>
              <a:ext uri="{FF2B5EF4-FFF2-40B4-BE49-F238E27FC236}">
                <a16:creationId xmlns:a16="http://schemas.microsoft.com/office/drawing/2014/main" id="{6B376882-67D1-6642-B577-EE5384FDD0DA}"/>
              </a:ext>
            </a:extLst>
          </p:cNvPr>
          <p:cNvGrpSpPr>
            <a:grpSpLocks/>
          </p:cNvGrpSpPr>
          <p:nvPr/>
        </p:nvGrpSpPr>
        <p:grpSpPr bwMode="auto">
          <a:xfrm>
            <a:off x="3969430" y="5055787"/>
            <a:ext cx="809625" cy="1049338"/>
            <a:chOff x="4296" y="2627"/>
            <a:chExt cx="510" cy="661"/>
          </a:xfrm>
        </p:grpSpPr>
        <p:sp>
          <p:nvSpPr>
            <p:cNvPr id="328" name="Rectangle 21">
              <a:extLst>
                <a:ext uri="{FF2B5EF4-FFF2-40B4-BE49-F238E27FC236}">
                  <a16:creationId xmlns:a16="http://schemas.microsoft.com/office/drawing/2014/main" id="{CC5D394C-77F3-944C-B991-14BF75531143}"/>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9" name="Text Box 22">
              <a:extLst>
                <a:ext uri="{FF2B5EF4-FFF2-40B4-BE49-F238E27FC236}">
                  <a16:creationId xmlns:a16="http://schemas.microsoft.com/office/drawing/2014/main" id="{EE677E13-F5D8-F64B-8BF4-7DF73BB03D8D}"/>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23">
              <a:extLst>
                <a:ext uri="{FF2B5EF4-FFF2-40B4-BE49-F238E27FC236}">
                  <a16:creationId xmlns:a16="http://schemas.microsoft.com/office/drawing/2014/main" id="{7D15F646-E03A-774B-A508-1EF0B3C4C544}"/>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Line 24">
              <a:extLst>
                <a:ext uri="{FF2B5EF4-FFF2-40B4-BE49-F238E27FC236}">
                  <a16:creationId xmlns:a16="http://schemas.microsoft.com/office/drawing/2014/main" id="{AE3EF45E-8540-9B48-AAEF-B5B93F92C2DA}"/>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Line 25">
              <a:extLst>
                <a:ext uri="{FF2B5EF4-FFF2-40B4-BE49-F238E27FC236}">
                  <a16:creationId xmlns:a16="http://schemas.microsoft.com/office/drawing/2014/main" id="{9A3B4EF6-63F2-0947-B7B6-7FADC44E642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26">
              <a:extLst>
                <a:ext uri="{FF2B5EF4-FFF2-40B4-BE49-F238E27FC236}">
                  <a16:creationId xmlns:a16="http://schemas.microsoft.com/office/drawing/2014/main" id="{28713178-2168-3342-8EA0-1EFAEB77CFB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Line 27">
              <a:extLst>
                <a:ext uri="{FF2B5EF4-FFF2-40B4-BE49-F238E27FC236}">
                  <a16:creationId xmlns:a16="http://schemas.microsoft.com/office/drawing/2014/main" id="{7F512291-0783-2C4D-A8BC-E711760A298F}"/>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28">
              <a:extLst>
                <a:ext uri="{FF2B5EF4-FFF2-40B4-BE49-F238E27FC236}">
                  <a16:creationId xmlns:a16="http://schemas.microsoft.com/office/drawing/2014/main" id="{C7F7AFBC-09B9-1A4A-B167-5E31466A0B81}"/>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Line 29">
              <a:extLst>
                <a:ext uri="{FF2B5EF4-FFF2-40B4-BE49-F238E27FC236}">
                  <a16:creationId xmlns:a16="http://schemas.microsoft.com/office/drawing/2014/main" id="{36AD3A7A-6001-B248-909D-97FF4FEC888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Line 30">
              <a:extLst>
                <a:ext uri="{FF2B5EF4-FFF2-40B4-BE49-F238E27FC236}">
                  <a16:creationId xmlns:a16="http://schemas.microsoft.com/office/drawing/2014/main" id="{AAD9F1B0-F0AE-1E4A-9E8B-7B0411EAF150}"/>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31">
              <a:extLst>
                <a:ext uri="{FF2B5EF4-FFF2-40B4-BE49-F238E27FC236}">
                  <a16:creationId xmlns:a16="http://schemas.microsoft.com/office/drawing/2014/main" id="{3F9EB85C-0662-2944-B53C-B5C5F284A0B7}"/>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32">
              <a:extLst>
                <a:ext uri="{FF2B5EF4-FFF2-40B4-BE49-F238E27FC236}">
                  <a16:creationId xmlns:a16="http://schemas.microsoft.com/office/drawing/2014/main" id="{E9D294E7-8C79-5A40-B5A2-9B0D1E8C6440}"/>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33">
              <a:extLst>
                <a:ext uri="{FF2B5EF4-FFF2-40B4-BE49-F238E27FC236}">
                  <a16:creationId xmlns:a16="http://schemas.microsoft.com/office/drawing/2014/main" id="{1ECAEAF4-8B77-874F-AE38-AF22ED2624E7}"/>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Rectangle 34">
              <a:extLst>
                <a:ext uri="{FF2B5EF4-FFF2-40B4-BE49-F238E27FC236}">
                  <a16:creationId xmlns:a16="http://schemas.microsoft.com/office/drawing/2014/main" id="{DA0B2421-1373-8547-9A4B-4EF52BDE0BE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35">
              <a:extLst>
                <a:ext uri="{FF2B5EF4-FFF2-40B4-BE49-F238E27FC236}">
                  <a16:creationId xmlns:a16="http://schemas.microsoft.com/office/drawing/2014/main" id="{7C2F1B41-189C-4A43-BEF6-C6BE6D5D3591}"/>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pic>
        <p:nvPicPr>
          <p:cNvPr id="343" name="Picture 36" descr="Alice">
            <a:extLst>
              <a:ext uri="{FF2B5EF4-FFF2-40B4-BE49-F238E27FC236}">
                <a16:creationId xmlns:a16="http://schemas.microsoft.com/office/drawing/2014/main" id="{63AFF8CB-097F-3846-84FD-E89880F62F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64367" y="5220887"/>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37" descr="Bob">
            <a:extLst>
              <a:ext uri="{FF2B5EF4-FFF2-40B4-BE49-F238E27FC236}">
                <a16:creationId xmlns:a16="http://schemas.microsoft.com/office/drawing/2014/main" id="{67A94867-6C86-964D-8B53-832FD29159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54180" y="5125637"/>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5" name="Group 48">
            <a:extLst>
              <a:ext uri="{FF2B5EF4-FFF2-40B4-BE49-F238E27FC236}">
                <a16:creationId xmlns:a16="http://schemas.microsoft.com/office/drawing/2014/main" id="{EEADEB4C-0DE5-7A47-B0C1-F7A8830D9591}"/>
              </a:ext>
            </a:extLst>
          </p:cNvPr>
          <p:cNvGrpSpPr>
            <a:grpSpLocks/>
          </p:cNvGrpSpPr>
          <p:nvPr/>
        </p:nvGrpSpPr>
        <p:grpSpPr bwMode="auto">
          <a:xfrm>
            <a:off x="6160180" y="5001812"/>
            <a:ext cx="809625" cy="1049338"/>
            <a:chOff x="4296" y="2627"/>
            <a:chExt cx="510" cy="661"/>
          </a:xfrm>
        </p:grpSpPr>
        <p:sp>
          <p:nvSpPr>
            <p:cNvPr id="346" name="Rectangle 49">
              <a:extLst>
                <a:ext uri="{FF2B5EF4-FFF2-40B4-BE49-F238E27FC236}">
                  <a16:creationId xmlns:a16="http://schemas.microsoft.com/office/drawing/2014/main" id="{4564DF36-9849-6946-BAA4-346D46ED3C10}"/>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Text Box 50">
              <a:extLst>
                <a:ext uri="{FF2B5EF4-FFF2-40B4-BE49-F238E27FC236}">
                  <a16:creationId xmlns:a16="http://schemas.microsoft.com/office/drawing/2014/main" id="{95B494F8-B148-1E44-ABE8-6EC09DFF7FA9}"/>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51">
              <a:extLst>
                <a:ext uri="{FF2B5EF4-FFF2-40B4-BE49-F238E27FC236}">
                  <a16:creationId xmlns:a16="http://schemas.microsoft.com/office/drawing/2014/main" id="{1B9214B0-3A96-5243-BB24-2F3F43E2071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Line 52">
              <a:extLst>
                <a:ext uri="{FF2B5EF4-FFF2-40B4-BE49-F238E27FC236}">
                  <a16:creationId xmlns:a16="http://schemas.microsoft.com/office/drawing/2014/main" id="{D4C180E7-B105-D24F-9DB1-1A50C299AE0C}"/>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Line 53">
              <a:extLst>
                <a:ext uri="{FF2B5EF4-FFF2-40B4-BE49-F238E27FC236}">
                  <a16:creationId xmlns:a16="http://schemas.microsoft.com/office/drawing/2014/main" id="{165FB39B-14E6-9043-A51D-266CB4D4D8E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54">
              <a:extLst>
                <a:ext uri="{FF2B5EF4-FFF2-40B4-BE49-F238E27FC236}">
                  <a16:creationId xmlns:a16="http://schemas.microsoft.com/office/drawing/2014/main" id="{B0C3A7D7-CF8F-CD41-B9DD-E546D2C03D79}"/>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Line 55">
              <a:extLst>
                <a:ext uri="{FF2B5EF4-FFF2-40B4-BE49-F238E27FC236}">
                  <a16:creationId xmlns:a16="http://schemas.microsoft.com/office/drawing/2014/main" id="{079A54A6-69B3-6245-A536-821615DFA168}"/>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Line 56">
              <a:extLst>
                <a:ext uri="{FF2B5EF4-FFF2-40B4-BE49-F238E27FC236}">
                  <a16:creationId xmlns:a16="http://schemas.microsoft.com/office/drawing/2014/main" id="{50C02768-BE49-0E48-AB58-3ED05EA97C8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5765AB2A-57FC-9647-A5F1-3A42797BED8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Line 58">
              <a:extLst>
                <a:ext uri="{FF2B5EF4-FFF2-40B4-BE49-F238E27FC236}">
                  <a16:creationId xmlns:a16="http://schemas.microsoft.com/office/drawing/2014/main" id="{1D662A5A-250B-5C43-A940-153B333F97AE}"/>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Rectangle 59">
              <a:extLst>
                <a:ext uri="{FF2B5EF4-FFF2-40B4-BE49-F238E27FC236}">
                  <a16:creationId xmlns:a16="http://schemas.microsoft.com/office/drawing/2014/main" id="{C467817D-72BB-304A-907C-15078ACB986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60">
              <a:extLst>
                <a:ext uri="{FF2B5EF4-FFF2-40B4-BE49-F238E27FC236}">
                  <a16:creationId xmlns:a16="http://schemas.microsoft.com/office/drawing/2014/main" id="{C8B9E0B3-EA63-0E42-BAC5-67850547EF6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61">
              <a:extLst>
                <a:ext uri="{FF2B5EF4-FFF2-40B4-BE49-F238E27FC236}">
                  <a16:creationId xmlns:a16="http://schemas.microsoft.com/office/drawing/2014/main" id="{43E44E4D-C23B-D34F-9AD2-5DFAD5B508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62">
              <a:extLst>
                <a:ext uri="{FF2B5EF4-FFF2-40B4-BE49-F238E27FC236}">
                  <a16:creationId xmlns:a16="http://schemas.microsoft.com/office/drawing/2014/main" id="{34AACE8E-FCF4-2846-85E1-B707176DB47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63">
              <a:extLst>
                <a:ext uri="{FF2B5EF4-FFF2-40B4-BE49-F238E27FC236}">
                  <a16:creationId xmlns:a16="http://schemas.microsoft.com/office/drawing/2014/main" id="{C6EFAB4C-6FC0-5A44-9BD5-6EF789ED3EA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1" name="Line 69">
            <a:extLst>
              <a:ext uri="{FF2B5EF4-FFF2-40B4-BE49-F238E27FC236}">
                <a16:creationId xmlns:a16="http://schemas.microsoft.com/office/drawing/2014/main" id="{B12BA932-5325-874B-B19A-B088808F43F7}"/>
              </a:ext>
            </a:extLst>
          </p:cNvPr>
          <p:cNvSpPr>
            <a:spLocks noChangeShapeType="1"/>
          </p:cNvSpPr>
          <p:nvPr/>
        </p:nvSpPr>
        <p:spPr bwMode="auto">
          <a:xfrm>
            <a:off x="3089955" y="5593950"/>
            <a:ext cx="892175" cy="146050"/>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2" name="Line 70">
            <a:extLst>
              <a:ext uri="{FF2B5EF4-FFF2-40B4-BE49-F238E27FC236}">
                <a16:creationId xmlns:a16="http://schemas.microsoft.com/office/drawing/2014/main" id="{9B0EC571-15F5-F54A-9590-2FC0C5F87261}"/>
              </a:ext>
            </a:extLst>
          </p:cNvPr>
          <p:cNvSpPr>
            <a:spLocks noChangeShapeType="1"/>
          </p:cNvSpPr>
          <p:nvPr/>
        </p:nvSpPr>
        <p:spPr bwMode="auto">
          <a:xfrm>
            <a:off x="4775880" y="5728887"/>
            <a:ext cx="1379537" cy="219075"/>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Line 71">
            <a:extLst>
              <a:ext uri="{FF2B5EF4-FFF2-40B4-BE49-F238E27FC236}">
                <a16:creationId xmlns:a16="http://schemas.microsoft.com/office/drawing/2014/main" id="{0CC82D8C-ED1C-6E42-9BF1-DA1481F0EEE6}"/>
              </a:ext>
            </a:extLst>
          </p:cNvPr>
          <p:cNvSpPr>
            <a:spLocks noChangeShapeType="1"/>
          </p:cNvSpPr>
          <p:nvPr/>
        </p:nvSpPr>
        <p:spPr bwMode="auto">
          <a:xfrm flipV="1">
            <a:off x="7006317" y="5508225"/>
            <a:ext cx="1027113" cy="427037"/>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Oval 72">
            <a:extLst>
              <a:ext uri="{FF2B5EF4-FFF2-40B4-BE49-F238E27FC236}">
                <a16:creationId xmlns:a16="http://schemas.microsoft.com/office/drawing/2014/main" id="{0B743518-B7A3-D649-BBB1-081C12DD5412}"/>
              </a:ext>
            </a:extLst>
          </p:cNvPr>
          <p:cNvSpPr>
            <a:spLocks noChangeArrowheads="1"/>
          </p:cNvSpPr>
          <p:nvPr/>
        </p:nvSpPr>
        <p:spPr bwMode="auto">
          <a:xfrm>
            <a:off x="2220005" y="50430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Oval 74">
            <a:extLst>
              <a:ext uri="{FF2B5EF4-FFF2-40B4-BE49-F238E27FC236}">
                <a16:creationId xmlns:a16="http://schemas.microsoft.com/office/drawing/2014/main" id="{DC2768BB-DD45-4E4B-BBD1-C179D968FBBA}"/>
              </a:ext>
            </a:extLst>
          </p:cNvPr>
          <p:cNvSpPr>
            <a:spLocks noChangeArrowheads="1"/>
          </p:cNvSpPr>
          <p:nvPr/>
        </p:nvSpPr>
        <p:spPr bwMode="auto">
          <a:xfrm>
            <a:off x="3329667" y="55383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Oval 75">
            <a:extLst>
              <a:ext uri="{FF2B5EF4-FFF2-40B4-BE49-F238E27FC236}">
                <a16:creationId xmlns:a16="http://schemas.microsoft.com/office/drawing/2014/main" id="{FC69D002-21E2-4843-8E47-2D7A1DFF3E9D}"/>
              </a:ext>
            </a:extLst>
          </p:cNvPr>
          <p:cNvSpPr>
            <a:spLocks noChangeArrowheads="1"/>
          </p:cNvSpPr>
          <p:nvPr/>
        </p:nvSpPr>
        <p:spPr bwMode="auto">
          <a:xfrm>
            <a:off x="4201205" y="56177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76">
            <a:extLst>
              <a:ext uri="{FF2B5EF4-FFF2-40B4-BE49-F238E27FC236}">
                <a16:creationId xmlns:a16="http://schemas.microsoft.com/office/drawing/2014/main" id="{81E42442-3779-D54A-9503-408605D98DA8}"/>
              </a:ext>
            </a:extLst>
          </p:cNvPr>
          <p:cNvSpPr>
            <a:spLocks noChangeArrowheads="1"/>
          </p:cNvSpPr>
          <p:nvPr/>
        </p:nvSpPr>
        <p:spPr bwMode="auto">
          <a:xfrm>
            <a:off x="5312455" y="57034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Oval 77">
            <a:extLst>
              <a:ext uri="{FF2B5EF4-FFF2-40B4-BE49-F238E27FC236}">
                <a16:creationId xmlns:a16="http://schemas.microsoft.com/office/drawing/2014/main" id="{B036CC3D-838C-C54C-AC10-70245E28B484}"/>
              </a:ext>
            </a:extLst>
          </p:cNvPr>
          <p:cNvSpPr>
            <a:spLocks noChangeArrowheads="1"/>
          </p:cNvSpPr>
          <p:nvPr/>
        </p:nvSpPr>
        <p:spPr bwMode="auto">
          <a:xfrm>
            <a:off x="6417355" y="6035275"/>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Oval 78">
            <a:extLst>
              <a:ext uri="{FF2B5EF4-FFF2-40B4-BE49-F238E27FC236}">
                <a16:creationId xmlns:a16="http://schemas.microsoft.com/office/drawing/2014/main" id="{09AB63F1-4A13-9347-B64D-46DAF636F794}"/>
              </a:ext>
            </a:extLst>
          </p:cNvPr>
          <p:cNvSpPr>
            <a:spLocks noChangeArrowheads="1"/>
          </p:cNvSpPr>
          <p:nvPr/>
        </p:nvSpPr>
        <p:spPr bwMode="auto">
          <a:xfrm>
            <a:off x="7339692" y="56050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Text Box 95">
            <a:extLst>
              <a:ext uri="{FF2B5EF4-FFF2-40B4-BE49-F238E27FC236}">
                <a16:creationId xmlns:a16="http://schemas.microsoft.com/office/drawing/2014/main" id="{9D22DFF5-0D8D-6349-BC46-AB22D2F2BB01}"/>
              </a:ext>
            </a:extLst>
          </p:cNvPr>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Alice</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Text Box 96">
            <a:extLst>
              <a:ext uri="{FF2B5EF4-FFF2-40B4-BE49-F238E27FC236}">
                <a16:creationId xmlns:a16="http://schemas.microsoft.com/office/drawing/2014/main" id="{3CCDA2E2-AC99-0045-BA7F-F3C92F51CD14}"/>
              </a:ext>
            </a:extLst>
          </p:cNvPr>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Bob</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169">
            <a:extLst>
              <a:ext uri="{FF2B5EF4-FFF2-40B4-BE49-F238E27FC236}">
                <a16:creationId xmlns:a16="http://schemas.microsoft.com/office/drawing/2014/main" id="{6766002A-66B6-B64B-AAEB-F427F3791233}"/>
              </a:ext>
            </a:extLst>
          </p:cNvPr>
          <p:cNvGrpSpPr>
            <a:grpSpLocks/>
          </p:cNvGrpSpPr>
          <p:nvPr/>
        </p:nvGrpSpPr>
        <p:grpSpPr bwMode="auto">
          <a:xfrm>
            <a:off x="7833405" y="4908150"/>
            <a:ext cx="912812" cy="1054100"/>
            <a:chOff x="3574" y="550"/>
            <a:chExt cx="575" cy="664"/>
          </a:xfrm>
        </p:grpSpPr>
        <p:grpSp>
          <p:nvGrpSpPr>
            <p:cNvPr id="373" name="Group 170">
              <a:extLst>
                <a:ext uri="{FF2B5EF4-FFF2-40B4-BE49-F238E27FC236}">
                  <a16:creationId xmlns:a16="http://schemas.microsoft.com/office/drawing/2014/main" id="{95D43423-E726-764E-8062-2A3551E0959D}"/>
                </a:ext>
              </a:extLst>
            </p:cNvPr>
            <p:cNvGrpSpPr>
              <a:grpSpLocks/>
            </p:cNvGrpSpPr>
            <p:nvPr/>
          </p:nvGrpSpPr>
          <p:grpSpPr bwMode="auto">
            <a:xfrm>
              <a:off x="3588" y="692"/>
              <a:ext cx="561" cy="522"/>
              <a:chOff x="-44" y="1473"/>
              <a:chExt cx="981" cy="1105"/>
            </a:xfrm>
          </p:grpSpPr>
          <p:pic>
            <p:nvPicPr>
              <p:cNvPr id="376" name="Picture 171" descr="desktop_computer_stylized_medium">
                <a:extLst>
                  <a:ext uri="{FF2B5EF4-FFF2-40B4-BE49-F238E27FC236}">
                    <a16:creationId xmlns:a16="http://schemas.microsoft.com/office/drawing/2014/main" id="{5015A0EC-AAF7-5845-870F-AC72079C9D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a:extLst>
                  <a:ext uri="{FF2B5EF4-FFF2-40B4-BE49-F238E27FC236}">
                    <a16:creationId xmlns:a16="http://schemas.microsoft.com/office/drawing/2014/main" id="{85F221FD-96E4-6C47-B178-8A95ACD6B79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4" name="Rectangle 115">
              <a:extLst>
                <a:ext uri="{FF2B5EF4-FFF2-40B4-BE49-F238E27FC236}">
                  <a16:creationId xmlns:a16="http://schemas.microsoft.com/office/drawing/2014/main" id="{3D96246A-1605-AF45-A4B0-F085DAAC3C5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Text Box 116">
              <a:extLst>
                <a:ext uri="{FF2B5EF4-FFF2-40B4-BE49-F238E27FC236}">
                  <a16:creationId xmlns:a16="http://schemas.microsoft.com/office/drawing/2014/main" id="{5136D042-DF2A-484C-9882-7FBDD964472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8" name="Rectangle 3">
            <a:extLst>
              <a:ext uri="{FF2B5EF4-FFF2-40B4-BE49-F238E27FC236}">
                <a16:creationId xmlns:a16="http://schemas.microsoft.com/office/drawing/2014/main" id="{9BFC42AA-8BB5-8E46-A741-D3C4DA9BB457}"/>
              </a:ext>
            </a:extLst>
          </p:cNvPr>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UA sends message to her mail server using SMTP; message placed in message queue</a:t>
            </a:r>
          </a:p>
        </p:txBody>
      </p:sp>
      <p:sp>
        <p:nvSpPr>
          <p:cNvPr id="379" name="Rectangle 3">
            <a:extLst>
              <a:ext uri="{FF2B5EF4-FFF2-40B4-BE49-F238E27FC236}">
                <a16:creationId xmlns:a16="http://schemas.microsoft.com/office/drawing/2014/main" id="{F0BDE075-A22F-B64C-827B-4198952A13ED}"/>
              </a:ext>
            </a:extLst>
          </p:cNvPr>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 client side of SMTP at mail server opens TCP connection with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0" name="Rectangle 4">
            <a:extLst>
              <a:ext uri="{FF2B5EF4-FFF2-40B4-BE49-F238E27FC236}">
                <a16:creationId xmlns:a16="http://schemas.microsoft.com/office/drawing/2014/main" id="{DFD69930-AC55-F14B-9151-A849CFC023A8}"/>
              </a:ext>
            </a:extLst>
          </p:cNvPr>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 places the message in Bob’s mailbox</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381" name="Rectangle 4">
            <a:extLst>
              <a:ext uri="{FF2B5EF4-FFF2-40B4-BE49-F238E27FC236}">
                <a16:creationId xmlns:a16="http://schemas.microsoft.com/office/drawing/2014/main" id="{66D50C27-F2A0-6446-B161-62594C2D18D6}"/>
              </a:ext>
            </a:extLst>
          </p:cNvPr>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6) Bob invokes his user agent to read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2" name="Slide Number Placeholder 2">
            <a:extLst>
              <a:ext uri="{FF2B5EF4-FFF2-40B4-BE49-F238E27FC236}">
                <a16:creationId xmlns:a16="http://schemas.microsoft.com/office/drawing/2014/main" id="{FB96421F-FAF9-4A47-A990-FB1764E1CE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58</a:t>
            </a:fld>
            <a:endParaRPr lang="en-US" dirty="0"/>
          </a:p>
        </p:txBody>
      </p:sp>
    </p:spTree>
    <p:extLst>
      <p:ext uri="{BB962C8B-B14F-4D97-AF65-F5344CB8AC3E}">
        <p14:creationId xmlns:p14="http://schemas.microsoft.com/office/powerpoint/2010/main" val="204054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220 hamburger.edu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HELO crepes.fr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Hello crepes.fr, pleased to meet you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MAIL FROM: &lt;alice@crepes.fr&gt;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alice@crepes.fr... Sender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RCPT TO: &lt;bob@hamburger.edu&gt;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bob@hamburger.edu ... Recipient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DATA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354 Enter mail, end with "." on a line by itself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Do you like ketchup?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How about pickles?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Message accepted for delivery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QUIT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221 hamburger.edu closing connection</a:t>
            </a:r>
            <a:endParaRPr kumimoji="0" lang="en-US" altLang="en-US" sz="22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CD537EC8-F0B4-B942-8A93-7FB748DF2F45}"/>
              </a:ext>
            </a:extLst>
          </p:cNvPr>
          <p:cNvSpPr/>
          <p:nvPr/>
        </p:nvSpPr>
        <p:spPr>
          <a:xfrm>
            <a:off x="1978429" y="1587732"/>
            <a:ext cx="8994370" cy="723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0194776-169D-9F43-BA8B-FB29B42EC638}"/>
              </a:ext>
            </a:extLst>
          </p:cNvPr>
          <p:cNvSpPr/>
          <p:nvPr/>
        </p:nvSpPr>
        <p:spPr>
          <a:xfrm>
            <a:off x="1981200" y="2213956"/>
            <a:ext cx="8994370" cy="761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7064521-6B03-5B46-A46A-56B82F1B8EC5}"/>
              </a:ext>
            </a:extLst>
          </p:cNvPr>
          <p:cNvSpPr/>
          <p:nvPr/>
        </p:nvSpPr>
        <p:spPr>
          <a:xfrm>
            <a:off x="2000594" y="2931622"/>
            <a:ext cx="8994370" cy="6483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3E38ED0F-A82C-EF4D-B01A-1798192BFFB8}"/>
              </a:ext>
            </a:extLst>
          </p:cNvPr>
          <p:cNvSpPr/>
          <p:nvPr/>
        </p:nvSpPr>
        <p:spPr>
          <a:xfrm>
            <a:off x="2019991" y="3566160"/>
            <a:ext cx="8994370" cy="75645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6C87EB37-81D8-C644-9E7C-178AB0D0876D}"/>
              </a:ext>
            </a:extLst>
          </p:cNvPr>
          <p:cNvSpPr/>
          <p:nvPr/>
        </p:nvSpPr>
        <p:spPr>
          <a:xfrm>
            <a:off x="1956261" y="4283824"/>
            <a:ext cx="8994370" cy="12690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E22AB7A7-0B80-B04C-8B1E-5378A69CED06}"/>
              </a:ext>
            </a:extLst>
          </p:cNvPr>
          <p:cNvSpPr/>
          <p:nvPr/>
        </p:nvSpPr>
        <p:spPr>
          <a:xfrm>
            <a:off x="1856507" y="5469775"/>
            <a:ext cx="8994370" cy="7758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Slide Number Placeholder 2">
            <a:extLst>
              <a:ext uri="{FF2B5EF4-FFF2-40B4-BE49-F238E27FC236}">
                <a16:creationId xmlns:a16="http://schemas.microsoft.com/office/drawing/2014/main" id="{01A32920-24D5-DF48-A91B-0520F9191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59</a:t>
            </a:fld>
            <a:endParaRPr lang="en-US" dirty="0"/>
          </a:p>
        </p:txBody>
      </p:sp>
    </p:spTree>
    <p:extLst>
      <p:ext uri="{BB962C8B-B14F-4D97-AF65-F5344CB8AC3E}">
        <p14:creationId xmlns:p14="http://schemas.microsoft.com/office/powerpoint/2010/main" val="4172446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grpId="0" nodeType="clickEffect">
                                  <p:stCondLst>
                                    <p:cond delay="0"/>
                                  </p:stCondLst>
                                  <p:childTnLst>
                                    <p:animEffect transition="out" filter="dissolv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xit" presetSubtype="0" fill="hold" grpId="0" nodeType="click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7" grpId="0" animBg="1"/>
      <p:bldP spid="8" grpId="0" animBg="1"/>
      <p:bldP spid="10" grpId="0" animBg="1"/>
      <p:bldP spid="11"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SMTP: observations</a:t>
            </a:r>
            <a:endParaRPr lang="en-US" sz="4400" dirty="0">
              <a:cs typeface="Calibri" panose="020F0502020204030204" pitchFamily="34" charset="0"/>
            </a:endParaRPr>
          </a:p>
        </p:txBody>
      </p:sp>
      <p:sp>
        <p:nvSpPr>
          <p:cNvPr id="8" name="Rectangle 3">
            <a:extLst>
              <a:ext uri="{FF2B5EF4-FFF2-40B4-BE49-F238E27FC236}">
                <a16:creationId xmlns:a16="http://schemas.microsoft.com/office/drawing/2014/main" id="{E677454B-F21D-4441-9BDE-50D84F4D93FA}"/>
              </a:ext>
            </a:extLst>
          </p:cNvPr>
          <p:cNvSpPr txBox="1">
            <a:spLocks noChangeArrowheads="1"/>
          </p:cNvSpPr>
          <p:nvPr/>
        </p:nvSpPr>
        <p:spPr>
          <a:xfrm>
            <a:off x="7119664" y="1518446"/>
            <a:ext cx="419462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uses persistent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requires message (header &amp; body) to be in 7-bit ASCII</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server uses CRLF.CRLF to determine end of message</a:t>
            </a:r>
          </a:p>
        </p:txBody>
      </p:sp>
      <p:sp>
        <p:nvSpPr>
          <p:cNvPr id="10" name="Rectangle 4">
            <a:extLst>
              <a:ext uri="{FF2B5EF4-FFF2-40B4-BE49-F238E27FC236}">
                <a16:creationId xmlns:a16="http://schemas.microsoft.com/office/drawing/2014/main" id="{3E733DCA-2522-E341-8697-49ADE10A3FA3}"/>
              </a:ext>
            </a:extLst>
          </p:cNvPr>
          <p:cNvSpPr txBox="1">
            <a:spLocks noChangeArrowheads="1"/>
          </p:cNvSpPr>
          <p:nvPr/>
        </p:nvSpPr>
        <p:spPr>
          <a:xfrm>
            <a:off x="651330" y="1460390"/>
            <a:ext cx="618308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comparison with HTTP:</a:t>
            </a:r>
          </a:p>
          <a:p>
            <a:pPr marL="576263" marR="0" lvl="0" indent="-317500" algn="l" defTabSz="914400" rtl="0" eaLnBrk="1" fontAlgn="auto" latinLnBrk="0" hangingPunct="1">
              <a:lnSpc>
                <a:spcPct val="90000"/>
              </a:lnSpc>
              <a:spcBef>
                <a:spcPct val="50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client pull</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client push</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both have ASCII command/response interaction, status codes</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each object encapsulated in its own response message</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multiple objects sent in multipart message</a:t>
            </a:r>
          </a:p>
        </p:txBody>
      </p:sp>
      <p:sp>
        <p:nvSpPr>
          <p:cNvPr id="5" name="Slide Number Placeholder 2">
            <a:extLst>
              <a:ext uri="{FF2B5EF4-FFF2-40B4-BE49-F238E27FC236}">
                <a16:creationId xmlns:a16="http://schemas.microsoft.com/office/drawing/2014/main" id="{80E309B1-D180-4349-82CA-F509C53B0F7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60</a:t>
            </a:fld>
            <a:endParaRPr lang="en-US" dirty="0"/>
          </a:p>
        </p:txBody>
      </p:sp>
    </p:spTree>
    <p:extLst>
      <p:ext uri="{BB962C8B-B14F-4D97-AF65-F5344CB8AC3E}">
        <p14:creationId xmlns:p14="http://schemas.microsoft.com/office/powerpoint/2010/main" val="16175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3" end="3"/>
                                            </p:txEl>
                                          </p:spTgt>
                                        </p:tgtEl>
                                        <p:attrNameLst>
                                          <p:attrName>style.visibility</p:attrName>
                                        </p:attrNameLst>
                                      </p:cBhvr>
                                      <p:to>
                                        <p:strVal val="visible"/>
                                      </p:to>
                                    </p:set>
                                    <p:animEffect transition="in" filter="dissolve">
                                      <p:cBhvr>
                                        <p:cTn id="7" dur="500"/>
                                        <p:tgtEl>
                                          <p:spTgt spid="10">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4" end="4"/>
                                            </p:txEl>
                                          </p:spTgt>
                                        </p:tgtEl>
                                        <p:attrNameLst>
                                          <p:attrName>style.visibility</p:attrName>
                                        </p:attrNameLst>
                                      </p:cBhvr>
                                      <p:to>
                                        <p:strVal val="visible"/>
                                      </p:to>
                                    </p:set>
                                    <p:animEffect transition="in" filter="dissolve">
                                      <p:cBhvr>
                                        <p:cTn id="12" dur="500"/>
                                        <p:tgtEl>
                                          <p:spTgt spid="10">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0">
                                            <p:txEl>
                                              <p:pRg st="5" end="5"/>
                                            </p:txEl>
                                          </p:spTgt>
                                        </p:tgtEl>
                                        <p:attrNameLst>
                                          <p:attrName>style.visibility</p:attrName>
                                        </p:attrNameLst>
                                      </p:cBhvr>
                                      <p:to>
                                        <p:strVal val="visible"/>
                                      </p:to>
                                    </p:set>
                                    <p:animEffect transition="in" filter="dissolve">
                                      <p:cBhvr>
                                        <p:cTn id="15" dur="500"/>
                                        <p:tgtEl>
                                          <p:spTgt spid="10">
                                            <p:txEl>
                                              <p:pRg st="5" end="5"/>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
                                            <p:txEl>
                                              <p:pRg st="0" end="0"/>
                                            </p:txEl>
                                          </p:spTgt>
                                        </p:tgtEl>
                                        <p:attrNameLst>
                                          <p:attrName>style.visibility</p:attrName>
                                        </p:attrNameLst>
                                      </p:cBhvr>
                                      <p:to>
                                        <p:strVal val="visible"/>
                                      </p:to>
                                    </p:set>
                                    <p:animEffect transition="in" filter="dissolve">
                                      <p:cBhvr>
                                        <p:cTn id="20" dur="500"/>
                                        <p:tgtEl>
                                          <p:spTgt spid="8">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1" end="1"/>
                                            </p:txEl>
                                          </p:spTgt>
                                        </p:tgtEl>
                                        <p:attrNameLst>
                                          <p:attrName>style.visibility</p:attrName>
                                        </p:attrNameLst>
                                      </p:cBhvr>
                                      <p:to>
                                        <p:strVal val="visible"/>
                                      </p:to>
                                    </p:set>
                                    <p:animEffect transition="in" filter="dissolve">
                                      <p:cBhvr>
                                        <p:cTn id="23" dur="500"/>
                                        <p:tgtEl>
                                          <p:spTgt spid="8">
                                            <p:txEl>
                                              <p:pRg st="1" end="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8">
                                            <p:txEl>
                                              <p:pRg st="2" end="2"/>
                                            </p:txEl>
                                          </p:spTgt>
                                        </p:tgtEl>
                                        <p:attrNameLst>
                                          <p:attrName>style.visibility</p:attrName>
                                        </p:attrNameLst>
                                      </p:cBhvr>
                                      <p:to>
                                        <p:strVal val="visible"/>
                                      </p:to>
                                    </p:set>
                                    <p:animEffect transition="in" filter="dissolve">
                                      <p:cBhvr>
                                        <p:cTn id="26"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Mail message format</a:t>
            </a:r>
            <a:endParaRPr lang="en-US" sz="4400" dirty="0">
              <a:cs typeface="Calibri" panose="020F0502020204030204" pitchFamily="34" charset="0"/>
            </a:endParaRPr>
          </a:p>
        </p:txBody>
      </p:sp>
      <p:sp>
        <p:nvSpPr>
          <p:cNvPr id="6" name="Rectangle 3">
            <a:extLst>
              <a:ext uri="{FF2B5EF4-FFF2-40B4-BE49-F238E27FC236}">
                <a16:creationId xmlns:a16="http://schemas.microsoft.com/office/drawing/2014/main" id="{81957B58-E235-B248-9DD8-EB83AEA89A77}"/>
              </a:ext>
            </a:extLst>
          </p:cNvPr>
          <p:cNvSpPr txBox="1">
            <a:spLocks noChangeArrowheads="1"/>
          </p:cNvSpPr>
          <p:nvPr/>
        </p:nvSpPr>
        <p:spPr>
          <a:xfrm>
            <a:off x="819954" y="1518446"/>
            <a:ext cx="10701485" cy="18565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protocol for exchanging e-mail messages, defined in RFC 5321 (like RFC 7231 defines HTTP)</a:t>
            </a:r>
          </a:p>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RFC 2822 defines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syntax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e-mail message itself (like HTML defines syntax for web documents)</a:t>
            </a:r>
          </a:p>
        </p:txBody>
      </p:sp>
      <p:sp>
        <p:nvSpPr>
          <p:cNvPr id="17" name="Rectangle 5">
            <a:extLst>
              <a:ext uri="{FF2B5EF4-FFF2-40B4-BE49-F238E27FC236}">
                <a16:creationId xmlns:a16="http://schemas.microsoft.com/office/drawing/2014/main" id="{90AB71C4-0C4F-CA48-A7D0-41E1DC5A2390}"/>
              </a:ext>
            </a:extLst>
          </p:cNvPr>
          <p:cNvSpPr>
            <a:spLocks noChangeArrowheads="1"/>
          </p:cNvSpPr>
          <p:nvPr/>
        </p:nvSpPr>
        <p:spPr bwMode="auto">
          <a:xfrm>
            <a:off x="8111539" y="3317071"/>
            <a:ext cx="2832100" cy="431800"/>
          </a:xfrm>
          <a:prstGeom prst="rect">
            <a:avLst/>
          </a:prstGeom>
          <a:solidFill>
            <a:srgbClr val="00CC9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header</a:t>
            </a:r>
          </a:p>
        </p:txBody>
      </p:sp>
      <p:sp>
        <p:nvSpPr>
          <p:cNvPr id="18" name="Rectangle 7">
            <a:extLst>
              <a:ext uri="{FF2B5EF4-FFF2-40B4-BE49-F238E27FC236}">
                <a16:creationId xmlns:a16="http://schemas.microsoft.com/office/drawing/2014/main" id="{CDEC6892-2B97-054E-BBD0-0613AB2823BD}"/>
              </a:ext>
            </a:extLst>
          </p:cNvPr>
          <p:cNvSpPr>
            <a:spLocks noChangeArrowheads="1"/>
          </p:cNvSpPr>
          <p:nvPr/>
        </p:nvSpPr>
        <p:spPr bwMode="auto">
          <a:xfrm>
            <a:off x="8111539" y="4129871"/>
            <a:ext cx="2832100" cy="1739900"/>
          </a:xfrm>
          <a:prstGeom prst="rect">
            <a:avLst/>
          </a:prstGeom>
          <a:solidFill>
            <a:srgbClr val="3333CC"/>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body</a:t>
            </a:r>
          </a:p>
        </p:txBody>
      </p:sp>
      <p:sp>
        <p:nvSpPr>
          <p:cNvPr id="19" name="Rectangle 9">
            <a:extLst>
              <a:ext uri="{FF2B5EF4-FFF2-40B4-BE49-F238E27FC236}">
                <a16:creationId xmlns:a16="http://schemas.microsoft.com/office/drawing/2014/main" id="{C0E3FED1-4363-5F4D-B639-F7151E3E3FAF}"/>
              </a:ext>
            </a:extLst>
          </p:cNvPr>
          <p:cNvSpPr>
            <a:spLocks noChangeArrowheads="1"/>
          </p:cNvSpPr>
          <p:nvPr/>
        </p:nvSpPr>
        <p:spPr bwMode="auto">
          <a:xfrm>
            <a:off x="7908339" y="3202771"/>
            <a:ext cx="3238500" cy="307340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 name="Line 11">
            <a:extLst>
              <a:ext uri="{FF2B5EF4-FFF2-40B4-BE49-F238E27FC236}">
                <a16:creationId xmlns:a16="http://schemas.microsoft.com/office/drawing/2014/main" id="{86B4C984-46A5-C043-8ED7-4BFCACE5EF20}"/>
              </a:ext>
            </a:extLst>
          </p:cNvPr>
          <p:cNvSpPr>
            <a:spLocks noChangeShapeType="1"/>
          </p:cNvSpPr>
          <p:nvPr/>
        </p:nvSpPr>
        <p:spPr bwMode="auto">
          <a:xfrm flipV="1">
            <a:off x="1567314" y="5094521"/>
            <a:ext cx="6544225" cy="812792"/>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22" name="Text Box 13">
            <a:extLst>
              <a:ext uri="{FF2B5EF4-FFF2-40B4-BE49-F238E27FC236}">
                <a16:creationId xmlns:a16="http://schemas.microsoft.com/office/drawing/2014/main" id="{C5431D6F-96A3-734C-8517-99FCE98FAD76}"/>
              </a:ext>
            </a:extLst>
          </p:cNvPr>
          <p:cNvSpPr txBox="1">
            <a:spLocks noChangeArrowheads="1"/>
          </p:cNvSpPr>
          <p:nvPr/>
        </p:nvSpPr>
        <p:spPr bwMode="auto">
          <a:xfrm>
            <a:off x="11272252" y="3537734"/>
            <a:ext cx="79216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blank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p:txBody>
      </p:sp>
      <p:sp>
        <p:nvSpPr>
          <p:cNvPr id="23" name="Line 14">
            <a:extLst>
              <a:ext uri="{FF2B5EF4-FFF2-40B4-BE49-F238E27FC236}">
                <a16:creationId xmlns:a16="http://schemas.microsoft.com/office/drawing/2014/main" id="{EC853BB6-31B4-4243-A729-4094617E6DF8}"/>
              </a:ext>
            </a:extLst>
          </p:cNvPr>
          <p:cNvSpPr>
            <a:spLocks noChangeShapeType="1"/>
          </p:cNvSpPr>
          <p:nvPr/>
        </p:nvSpPr>
        <p:spPr bwMode="auto">
          <a:xfrm flipH="1">
            <a:off x="10384839" y="3977471"/>
            <a:ext cx="965200"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8B4D68C-13CF-8640-BB04-F138B198C88E}"/>
              </a:ext>
            </a:extLst>
          </p:cNvPr>
          <p:cNvCxnSpPr>
            <a:cxnSpLocks/>
          </p:cNvCxnSpPr>
          <p:nvPr/>
        </p:nvCxnSpPr>
        <p:spPr>
          <a:xfrm>
            <a:off x="3614057" y="3531161"/>
            <a:ext cx="4424912" cy="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3">
            <a:extLst>
              <a:ext uri="{FF2B5EF4-FFF2-40B4-BE49-F238E27FC236}">
                <a16:creationId xmlns:a16="http://schemas.microsoft.com/office/drawing/2014/main" id="{70542D48-C74E-9945-A7DE-1939CC0DD67B}"/>
              </a:ext>
            </a:extLst>
          </p:cNvPr>
          <p:cNvSpPr txBox="1">
            <a:spLocks noChangeArrowheads="1"/>
          </p:cNvSpPr>
          <p:nvPr/>
        </p:nvSpPr>
        <p:spPr>
          <a:xfrm>
            <a:off x="889227" y="3300140"/>
            <a:ext cx="6379126" cy="303415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header lines, e.g.,</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Subject:</a:t>
            </a:r>
          </a:p>
          <a:p>
            <a:pPr marL="403225" marR="0" lvl="1" indent="0"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these lines, within the body of the email message area different from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MAIL FROM:, RCPT TO: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commands!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Body: the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ASCII characters only</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Slide Number Placeholder 2">
            <a:extLst>
              <a:ext uri="{FF2B5EF4-FFF2-40B4-BE49-F238E27FC236}">
                <a16:creationId xmlns:a16="http://schemas.microsoft.com/office/drawing/2014/main" id="{ED161916-043B-2B40-A2CD-1EB81D8179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61</a:t>
            </a:fld>
            <a:endParaRPr lang="en-US" dirty="0"/>
          </a:p>
        </p:txBody>
      </p:sp>
    </p:spTree>
    <p:extLst>
      <p:ext uri="{BB962C8B-B14F-4D97-AF65-F5344CB8AC3E}">
        <p14:creationId xmlns:p14="http://schemas.microsoft.com/office/powerpoint/2010/main" val="827701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dissolve">
                                      <p:cBhvr>
                                        <p:cTn id="12" dur="500"/>
                                        <p:tgtEl>
                                          <p:spTgt spid="12">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dissolve">
                                      <p:cBhvr>
                                        <p:cTn id="15" dur="500"/>
                                        <p:tgtEl>
                                          <p:spTgt spid="12">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2" end="2"/>
                                            </p:txEl>
                                          </p:spTgt>
                                        </p:tgtEl>
                                        <p:attrNameLst>
                                          <p:attrName>style.visibility</p:attrName>
                                        </p:attrNameLst>
                                      </p:cBhvr>
                                      <p:to>
                                        <p:strVal val="visible"/>
                                      </p:to>
                                    </p:set>
                                    <p:animEffect transition="in" filter="dissolve">
                                      <p:cBhvr>
                                        <p:cTn id="18" dur="500"/>
                                        <p:tgtEl>
                                          <p:spTgt spid="12">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
                                            <p:txEl>
                                              <p:pRg st="3" end="3"/>
                                            </p:txEl>
                                          </p:spTgt>
                                        </p:tgtEl>
                                        <p:attrNameLst>
                                          <p:attrName>style.visibility</p:attrName>
                                        </p:attrNameLst>
                                      </p:cBhvr>
                                      <p:to>
                                        <p:strVal val="visible"/>
                                      </p:to>
                                    </p:set>
                                    <p:animEffect transition="in" filter="dissolve">
                                      <p:cBhvr>
                                        <p:cTn id="21" dur="500"/>
                                        <p:tgtEl>
                                          <p:spTgt spid="12">
                                            <p:txEl>
                                              <p:pRg st="3" end="3"/>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4" end="4"/>
                                            </p:txEl>
                                          </p:spTgt>
                                        </p:tgtEl>
                                        <p:attrNameLst>
                                          <p:attrName>style.visibility</p:attrName>
                                        </p:attrNameLst>
                                      </p:cBhvr>
                                      <p:to>
                                        <p:strVal val="visible"/>
                                      </p:to>
                                    </p:set>
                                    <p:animEffect transition="in" filter="dissolve">
                                      <p:cBhvr>
                                        <p:cTn id="24" dur="500"/>
                                        <p:tgtEl>
                                          <p:spTgt spid="12">
                                            <p:txEl>
                                              <p:pRg st="4" end="4"/>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dissolve">
                                      <p:cBhvr>
                                        <p:cTn id="30" dur="500"/>
                                        <p:tgtEl>
                                          <p:spTgt spid="19"/>
                                        </p:tgtEl>
                                      </p:cBhvr>
                                    </p:animEffect>
                                  </p:childTnLst>
                                </p:cTn>
                              </p:par>
                              <p:par>
                                <p:cTn id="31" presetID="9"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dissolve">
                                      <p:cBhvr>
                                        <p:cTn id="38" dur="500"/>
                                        <p:tgtEl>
                                          <p:spTgt spid="22"/>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2">
                                            <p:txEl>
                                              <p:pRg st="5" end="5"/>
                                            </p:txEl>
                                          </p:spTgt>
                                        </p:tgtEl>
                                        <p:attrNameLst>
                                          <p:attrName>style.visibility</p:attrName>
                                        </p:attrNameLst>
                                      </p:cBhvr>
                                      <p:to>
                                        <p:strVal val="visible"/>
                                      </p:to>
                                    </p:set>
                                    <p:animEffect transition="in" filter="dissolve">
                                      <p:cBhvr>
                                        <p:cTn id="46" dur="500"/>
                                        <p:tgtEl>
                                          <p:spTgt spid="12">
                                            <p:txEl>
                                              <p:pRg st="5" end="5"/>
                                            </p:txEl>
                                          </p:spTgt>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dissolve">
                                      <p:cBhvr>
                                        <p:cTn id="49" dur="500"/>
                                        <p:tgtEl>
                                          <p:spTgt spid="18"/>
                                        </p:tgtEl>
                                      </p:cBhvr>
                                    </p:animEffect>
                                  </p:childTnLst>
                                </p:cTn>
                              </p:par>
                              <p:par>
                                <p:cTn id="50" presetID="9" presetClass="entr" presetSubtype="0" fill="hold" grpId="1"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dissolve">
                                      <p:cBhvr>
                                        <p:cTn id="52" dur="500"/>
                                        <p:tgtEl>
                                          <p:spTgt spid="23"/>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dissolv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1" grpId="0" animBg="1"/>
      <p:bldP spid="22" grpId="0"/>
      <p:bldP spid="23" grpId="0" animBg="1"/>
      <p:bldP spid="23" grpId="1"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Retrieving email: mail access protocols</a:t>
            </a:r>
            <a:endParaRPr lang="en-US" sz="4400" dirty="0">
              <a:cs typeface="Calibri" panose="020F0502020204030204" pitchFamily="34" charset="0"/>
            </a:endParaRPr>
          </a:p>
        </p:txBody>
      </p:sp>
      <p:grpSp>
        <p:nvGrpSpPr>
          <p:cNvPr id="262" name="Group 133">
            <a:extLst>
              <a:ext uri="{FF2B5EF4-FFF2-40B4-BE49-F238E27FC236}">
                <a16:creationId xmlns:a16="http://schemas.microsoft.com/office/drawing/2014/main" id="{962D0EED-8EC0-D944-8706-78D65ED758FC}"/>
              </a:ext>
            </a:extLst>
          </p:cNvPr>
          <p:cNvGrpSpPr>
            <a:grpSpLocks/>
          </p:cNvGrpSpPr>
          <p:nvPr/>
        </p:nvGrpSpPr>
        <p:grpSpPr bwMode="auto">
          <a:xfrm>
            <a:off x="4451528" y="1694089"/>
            <a:ext cx="511175" cy="693738"/>
            <a:chOff x="4140" y="429"/>
            <a:chExt cx="1425" cy="2396"/>
          </a:xfrm>
        </p:grpSpPr>
        <p:sp>
          <p:nvSpPr>
            <p:cNvPr id="351" name="Freeform 134">
              <a:extLst>
                <a:ext uri="{FF2B5EF4-FFF2-40B4-BE49-F238E27FC236}">
                  <a16:creationId xmlns:a16="http://schemas.microsoft.com/office/drawing/2014/main" id="{DCB7F2F1-B08C-9D42-9A9B-C0CA8CC2DF5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35">
              <a:extLst>
                <a:ext uri="{FF2B5EF4-FFF2-40B4-BE49-F238E27FC236}">
                  <a16:creationId xmlns:a16="http://schemas.microsoft.com/office/drawing/2014/main" id="{E057BFF5-9E6F-4743-A805-44D1354D720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Freeform 136">
              <a:extLst>
                <a:ext uri="{FF2B5EF4-FFF2-40B4-BE49-F238E27FC236}">
                  <a16:creationId xmlns:a16="http://schemas.microsoft.com/office/drawing/2014/main" id="{794C2025-779C-7143-89C2-171CFB0188B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Freeform 137">
              <a:extLst>
                <a:ext uri="{FF2B5EF4-FFF2-40B4-BE49-F238E27FC236}">
                  <a16:creationId xmlns:a16="http://schemas.microsoft.com/office/drawing/2014/main" id="{A80FAE7D-8D21-BC47-907D-F96620BB907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Rectangle 138">
              <a:extLst>
                <a:ext uri="{FF2B5EF4-FFF2-40B4-BE49-F238E27FC236}">
                  <a16:creationId xmlns:a16="http://schemas.microsoft.com/office/drawing/2014/main" id="{616938A0-6228-6140-BCFA-473AB9A592A8}"/>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6" name="Group 139">
              <a:extLst>
                <a:ext uri="{FF2B5EF4-FFF2-40B4-BE49-F238E27FC236}">
                  <a16:creationId xmlns:a16="http://schemas.microsoft.com/office/drawing/2014/main" id="{87FBA1B9-AC0E-BF4F-A5C2-F38DA460D10C}"/>
                </a:ext>
              </a:extLst>
            </p:cNvPr>
            <p:cNvGrpSpPr>
              <a:grpSpLocks/>
            </p:cNvGrpSpPr>
            <p:nvPr/>
          </p:nvGrpSpPr>
          <p:grpSpPr bwMode="auto">
            <a:xfrm>
              <a:off x="4749" y="668"/>
              <a:ext cx="581" cy="145"/>
              <a:chOff x="614" y="2568"/>
              <a:chExt cx="725" cy="139"/>
            </a:xfrm>
          </p:grpSpPr>
          <p:sp>
            <p:nvSpPr>
              <p:cNvPr id="381" name="AutoShape 140">
                <a:extLst>
                  <a:ext uri="{FF2B5EF4-FFF2-40B4-BE49-F238E27FC236}">
                    <a16:creationId xmlns:a16="http://schemas.microsoft.com/office/drawing/2014/main" id="{84143FD8-E0F9-DF48-B4AF-0D12414A3C0B}"/>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AutoShape 141">
                <a:extLst>
                  <a:ext uri="{FF2B5EF4-FFF2-40B4-BE49-F238E27FC236}">
                    <a16:creationId xmlns:a16="http://schemas.microsoft.com/office/drawing/2014/main" id="{F75D69FA-178C-FF48-AF93-8D22328C7050}"/>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7" name="Rectangle 142">
              <a:extLst>
                <a:ext uri="{FF2B5EF4-FFF2-40B4-BE49-F238E27FC236}">
                  <a16:creationId xmlns:a16="http://schemas.microsoft.com/office/drawing/2014/main" id="{79EE47BA-DDCB-AE42-849E-EAA9A961AC1F}"/>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43">
              <a:extLst>
                <a:ext uri="{FF2B5EF4-FFF2-40B4-BE49-F238E27FC236}">
                  <a16:creationId xmlns:a16="http://schemas.microsoft.com/office/drawing/2014/main" id="{52DF3659-7462-174D-BF79-583260D64939}"/>
                </a:ext>
              </a:extLst>
            </p:cNvPr>
            <p:cNvGrpSpPr>
              <a:grpSpLocks/>
            </p:cNvGrpSpPr>
            <p:nvPr/>
          </p:nvGrpSpPr>
          <p:grpSpPr bwMode="auto">
            <a:xfrm>
              <a:off x="4747" y="994"/>
              <a:ext cx="581" cy="134"/>
              <a:chOff x="614" y="2568"/>
              <a:chExt cx="725" cy="139"/>
            </a:xfrm>
          </p:grpSpPr>
          <p:sp>
            <p:nvSpPr>
              <p:cNvPr id="379" name="AutoShape 144">
                <a:extLst>
                  <a:ext uri="{FF2B5EF4-FFF2-40B4-BE49-F238E27FC236}">
                    <a16:creationId xmlns:a16="http://schemas.microsoft.com/office/drawing/2014/main" id="{9E1E1420-2718-EE4C-9DB5-D20E625D4DAC}"/>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145">
                <a:extLst>
                  <a:ext uri="{FF2B5EF4-FFF2-40B4-BE49-F238E27FC236}">
                    <a16:creationId xmlns:a16="http://schemas.microsoft.com/office/drawing/2014/main" id="{311E1D1D-C4BA-C14B-AB5E-7D9E9CB99C08}"/>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9" name="Rectangle 146">
              <a:extLst>
                <a:ext uri="{FF2B5EF4-FFF2-40B4-BE49-F238E27FC236}">
                  <a16:creationId xmlns:a16="http://schemas.microsoft.com/office/drawing/2014/main" id="{A208931F-C1D7-4D44-9151-6D63CB811A8B}"/>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147">
              <a:extLst>
                <a:ext uri="{FF2B5EF4-FFF2-40B4-BE49-F238E27FC236}">
                  <a16:creationId xmlns:a16="http://schemas.microsoft.com/office/drawing/2014/main" id="{85597E8B-CF6B-C244-96B8-D967A88BD6FE}"/>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1" name="Group 148">
              <a:extLst>
                <a:ext uri="{FF2B5EF4-FFF2-40B4-BE49-F238E27FC236}">
                  <a16:creationId xmlns:a16="http://schemas.microsoft.com/office/drawing/2014/main" id="{13DDD94F-DFC2-E744-ADF7-A896AEDA93D2}"/>
                </a:ext>
              </a:extLst>
            </p:cNvPr>
            <p:cNvGrpSpPr>
              <a:grpSpLocks/>
            </p:cNvGrpSpPr>
            <p:nvPr/>
          </p:nvGrpSpPr>
          <p:grpSpPr bwMode="auto">
            <a:xfrm>
              <a:off x="4735" y="1627"/>
              <a:ext cx="582" cy="151"/>
              <a:chOff x="614" y="2568"/>
              <a:chExt cx="725" cy="139"/>
            </a:xfrm>
          </p:grpSpPr>
          <p:sp>
            <p:nvSpPr>
              <p:cNvPr id="377" name="AutoShape 149">
                <a:extLst>
                  <a:ext uri="{FF2B5EF4-FFF2-40B4-BE49-F238E27FC236}">
                    <a16:creationId xmlns:a16="http://schemas.microsoft.com/office/drawing/2014/main" id="{3E8C962F-C7BD-B44F-978E-C803F5452586}"/>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AutoShape 150">
                <a:extLst>
                  <a:ext uri="{FF2B5EF4-FFF2-40B4-BE49-F238E27FC236}">
                    <a16:creationId xmlns:a16="http://schemas.microsoft.com/office/drawing/2014/main" id="{E65F62EE-08D0-BF46-9BB6-23FEA82DDB56}"/>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2" name="Freeform 151">
              <a:extLst>
                <a:ext uri="{FF2B5EF4-FFF2-40B4-BE49-F238E27FC236}">
                  <a16:creationId xmlns:a16="http://schemas.microsoft.com/office/drawing/2014/main" id="{60E83399-FCB4-324A-B4BD-B8F23659596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3" name="Group 152">
              <a:extLst>
                <a:ext uri="{FF2B5EF4-FFF2-40B4-BE49-F238E27FC236}">
                  <a16:creationId xmlns:a16="http://schemas.microsoft.com/office/drawing/2014/main" id="{87A9E3BB-3D7B-8247-845C-C0F0EBB963AB}"/>
                </a:ext>
              </a:extLst>
            </p:cNvPr>
            <p:cNvGrpSpPr>
              <a:grpSpLocks/>
            </p:cNvGrpSpPr>
            <p:nvPr/>
          </p:nvGrpSpPr>
          <p:grpSpPr bwMode="auto">
            <a:xfrm>
              <a:off x="4739" y="1327"/>
              <a:ext cx="582" cy="139"/>
              <a:chOff x="614" y="2568"/>
              <a:chExt cx="725" cy="139"/>
            </a:xfrm>
          </p:grpSpPr>
          <p:sp>
            <p:nvSpPr>
              <p:cNvPr id="375" name="AutoShape 153">
                <a:extLst>
                  <a:ext uri="{FF2B5EF4-FFF2-40B4-BE49-F238E27FC236}">
                    <a16:creationId xmlns:a16="http://schemas.microsoft.com/office/drawing/2014/main" id="{7C75A8D8-585C-B74B-A8B7-1BE5B537853B}"/>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AutoShape 154">
                <a:extLst>
                  <a:ext uri="{FF2B5EF4-FFF2-40B4-BE49-F238E27FC236}">
                    <a16:creationId xmlns:a16="http://schemas.microsoft.com/office/drawing/2014/main" id="{22C9496F-6ACA-5348-BD7C-54B2C4BDD199}"/>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4" name="Rectangle 155">
              <a:extLst>
                <a:ext uri="{FF2B5EF4-FFF2-40B4-BE49-F238E27FC236}">
                  <a16:creationId xmlns:a16="http://schemas.microsoft.com/office/drawing/2014/main" id="{3A93ED27-82F2-8540-8D23-33AD2D2EE47A}"/>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156">
              <a:extLst>
                <a:ext uri="{FF2B5EF4-FFF2-40B4-BE49-F238E27FC236}">
                  <a16:creationId xmlns:a16="http://schemas.microsoft.com/office/drawing/2014/main" id="{0292C05A-662A-5445-B8CB-FAA09E805A6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Freeform 157">
              <a:extLst>
                <a:ext uri="{FF2B5EF4-FFF2-40B4-BE49-F238E27FC236}">
                  <a16:creationId xmlns:a16="http://schemas.microsoft.com/office/drawing/2014/main" id="{4AA45BB6-3C27-E64E-8383-C80FAEA53A3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158">
              <a:extLst>
                <a:ext uri="{FF2B5EF4-FFF2-40B4-BE49-F238E27FC236}">
                  <a16:creationId xmlns:a16="http://schemas.microsoft.com/office/drawing/2014/main" id="{95B86A35-1D75-5C49-936B-687C0ACE7FDE}"/>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Freeform 159">
              <a:extLst>
                <a:ext uri="{FF2B5EF4-FFF2-40B4-BE49-F238E27FC236}">
                  <a16:creationId xmlns:a16="http://schemas.microsoft.com/office/drawing/2014/main" id="{1EEE46FE-29EC-9D4E-A9F0-12F15C389E7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AutoShape 160">
              <a:extLst>
                <a:ext uri="{FF2B5EF4-FFF2-40B4-BE49-F238E27FC236}">
                  <a16:creationId xmlns:a16="http://schemas.microsoft.com/office/drawing/2014/main" id="{77C78D76-E4BF-FC4E-85A3-25D74AAE0F1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AutoShape 161">
              <a:extLst>
                <a:ext uri="{FF2B5EF4-FFF2-40B4-BE49-F238E27FC236}">
                  <a16:creationId xmlns:a16="http://schemas.microsoft.com/office/drawing/2014/main" id="{1A647E10-4CD3-9C49-9E7D-932D48250838}"/>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Oval 162">
              <a:extLst>
                <a:ext uri="{FF2B5EF4-FFF2-40B4-BE49-F238E27FC236}">
                  <a16:creationId xmlns:a16="http://schemas.microsoft.com/office/drawing/2014/main" id="{43EFA142-8DAD-3D46-A09E-08B75C8DFF62}"/>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Oval 163">
              <a:extLst>
                <a:ext uri="{FF2B5EF4-FFF2-40B4-BE49-F238E27FC236}">
                  <a16:creationId xmlns:a16="http://schemas.microsoft.com/office/drawing/2014/main" id="{A31EBF34-4197-3041-BA0D-DA86EAB8CBC9}"/>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73" name="Oval 164">
              <a:extLst>
                <a:ext uri="{FF2B5EF4-FFF2-40B4-BE49-F238E27FC236}">
                  <a16:creationId xmlns:a16="http://schemas.microsoft.com/office/drawing/2014/main" id="{C69F2F21-A598-194E-8061-42E20C132913}"/>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65">
              <a:extLst>
                <a:ext uri="{FF2B5EF4-FFF2-40B4-BE49-F238E27FC236}">
                  <a16:creationId xmlns:a16="http://schemas.microsoft.com/office/drawing/2014/main" id="{C6C7B11F-80C5-CE4C-8737-FB4903EEBCB3}"/>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3" name="Group 100">
            <a:extLst>
              <a:ext uri="{FF2B5EF4-FFF2-40B4-BE49-F238E27FC236}">
                <a16:creationId xmlns:a16="http://schemas.microsoft.com/office/drawing/2014/main" id="{425D51F3-48C9-9A40-B992-AE005FAB2C33}"/>
              </a:ext>
            </a:extLst>
          </p:cNvPr>
          <p:cNvGrpSpPr>
            <a:grpSpLocks/>
          </p:cNvGrpSpPr>
          <p:nvPr/>
        </p:nvGrpSpPr>
        <p:grpSpPr bwMode="auto">
          <a:xfrm>
            <a:off x="6137453" y="1703614"/>
            <a:ext cx="511175" cy="693738"/>
            <a:chOff x="4140" y="429"/>
            <a:chExt cx="1425" cy="2396"/>
          </a:xfrm>
        </p:grpSpPr>
        <p:sp>
          <p:nvSpPr>
            <p:cNvPr id="319" name="Freeform 101">
              <a:extLst>
                <a:ext uri="{FF2B5EF4-FFF2-40B4-BE49-F238E27FC236}">
                  <a16:creationId xmlns:a16="http://schemas.microsoft.com/office/drawing/2014/main" id="{4DE11FE1-ABE4-5449-9F07-FF92B120373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02">
              <a:extLst>
                <a:ext uri="{FF2B5EF4-FFF2-40B4-BE49-F238E27FC236}">
                  <a16:creationId xmlns:a16="http://schemas.microsoft.com/office/drawing/2014/main" id="{F28617B4-246C-4142-9D1A-885008483BCB}"/>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Freeform 103">
              <a:extLst>
                <a:ext uri="{FF2B5EF4-FFF2-40B4-BE49-F238E27FC236}">
                  <a16:creationId xmlns:a16="http://schemas.microsoft.com/office/drawing/2014/main" id="{695E4127-E30B-0140-BBC3-EE8AA864D60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Freeform 104">
              <a:extLst>
                <a:ext uri="{FF2B5EF4-FFF2-40B4-BE49-F238E27FC236}">
                  <a16:creationId xmlns:a16="http://schemas.microsoft.com/office/drawing/2014/main" id="{107A5B24-681B-3348-B947-27500FBE7EF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3" name="Rectangle 105">
              <a:extLst>
                <a:ext uri="{FF2B5EF4-FFF2-40B4-BE49-F238E27FC236}">
                  <a16:creationId xmlns:a16="http://schemas.microsoft.com/office/drawing/2014/main" id="{3B9FBC9B-DB47-3440-A3A7-D9397DA36DF3}"/>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4" name="Group 106">
              <a:extLst>
                <a:ext uri="{FF2B5EF4-FFF2-40B4-BE49-F238E27FC236}">
                  <a16:creationId xmlns:a16="http://schemas.microsoft.com/office/drawing/2014/main" id="{D4DB1272-AC30-B740-A818-112B7B016159}"/>
                </a:ext>
              </a:extLst>
            </p:cNvPr>
            <p:cNvGrpSpPr>
              <a:grpSpLocks/>
            </p:cNvGrpSpPr>
            <p:nvPr/>
          </p:nvGrpSpPr>
          <p:grpSpPr bwMode="auto">
            <a:xfrm>
              <a:off x="4749" y="668"/>
              <a:ext cx="581" cy="145"/>
              <a:chOff x="614" y="2568"/>
              <a:chExt cx="725" cy="139"/>
            </a:xfrm>
          </p:grpSpPr>
          <p:sp>
            <p:nvSpPr>
              <p:cNvPr id="349" name="AutoShape 107">
                <a:extLst>
                  <a:ext uri="{FF2B5EF4-FFF2-40B4-BE49-F238E27FC236}">
                    <a16:creationId xmlns:a16="http://schemas.microsoft.com/office/drawing/2014/main" id="{E4E7D8BF-C451-2149-AB56-5952A4BC1EC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AutoShape 108">
                <a:extLst>
                  <a:ext uri="{FF2B5EF4-FFF2-40B4-BE49-F238E27FC236}">
                    <a16:creationId xmlns:a16="http://schemas.microsoft.com/office/drawing/2014/main" id="{CA9F9DDC-D2E0-9445-8E09-E2A450486D51}"/>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5" name="Rectangle 109">
              <a:extLst>
                <a:ext uri="{FF2B5EF4-FFF2-40B4-BE49-F238E27FC236}">
                  <a16:creationId xmlns:a16="http://schemas.microsoft.com/office/drawing/2014/main" id="{8B4A1DB1-B64D-E342-AC38-F13AC2BB24CB}"/>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10">
              <a:extLst>
                <a:ext uri="{FF2B5EF4-FFF2-40B4-BE49-F238E27FC236}">
                  <a16:creationId xmlns:a16="http://schemas.microsoft.com/office/drawing/2014/main" id="{8699E1EB-58F7-EB4A-BE56-52A7A29FB724}"/>
                </a:ext>
              </a:extLst>
            </p:cNvPr>
            <p:cNvGrpSpPr>
              <a:grpSpLocks/>
            </p:cNvGrpSpPr>
            <p:nvPr/>
          </p:nvGrpSpPr>
          <p:grpSpPr bwMode="auto">
            <a:xfrm>
              <a:off x="4747" y="994"/>
              <a:ext cx="581" cy="134"/>
              <a:chOff x="614" y="2568"/>
              <a:chExt cx="725" cy="139"/>
            </a:xfrm>
          </p:grpSpPr>
          <p:sp>
            <p:nvSpPr>
              <p:cNvPr id="347" name="AutoShape 111">
                <a:extLst>
                  <a:ext uri="{FF2B5EF4-FFF2-40B4-BE49-F238E27FC236}">
                    <a16:creationId xmlns:a16="http://schemas.microsoft.com/office/drawing/2014/main" id="{8755B864-D5D9-3F48-B106-5195BC479755}"/>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112">
                <a:extLst>
                  <a:ext uri="{FF2B5EF4-FFF2-40B4-BE49-F238E27FC236}">
                    <a16:creationId xmlns:a16="http://schemas.microsoft.com/office/drawing/2014/main" id="{5EA94929-40C1-1844-A278-8A7EB9C8F32E}"/>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7" name="Rectangle 113">
              <a:extLst>
                <a:ext uri="{FF2B5EF4-FFF2-40B4-BE49-F238E27FC236}">
                  <a16:creationId xmlns:a16="http://schemas.microsoft.com/office/drawing/2014/main" id="{C3CA31E7-43E9-C54B-B13E-E2E8356B1BD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Rectangle 114">
              <a:extLst>
                <a:ext uri="{FF2B5EF4-FFF2-40B4-BE49-F238E27FC236}">
                  <a16:creationId xmlns:a16="http://schemas.microsoft.com/office/drawing/2014/main" id="{70DE4D48-FE2E-9C45-9782-5C8939C4A5DF}"/>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9" name="Group 115">
              <a:extLst>
                <a:ext uri="{FF2B5EF4-FFF2-40B4-BE49-F238E27FC236}">
                  <a16:creationId xmlns:a16="http://schemas.microsoft.com/office/drawing/2014/main" id="{BEDE8AC0-C09D-314C-9CF4-3B49C79D8309}"/>
                </a:ext>
              </a:extLst>
            </p:cNvPr>
            <p:cNvGrpSpPr>
              <a:grpSpLocks/>
            </p:cNvGrpSpPr>
            <p:nvPr/>
          </p:nvGrpSpPr>
          <p:grpSpPr bwMode="auto">
            <a:xfrm>
              <a:off x="4735" y="1627"/>
              <a:ext cx="582" cy="151"/>
              <a:chOff x="614" y="2568"/>
              <a:chExt cx="725" cy="139"/>
            </a:xfrm>
          </p:grpSpPr>
          <p:sp>
            <p:nvSpPr>
              <p:cNvPr id="345" name="AutoShape 116">
                <a:extLst>
                  <a:ext uri="{FF2B5EF4-FFF2-40B4-BE49-F238E27FC236}">
                    <a16:creationId xmlns:a16="http://schemas.microsoft.com/office/drawing/2014/main" id="{53CFCEA6-E422-E24C-91CC-6AB2DA5B984C}"/>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AutoShape 117">
                <a:extLst>
                  <a:ext uri="{FF2B5EF4-FFF2-40B4-BE49-F238E27FC236}">
                    <a16:creationId xmlns:a16="http://schemas.microsoft.com/office/drawing/2014/main" id="{FEFA7192-E9ED-D345-AC92-ED008077B392}"/>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0" name="Freeform 118">
              <a:extLst>
                <a:ext uri="{FF2B5EF4-FFF2-40B4-BE49-F238E27FC236}">
                  <a16:creationId xmlns:a16="http://schemas.microsoft.com/office/drawing/2014/main" id="{5FD6018C-4C2B-5147-9A4D-0850B214BBC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1" name="Group 119">
              <a:extLst>
                <a:ext uri="{FF2B5EF4-FFF2-40B4-BE49-F238E27FC236}">
                  <a16:creationId xmlns:a16="http://schemas.microsoft.com/office/drawing/2014/main" id="{0147FEBF-9B07-DB4D-80F0-28CFAFB17548}"/>
                </a:ext>
              </a:extLst>
            </p:cNvPr>
            <p:cNvGrpSpPr>
              <a:grpSpLocks/>
            </p:cNvGrpSpPr>
            <p:nvPr/>
          </p:nvGrpSpPr>
          <p:grpSpPr bwMode="auto">
            <a:xfrm>
              <a:off x="4739" y="1327"/>
              <a:ext cx="582" cy="139"/>
              <a:chOff x="614" y="2568"/>
              <a:chExt cx="725" cy="139"/>
            </a:xfrm>
          </p:grpSpPr>
          <p:sp>
            <p:nvSpPr>
              <p:cNvPr id="343" name="AutoShape 120">
                <a:extLst>
                  <a:ext uri="{FF2B5EF4-FFF2-40B4-BE49-F238E27FC236}">
                    <a16:creationId xmlns:a16="http://schemas.microsoft.com/office/drawing/2014/main" id="{6BEC5FCB-A0E4-2B4D-99A9-AF75102E8932}"/>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AutoShape 121">
                <a:extLst>
                  <a:ext uri="{FF2B5EF4-FFF2-40B4-BE49-F238E27FC236}">
                    <a16:creationId xmlns:a16="http://schemas.microsoft.com/office/drawing/2014/main" id="{DFB1EE8C-1279-5544-ADC0-B00F802A675B}"/>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2" name="Rectangle 122">
              <a:extLst>
                <a:ext uri="{FF2B5EF4-FFF2-40B4-BE49-F238E27FC236}">
                  <a16:creationId xmlns:a16="http://schemas.microsoft.com/office/drawing/2014/main" id="{24E8BD47-F206-7A48-B906-69B10A9FFC1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Freeform 123">
              <a:extLst>
                <a:ext uri="{FF2B5EF4-FFF2-40B4-BE49-F238E27FC236}">
                  <a16:creationId xmlns:a16="http://schemas.microsoft.com/office/drawing/2014/main" id="{3A63ACAE-F7D6-334D-BAC6-EB19E7953C3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Freeform 124">
              <a:extLst>
                <a:ext uri="{FF2B5EF4-FFF2-40B4-BE49-F238E27FC236}">
                  <a16:creationId xmlns:a16="http://schemas.microsoft.com/office/drawing/2014/main" id="{DBB6882F-25A8-7942-8AB7-E4F1E8EF4C6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Oval 125">
              <a:extLst>
                <a:ext uri="{FF2B5EF4-FFF2-40B4-BE49-F238E27FC236}">
                  <a16:creationId xmlns:a16="http://schemas.microsoft.com/office/drawing/2014/main" id="{1A751CBC-1E6B-3447-89A8-B6CA0042228F}"/>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Freeform 126">
              <a:extLst>
                <a:ext uri="{FF2B5EF4-FFF2-40B4-BE49-F238E27FC236}">
                  <a16:creationId xmlns:a16="http://schemas.microsoft.com/office/drawing/2014/main" id="{EC930019-7A9E-2D4F-9037-E4F5C26D893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AutoShape 127">
              <a:extLst>
                <a:ext uri="{FF2B5EF4-FFF2-40B4-BE49-F238E27FC236}">
                  <a16:creationId xmlns:a16="http://schemas.microsoft.com/office/drawing/2014/main" id="{7F4290BB-A0B2-F146-87B4-626DAAD2FA0E}"/>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AutoShape 128">
              <a:extLst>
                <a:ext uri="{FF2B5EF4-FFF2-40B4-BE49-F238E27FC236}">
                  <a16:creationId xmlns:a16="http://schemas.microsoft.com/office/drawing/2014/main" id="{DE6D89A2-6ADB-E042-9FB2-932318D01D7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Oval 129">
              <a:extLst>
                <a:ext uri="{FF2B5EF4-FFF2-40B4-BE49-F238E27FC236}">
                  <a16:creationId xmlns:a16="http://schemas.microsoft.com/office/drawing/2014/main" id="{8747708C-8EE0-5C44-BC67-5ACC5185A5DD}"/>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Oval 130">
              <a:extLst>
                <a:ext uri="{FF2B5EF4-FFF2-40B4-BE49-F238E27FC236}">
                  <a16:creationId xmlns:a16="http://schemas.microsoft.com/office/drawing/2014/main" id="{7C3FDD54-230D-8547-8BCF-E82A9284247B}"/>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41" name="Oval 131">
              <a:extLst>
                <a:ext uri="{FF2B5EF4-FFF2-40B4-BE49-F238E27FC236}">
                  <a16:creationId xmlns:a16="http://schemas.microsoft.com/office/drawing/2014/main" id="{42133DC7-7C21-C149-A374-F81A9E0D91A4}"/>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132">
              <a:extLst>
                <a:ext uri="{FF2B5EF4-FFF2-40B4-BE49-F238E27FC236}">
                  <a16:creationId xmlns:a16="http://schemas.microsoft.com/office/drawing/2014/main" id="{9CA18ACF-5AE2-944A-999A-0A4945D54CB6}"/>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4" name="Group 158">
            <a:extLst>
              <a:ext uri="{FF2B5EF4-FFF2-40B4-BE49-F238E27FC236}">
                <a16:creationId xmlns:a16="http://schemas.microsoft.com/office/drawing/2014/main" id="{989EFA5C-2337-B14C-91A8-83B54EA43E37}"/>
              </a:ext>
            </a:extLst>
          </p:cNvPr>
          <p:cNvGrpSpPr>
            <a:grpSpLocks/>
          </p:cNvGrpSpPr>
          <p:nvPr/>
        </p:nvGrpSpPr>
        <p:grpSpPr bwMode="auto">
          <a:xfrm>
            <a:off x="4159429" y="2103665"/>
            <a:ext cx="1689101" cy="1133476"/>
            <a:chOff x="1716" y="1206"/>
            <a:chExt cx="1064" cy="714"/>
          </a:xfrm>
        </p:grpSpPr>
        <p:sp>
          <p:nvSpPr>
            <p:cNvPr id="303" name="Text Box 95">
              <a:extLst>
                <a:ext uri="{FF2B5EF4-FFF2-40B4-BE49-F238E27FC236}">
                  <a16:creationId xmlns:a16="http://schemas.microsoft.com/office/drawing/2014/main" id="{C009C226-FBA8-DB48-ABF5-333250A76D3C}"/>
                </a:ext>
              </a:extLst>
            </p:cNvPr>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4" name="Group 157">
              <a:extLst>
                <a:ext uri="{FF2B5EF4-FFF2-40B4-BE49-F238E27FC236}">
                  <a16:creationId xmlns:a16="http://schemas.microsoft.com/office/drawing/2014/main" id="{619BE879-9F0A-604B-B005-9F7E471C1729}"/>
                </a:ext>
              </a:extLst>
            </p:cNvPr>
            <p:cNvGrpSpPr>
              <a:grpSpLocks/>
            </p:cNvGrpSpPr>
            <p:nvPr/>
          </p:nvGrpSpPr>
          <p:grpSpPr bwMode="auto">
            <a:xfrm>
              <a:off x="1992" y="1206"/>
              <a:ext cx="510" cy="354"/>
              <a:chOff x="2070" y="2004"/>
              <a:chExt cx="510" cy="354"/>
            </a:xfrm>
          </p:grpSpPr>
          <p:sp>
            <p:nvSpPr>
              <p:cNvPr id="305" name="Rectangle 94">
                <a:extLst>
                  <a:ext uri="{FF2B5EF4-FFF2-40B4-BE49-F238E27FC236}">
                    <a16:creationId xmlns:a16="http://schemas.microsoft.com/office/drawing/2014/main" id="{5B36F236-9C70-9F4F-A0BB-DDEC73A67767}"/>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6" name="Rectangle 96">
                <a:extLst>
                  <a:ext uri="{FF2B5EF4-FFF2-40B4-BE49-F238E27FC236}">
                    <a16:creationId xmlns:a16="http://schemas.microsoft.com/office/drawing/2014/main" id="{474FF8AD-41AD-5B4D-B9AF-317E0320017A}"/>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7" name="Line 97">
                <a:extLst>
                  <a:ext uri="{FF2B5EF4-FFF2-40B4-BE49-F238E27FC236}">
                    <a16:creationId xmlns:a16="http://schemas.microsoft.com/office/drawing/2014/main" id="{A863854B-58B3-0746-BB05-4CC473ACCC27}"/>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98">
                <a:extLst>
                  <a:ext uri="{FF2B5EF4-FFF2-40B4-BE49-F238E27FC236}">
                    <a16:creationId xmlns:a16="http://schemas.microsoft.com/office/drawing/2014/main" id="{45A3AD01-9B9C-1044-8CC4-2FA6945C9D88}"/>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Line 99">
                <a:extLst>
                  <a:ext uri="{FF2B5EF4-FFF2-40B4-BE49-F238E27FC236}">
                    <a16:creationId xmlns:a16="http://schemas.microsoft.com/office/drawing/2014/main" id="{A8A7F303-C29D-8048-8A22-5E010224F782}"/>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Line 100">
                <a:extLst>
                  <a:ext uri="{FF2B5EF4-FFF2-40B4-BE49-F238E27FC236}">
                    <a16:creationId xmlns:a16="http://schemas.microsoft.com/office/drawing/2014/main" id="{7423CFF1-7D3B-404B-908C-EF2DF44B8A4F}"/>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Line 101">
                <a:extLst>
                  <a:ext uri="{FF2B5EF4-FFF2-40B4-BE49-F238E27FC236}">
                    <a16:creationId xmlns:a16="http://schemas.microsoft.com/office/drawing/2014/main" id="{9B55CC56-B162-3641-8907-ACAE4544ACEF}"/>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Line 102">
                <a:extLst>
                  <a:ext uri="{FF2B5EF4-FFF2-40B4-BE49-F238E27FC236}">
                    <a16:creationId xmlns:a16="http://schemas.microsoft.com/office/drawing/2014/main" id="{E4EF0706-3A6D-5C49-AA93-B27D0DBD3D28}"/>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Line 103">
                <a:extLst>
                  <a:ext uri="{FF2B5EF4-FFF2-40B4-BE49-F238E27FC236}">
                    <a16:creationId xmlns:a16="http://schemas.microsoft.com/office/drawing/2014/main" id="{43AD1883-A082-A241-BB8E-52956E25AC3E}"/>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104">
                <a:extLst>
                  <a:ext uri="{FF2B5EF4-FFF2-40B4-BE49-F238E27FC236}">
                    <a16:creationId xmlns:a16="http://schemas.microsoft.com/office/drawing/2014/main" id="{CB654EBC-DFE6-7844-BECE-DAF45E418A4E}"/>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5" name="Rectangle 105">
                <a:extLst>
                  <a:ext uri="{FF2B5EF4-FFF2-40B4-BE49-F238E27FC236}">
                    <a16:creationId xmlns:a16="http://schemas.microsoft.com/office/drawing/2014/main" id="{43DD0923-D124-3D47-A27E-DA7522CBC5D6}"/>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6" name="Rectangle 106">
                <a:extLst>
                  <a:ext uri="{FF2B5EF4-FFF2-40B4-BE49-F238E27FC236}">
                    <a16:creationId xmlns:a16="http://schemas.microsoft.com/office/drawing/2014/main" id="{0CC3197A-47DF-3249-89A6-6A5C29D7B5C6}"/>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7" name="Rectangle 107">
                <a:extLst>
                  <a:ext uri="{FF2B5EF4-FFF2-40B4-BE49-F238E27FC236}">
                    <a16:creationId xmlns:a16="http://schemas.microsoft.com/office/drawing/2014/main" id="{B9DC67EE-6FEB-9E4F-91F2-78466630CE2F}"/>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8" name="Rectangle 108">
                <a:extLst>
                  <a:ext uri="{FF2B5EF4-FFF2-40B4-BE49-F238E27FC236}">
                    <a16:creationId xmlns:a16="http://schemas.microsoft.com/office/drawing/2014/main" id="{C7A7D96F-C671-7844-AFFA-9CA6B5108AAA}"/>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265" name="Text Box 121">
            <a:extLst>
              <a:ext uri="{FF2B5EF4-FFF2-40B4-BE49-F238E27FC236}">
                <a16:creationId xmlns:a16="http://schemas.microsoft.com/office/drawing/2014/main" id="{C86F78FC-21D9-8E40-B3EC-9E551DA5CBAD}"/>
              </a:ext>
            </a:extLst>
          </p:cNvPr>
          <p:cNvSpPr txBox="1">
            <a:spLocks noChangeArrowheads="1"/>
          </p:cNvSpPr>
          <p:nvPr/>
        </p:nvSpPr>
        <p:spPr bwMode="auto">
          <a:xfrm>
            <a:off x="3510141" y="1582964"/>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6" name="Rectangle 153">
            <a:extLst>
              <a:ext uri="{FF2B5EF4-FFF2-40B4-BE49-F238E27FC236}">
                <a16:creationId xmlns:a16="http://schemas.microsoft.com/office/drawing/2014/main" id="{C9F65152-882D-5B49-B9E9-532D284A81D5}"/>
              </a:ext>
            </a:extLst>
          </p:cNvPr>
          <p:cNvSpPr>
            <a:spLocks noChangeArrowheads="1"/>
          </p:cNvSpPr>
          <p:nvPr/>
        </p:nvSpPr>
        <p:spPr bwMode="auto">
          <a:xfrm>
            <a:off x="5270678" y="1573439"/>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67" name="Text Box 154">
            <a:extLst>
              <a:ext uri="{FF2B5EF4-FFF2-40B4-BE49-F238E27FC236}">
                <a16:creationId xmlns:a16="http://schemas.microsoft.com/office/drawing/2014/main" id="{53E42ABE-038D-0049-93D4-9EC2E3234B13}"/>
              </a:ext>
            </a:extLst>
          </p:cNvPr>
          <p:cNvSpPr txBox="1">
            <a:spLocks noChangeArrowheads="1"/>
          </p:cNvSpPr>
          <p:nvPr/>
        </p:nvSpPr>
        <p:spPr bwMode="auto">
          <a:xfrm>
            <a:off x="5111928" y="1594077"/>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9" name="Text Box 160">
            <a:extLst>
              <a:ext uri="{FF2B5EF4-FFF2-40B4-BE49-F238E27FC236}">
                <a16:creationId xmlns:a16="http://schemas.microsoft.com/office/drawing/2014/main" id="{629C8856-7516-C14B-9215-6EA637A93BF1}"/>
              </a:ext>
            </a:extLst>
          </p:cNvPr>
          <p:cNvSpPr txBox="1">
            <a:spLocks noChangeArrowheads="1"/>
          </p:cNvSpPr>
          <p:nvPr/>
        </p:nvSpPr>
        <p:spPr bwMode="auto">
          <a:xfrm>
            <a:off x="5734133" y="2714852"/>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0" name="Group 161">
            <a:extLst>
              <a:ext uri="{FF2B5EF4-FFF2-40B4-BE49-F238E27FC236}">
                <a16:creationId xmlns:a16="http://schemas.microsoft.com/office/drawing/2014/main" id="{D048FD00-5924-9447-B3B8-0AC35A063FA1}"/>
              </a:ext>
            </a:extLst>
          </p:cNvPr>
          <p:cNvGrpSpPr>
            <a:grpSpLocks/>
          </p:cNvGrpSpPr>
          <p:nvPr/>
        </p:nvGrpSpPr>
        <p:grpSpPr bwMode="auto">
          <a:xfrm>
            <a:off x="6289853" y="2116364"/>
            <a:ext cx="809625" cy="561975"/>
            <a:chOff x="2070" y="2004"/>
            <a:chExt cx="510" cy="354"/>
          </a:xfrm>
        </p:grpSpPr>
        <p:sp>
          <p:nvSpPr>
            <p:cNvPr id="289" name="Rectangle 162">
              <a:extLst>
                <a:ext uri="{FF2B5EF4-FFF2-40B4-BE49-F238E27FC236}">
                  <a16:creationId xmlns:a16="http://schemas.microsoft.com/office/drawing/2014/main" id="{F2A0FCDF-5941-FB4C-9E1D-DFD5B6C69CE5}"/>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0" name="Rectangle 163">
              <a:extLst>
                <a:ext uri="{FF2B5EF4-FFF2-40B4-BE49-F238E27FC236}">
                  <a16:creationId xmlns:a16="http://schemas.microsoft.com/office/drawing/2014/main" id="{A6B8C913-36F9-824E-8C78-BFC7B3CDCFBE}"/>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1" name="Line 164">
              <a:extLst>
                <a:ext uri="{FF2B5EF4-FFF2-40B4-BE49-F238E27FC236}">
                  <a16:creationId xmlns:a16="http://schemas.microsoft.com/office/drawing/2014/main" id="{3013A95D-A281-0C49-810B-3C864F7A46CB}"/>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2" name="Line 165">
              <a:extLst>
                <a:ext uri="{FF2B5EF4-FFF2-40B4-BE49-F238E27FC236}">
                  <a16:creationId xmlns:a16="http://schemas.microsoft.com/office/drawing/2014/main" id="{7277D88A-E3AC-5446-9FCD-10B5C085D77E}"/>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Line 166">
              <a:extLst>
                <a:ext uri="{FF2B5EF4-FFF2-40B4-BE49-F238E27FC236}">
                  <a16:creationId xmlns:a16="http://schemas.microsoft.com/office/drawing/2014/main" id="{04850398-3936-B842-A3EB-78E3F18C8D23}"/>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Line 167">
              <a:extLst>
                <a:ext uri="{FF2B5EF4-FFF2-40B4-BE49-F238E27FC236}">
                  <a16:creationId xmlns:a16="http://schemas.microsoft.com/office/drawing/2014/main" id="{E54B2FAE-3B2C-BA4E-89DE-F17808A8501D}"/>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Line 168">
              <a:extLst>
                <a:ext uri="{FF2B5EF4-FFF2-40B4-BE49-F238E27FC236}">
                  <a16:creationId xmlns:a16="http://schemas.microsoft.com/office/drawing/2014/main" id="{0321206D-71C9-A044-BC0F-A09851EF7838}"/>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169">
              <a:extLst>
                <a:ext uri="{FF2B5EF4-FFF2-40B4-BE49-F238E27FC236}">
                  <a16:creationId xmlns:a16="http://schemas.microsoft.com/office/drawing/2014/main" id="{74EEC85C-DBEF-B746-945E-539B17DF96AF}"/>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Line 170">
              <a:extLst>
                <a:ext uri="{FF2B5EF4-FFF2-40B4-BE49-F238E27FC236}">
                  <a16:creationId xmlns:a16="http://schemas.microsoft.com/office/drawing/2014/main" id="{A1C2C0B2-5E64-FE46-9C1E-5AB91616FB79}"/>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Rectangle 171">
              <a:extLst>
                <a:ext uri="{FF2B5EF4-FFF2-40B4-BE49-F238E27FC236}">
                  <a16:creationId xmlns:a16="http://schemas.microsoft.com/office/drawing/2014/main" id="{18F1DECA-4FA1-D549-80DB-068E1D6FF772}"/>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9" name="Rectangle 172">
              <a:extLst>
                <a:ext uri="{FF2B5EF4-FFF2-40B4-BE49-F238E27FC236}">
                  <a16:creationId xmlns:a16="http://schemas.microsoft.com/office/drawing/2014/main" id="{6B4E18DF-65E1-F447-8367-4528F7700FAA}"/>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0" name="Rectangle 173">
              <a:extLst>
                <a:ext uri="{FF2B5EF4-FFF2-40B4-BE49-F238E27FC236}">
                  <a16:creationId xmlns:a16="http://schemas.microsoft.com/office/drawing/2014/main" id="{BE1B5DC5-88E8-A649-93B6-EBAE42FDEF75}"/>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1" name="Rectangle 174">
              <a:extLst>
                <a:ext uri="{FF2B5EF4-FFF2-40B4-BE49-F238E27FC236}">
                  <a16:creationId xmlns:a16="http://schemas.microsoft.com/office/drawing/2014/main" id="{EEC64261-B933-2A4B-B45A-6E28963DC504}"/>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Rectangle 175">
              <a:extLst>
                <a:ext uri="{FF2B5EF4-FFF2-40B4-BE49-F238E27FC236}">
                  <a16:creationId xmlns:a16="http://schemas.microsoft.com/office/drawing/2014/main" id="{EE1004C2-A311-414F-8E80-B4092CDDCD64}"/>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pic>
        <p:nvPicPr>
          <p:cNvPr id="271" name="Picture 176" descr="Alice">
            <a:extLst>
              <a:ext uri="{FF2B5EF4-FFF2-40B4-BE49-F238E27FC236}">
                <a16:creationId xmlns:a16="http://schemas.microsoft.com/office/drawing/2014/main" id="{D76D5E82-5D05-6842-89F0-A930ADA6FC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33753" y="1673452"/>
            <a:ext cx="561975" cy="693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179" descr="Bob">
            <a:extLst>
              <a:ext uri="{FF2B5EF4-FFF2-40B4-BE49-F238E27FC236}">
                <a16:creationId xmlns:a16="http://schemas.microsoft.com/office/drawing/2014/main" id="{8989F6E0-4E76-1C42-A3BD-A635A4955F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02953" y="1687739"/>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3" name="Line 94">
            <a:extLst>
              <a:ext uri="{FF2B5EF4-FFF2-40B4-BE49-F238E27FC236}">
                <a16:creationId xmlns:a16="http://schemas.microsoft.com/office/drawing/2014/main" id="{29F99540-FD3E-AE4C-A57E-1A20C6E30EED}"/>
              </a:ext>
            </a:extLst>
          </p:cNvPr>
          <p:cNvSpPr>
            <a:spLocks noChangeShapeType="1"/>
          </p:cNvSpPr>
          <p:nvPr/>
        </p:nvSpPr>
        <p:spPr bwMode="auto">
          <a:xfrm>
            <a:off x="3492678" y="2021114"/>
            <a:ext cx="903288"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Line 95">
            <a:extLst>
              <a:ext uri="{FF2B5EF4-FFF2-40B4-BE49-F238E27FC236}">
                <a16:creationId xmlns:a16="http://schemas.microsoft.com/office/drawing/2014/main" id="{C981B998-3615-AE47-86C8-57BFFA2D7D78}"/>
              </a:ext>
            </a:extLst>
          </p:cNvPr>
          <p:cNvSpPr>
            <a:spLocks noChangeShapeType="1"/>
          </p:cNvSpPr>
          <p:nvPr/>
        </p:nvSpPr>
        <p:spPr bwMode="auto">
          <a:xfrm>
            <a:off x="5123041" y="2017939"/>
            <a:ext cx="903287"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91F516F-20AF-DB4E-A31F-6C9548243DF2}"/>
              </a:ext>
            </a:extLst>
          </p:cNvPr>
          <p:cNvGrpSpPr/>
          <p:nvPr/>
        </p:nvGrpSpPr>
        <p:grpSpPr>
          <a:xfrm>
            <a:off x="6699252" y="1424214"/>
            <a:ext cx="1816276" cy="1182356"/>
            <a:chOff x="6699252" y="1424214"/>
            <a:chExt cx="1816276" cy="1182356"/>
          </a:xfrm>
        </p:grpSpPr>
        <p:sp>
          <p:nvSpPr>
            <p:cNvPr id="268" name="Text Box 156">
              <a:extLst>
                <a:ext uri="{FF2B5EF4-FFF2-40B4-BE49-F238E27FC236}">
                  <a16:creationId xmlns:a16="http://schemas.microsoft.com/office/drawing/2014/main" id="{7317FD5B-CED0-1249-AB7C-DF94D681537A}"/>
                </a:ext>
              </a:extLst>
            </p:cNvPr>
            <p:cNvSpPr txBox="1">
              <a:spLocks noChangeArrowheads="1"/>
            </p:cNvSpPr>
            <p:nvPr/>
          </p:nvSpPr>
          <p:spPr bwMode="auto">
            <a:xfrm>
              <a:off x="6699252" y="1424214"/>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e-mail access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75" name="Line 96">
              <a:extLst>
                <a:ext uri="{FF2B5EF4-FFF2-40B4-BE49-F238E27FC236}">
                  <a16:creationId xmlns:a16="http://schemas.microsoft.com/office/drawing/2014/main" id="{CF977160-74FD-0442-823B-6C2520914C43}"/>
                </a:ext>
              </a:extLst>
            </p:cNvPr>
            <p:cNvSpPr>
              <a:spLocks noChangeShapeType="1"/>
            </p:cNvSpPr>
            <p:nvPr/>
          </p:nvSpPr>
          <p:spPr bwMode="auto">
            <a:xfrm>
              <a:off x="6742291" y="2014764"/>
              <a:ext cx="1697037" cy="158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Text Box 156">
              <a:extLst>
                <a:ext uri="{FF2B5EF4-FFF2-40B4-BE49-F238E27FC236}">
                  <a16:creationId xmlns:a16="http://schemas.microsoft.com/office/drawing/2014/main" id="{FA9F06E0-5873-0E44-A9D6-E6DD02F2E350}"/>
                </a:ext>
              </a:extLst>
            </p:cNvPr>
            <p:cNvSpPr txBox="1">
              <a:spLocks noChangeArrowheads="1"/>
            </p:cNvSpPr>
            <p:nvPr/>
          </p:nvSpPr>
          <p:spPr bwMode="auto">
            <a:xfrm>
              <a:off x="7064731" y="2043339"/>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t>
              </a:r>
            </a:p>
          </p:txBody>
        </p:sp>
      </p:grpSp>
      <p:grpSp>
        <p:nvGrpSpPr>
          <p:cNvPr id="277" name="Group 166">
            <a:extLst>
              <a:ext uri="{FF2B5EF4-FFF2-40B4-BE49-F238E27FC236}">
                <a16:creationId xmlns:a16="http://schemas.microsoft.com/office/drawing/2014/main" id="{F8002D43-E860-6845-AF7E-87A1A94D62F3}"/>
              </a:ext>
            </a:extLst>
          </p:cNvPr>
          <p:cNvGrpSpPr>
            <a:grpSpLocks/>
          </p:cNvGrpSpPr>
          <p:nvPr/>
        </p:nvGrpSpPr>
        <p:grpSpPr bwMode="auto">
          <a:xfrm>
            <a:off x="2556053" y="1535339"/>
            <a:ext cx="912813" cy="1054100"/>
            <a:chOff x="3574" y="550"/>
            <a:chExt cx="575" cy="664"/>
          </a:xfrm>
        </p:grpSpPr>
        <p:grpSp>
          <p:nvGrpSpPr>
            <p:cNvPr id="284" name="Group 167">
              <a:extLst>
                <a:ext uri="{FF2B5EF4-FFF2-40B4-BE49-F238E27FC236}">
                  <a16:creationId xmlns:a16="http://schemas.microsoft.com/office/drawing/2014/main" id="{BE8CFCE0-FC41-0748-A6E7-4600DF924D55}"/>
                </a:ext>
              </a:extLst>
            </p:cNvPr>
            <p:cNvGrpSpPr>
              <a:grpSpLocks/>
            </p:cNvGrpSpPr>
            <p:nvPr/>
          </p:nvGrpSpPr>
          <p:grpSpPr bwMode="auto">
            <a:xfrm>
              <a:off x="3588" y="692"/>
              <a:ext cx="561" cy="522"/>
              <a:chOff x="-44" y="1473"/>
              <a:chExt cx="981" cy="1105"/>
            </a:xfrm>
          </p:grpSpPr>
          <p:pic>
            <p:nvPicPr>
              <p:cNvPr id="287" name="Picture 168" descr="desktop_computer_stylized_medium">
                <a:extLst>
                  <a:ext uri="{FF2B5EF4-FFF2-40B4-BE49-F238E27FC236}">
                    <a16:creationId xmlns:a16="http://schemas.microsoft.com/office/drawing/2014/main" id="{C00F7CE5-DF44-7248-ABAB-405A73E21C5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a:extLst>
                  <a:ext uri="{FF2B5EF4-FFF2-40B4-BE49-F238E27FC236}">
                    <a16:creationId xmlns:a16="http://schemas.microsoft.com/office/drawing/2014/main" id="{B502B1B8-E322-AA40-A3FB-263ECFA0F83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5" name="Rectangle 115">
              <a:extLst>
                <a:ext uri="{FF2B5EF4-FFF2-40B4-BE49-F238E27FC236}">
                  <a16:creationId xmlns:a16="http://schemas.microsoft.com/office/drawing/2014/main" id="{39E4CD50-3462-8441-ACC2-01559D9DDDA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 Box 116">
              <a:extLst>
                <a:ext uri="{FF2B5EF4-FFF2-40B4-BE49-F238E27FC236}">
                  <a16:creationId xmlns:a16="http://schemas.microsoft.com/office/drawing/2014/main" id="{7198B7C8-8E18-3B4E-9F4D-DCC4D4D7D2A6}"/>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172">
            <a:extLst>
              <a:ext uri="{FF2B5EF4-FFF2-40B4-BE49-F238E27FC236}">
                <a16:creationId xmlns:a16="http://schemas.microsoft.com/office/drawing/2014/main" id="{2F25B33E-FEB9-404E-8162-D03D8D9966E3}"/>
              </a:ext>
            </a:extLst>
          </p:cNvPr>
          <p:cNvGrpSpPr>
            <a:grpSpLocks/>
          </p:cNvGrpSpPr>
          <p:nvPr/>
        </p:nvGrpSpPr>
        <p:grpSpPr bwMode="auto">
          <a:xfrm>
            <a:off x="8456791" y="1538514"/>
            <a:ext cx="912812" cy="1054100"/>
            <a:chOff x="3574" y="550"/>
            <a:chExt cx="575" cy="664"/>
          </a:xfrm>
        </p:grpSpPr>
        <p:grpSp>
          <p:nvGrpSpPr>
            <p:cNvPr id="279" name="Group 173">
              <a:extLst>
                <a:ext uri="{FF2B5EF4-FFF2-40B4-BE49-F238E27FC236}">
                  <a16:creationId xmlns:a16="http://schemas.microsoft.com/office/drawing/2014/main" id="{375D5E0D-2C70-F544-89E4-5E4F1AA9FD3A}"/>
                </a:ext>
              </a:extLst>
            </p:cNvPr>
            <p:cNvGrpSpPr>
              <a:grpSpLocks/>
            </p:cNvGrpSpPr>
            <p:nvPr/>
          </p:nvGrpSpPr>
          <p:grpSpPr bwMode="auto">
            <a:xfrm>
              <a:off x="3588" y="692"/>
              <a:ext cx="561" cy="522"/>
              <a:chOff x="-44" y="1473"/>
              <a:chExt cx="981" cy="1105"/>
            </a:xfrm>
          </p:grpSpPr>
          <p:pic>
            <p:nvPicPr>
              <p:cNvPr id="282" name="Picture 174" descr="desktop_computer_stylized_medium">
                <a:extLst>
                  <a:ext uri="{FF2B5EF4-FFF2-40B4-BE49-F238E27FC236}">
                    <a16:creationId xmlns:a16="http://schemas.microsoft.com/office/drawing/2014/main" id="{B288CD06-BF42-AC48-84ED-106FF7671F8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a:extLst>
                  <a:ext uri="{FF2B5EF4-FFF2-40B4-BE49-F238E27FC236}">
                    <a16:creationId xmlns:a16="http://schemas.microsoft.com/office/drawing/2014/main" id="{4067DFC9-14ED-1F46-8DB5-99B637F8720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0" name="Rectangle 115">
              <a:extLst>
                <a:ext uri="{FF2B5EF4-FFF2-40B4-BE49-F238E27FC236}">
                  <a16:creationId xmlns:a16="http://schemas.microsoft.com/office/drawing/2014/main" id="{37808C5A-E4DA-234C-AD81-DC4AD2416C75}"/>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Text Box 116">
              <a:extLst>
                <a:ext uri="{FF2B5EF4-FFF2-40B4-BE49-F238E27FC236}">
                  <a16:creationId xmlns:a16="http://schemas.microsoft.com/office/drawing/2014/main" id="{BE906C48-2C97-234D-A7D2-2162D242FA1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4" name="Rectangle 3">
            <a:extLst>
              <a:ext uri="{FF2B5EF4-FFF2-40B4-BE49-F238E27FC236}">
                <a16:creationId xmlns:a16="http://schemas.microsoft.com/office/drawing/2014/main" id="{34528512-2985-154D-9CDE-10220B10DEDE}"/>
              </a:ext>
            </a:extLst>
          </p:cNvPr>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delivery/storage of e-mail messages to receiver’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server</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access protocol: retrieval from server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IMAP:</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Mail Access Protocol [RFC 3501]: messages stored on server, IMAP provides retrieval, deletion, folders of stored messages on server</a:t>
            </a:r>
          </a:p>
          <a:p>
            <a:pPr marL="346075" marR="0" lvl="0" indent="-28892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gmail, Hotmail, Yahoo!Mail, etc. provides web-based interface on top of STMP (to send), IMAP (or POP) to retrieve e-mail messages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6" name="Slide Number Placeholder 2">
            <a:extLst>
              <a:ext uri="{FF2B5EF4-FFF2-40B4-BE49-F238E27FC236}">
                <a16:creationId xmlns:a16="http://schemas.microsoft.com/office/drawing/2014/main" id="{741D895B-EE03-5544-883F-BDFD215AF98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62</a:t>
            </a:fld>
            <a:endParaRPr lang="en-US" dirty="0"/>
          </a:p>
        </p:txBody>
      </p:sp>
    </p:spTree>
    <p:extLst>
      <p:ext uri="{BB962C8B-B14F-4D97-AF65-F5344CB8AC3E}">
        <p14:creationId xmlns:p14="http://schemas.microsoft.com/office/powerpoint/2010/main" val="2858908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384">
                                            <p:txEl>
                                              <p:pRg st="1" end="1"/>
                                            </p:txEl>
                                          </p:spTgt>
                                        </p:tgtEl>
                                        <p:attrNameLst>
                                          <p:attrName>style.visibility</p:attrName>
                                        </p:attrNameLst>
                                      </p:cBhvr>
                                      <p:to>
                                        <p:strVal val="visible"/>
                                      </p:to>
                                    </p:set>
                                    <p:animEffect transition="in" filter="dissolve">
                                      <p:cBhvr>
                                        <p:cTn id="10" dur="500"/>
                                        <p:tgtEl>
                                          <p:spTgt spid="384">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84">
                                            <p:txEl>
                                              <p:pRg st="2" end="2"/>
                                            </p:txEl>
                                          </p:spTgt>
                                        </p:tgtEl>
                                        <p:attrNameLst>
                                          <p:attrName>style.visibility</p:attrName>
                                        </p:attrNameLst>
                                      </p:cBhvr>
                                      <p:to>
                                        <p:strVal val="visible"/>
                                      </p:to>
                                    </p:set>
                                    <p:animEffect transition="in" filter="dissolve">
                                      <p:cBhvr>
                                        <p:cTn id="13" dur="500"/>
                                        <p:tgtEl>
                                          <p:spTgt spid="384">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84">
                                            <p:txEl>
                                              <p:pRg st="3" end="3"/>
                                            </p:txEl>
                                          </p:spTgt>
                                        </p:tgtEl>
                                        <p:attrNameLst>
                                          <p:attrName>style.visibility</p:attrName>
                                        </p:attrNameLst>
                                      </p:cBhvr>
                                      <p:to>
                                        <p:strVal val="visible"/>
                                      </p:to>
                                    </p:set>
                                    <p:animEffect transition="in" filter="dissolve">
                                      <p:cBhvr>
                                        <p:cTn id="18" dur="500"/>
                                        <p:tgtEl>
                                          <p:spTgt spid="38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rgbClr val="0000A8"/>
              </a:buClr>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63</a:t>
            </a:fld>
            <a:endParaRPr lang="en-US" dirty="0"/>
          </a:p>
        </p:txBody>
      </p:sp>
      <p:pic>
        <p:nvPicPr>
          <p:cNvPr id="7" name="Picture 6" descr="Kurose&amp;Ross 8th edition photo">
            <a:extLst>
              <a:ext uri="{FF2B5EF4-FFF2-40B4-BE49-F238E27FC236}">
                <a16:creationId xmlns:a16="http://schemas.microsoft.com/office/drawing/2014/main" id="{0FE4D197-C068-7641-A580-4366899835BC}"/>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131564807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cs.umass.edu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8561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28">
                                            <p:txEl>
                                              <p:pRg st="1" end="1"/>
                                            </p:txEl>
                                          </p:spTgt>
                                        </p:tgtEl>
                                        <p:attrNameLst>
                                          <p:attrName>style.visibility</p:attrName>
                                        </p:attrNameLst>
                                      </p:cBhvr>
                                      <p:to>
                                        <p:strVal val="visible"/>
                                      </p:to>
                                    </p:set>
                                    <p:animEffect transition="in" filter="dissolve">
                                      <p:cBhvr>
                                        <p:cTn id="28" dur="500"/>
                                        <p:tgtEl>
                                          <p:spTgt spid="128">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8">
                                            <p:txEl>
                                              <p:pRg st="2" end="2"/>
                                            </p:txEl>
                                          </p:spTgt>
                                        </p:tgtEl>
                                        <p:attrNameLst>
                                          <p:attrName>style.visibility</p:attrName>
                                        </p:attrNameLst>
                                      </p:cBhvr>
                                      <p:to>
                                        <p:strVal val="visible"/>
                                      </p:to>
                                    </p:set>
                                    <p:animEffect transition="in" filter="dissolve">
                                      <p:cBhvr>
                                        <p:cTn id="33" dur="500"/>
                                        <p:tgtEl>
                                          <p:spTgt spid="128">
                                            <p:txEl>
                                              <p:pRg st="2" end="2"/>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8">
                                            <p:txEl>
                                              <p:pRg st="3" end="3"/>
                                            </p:txEl>
                                          </p:spTgt>
                                        </p:tgtEl>
                                        <p:attrNameLst>
                                          <p:attrName>style.visibility</p:attrName>
                                        </p:attrNameLst>
                                      </p:cBhvr>
                                      <p:to>
                                        <p:strVal val="visible"/>
                                      </p:to>
                                    </p:set>
                                    <p:animEffect transition="in" filter="dissolve">
                                      <p:cBhvr>
                                        <p:cTn id="36" dur="500"/>
                                        <p:tgtEl>
                                          <p:spTgt spid="128">
                                            <p:txEl>
                                              <p:pRg st="3" end="3"/>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28">
                                            <p:txEl>
                                              <p:pRg st="4" end="4"/>
                                            </p:txEl>
                                          </p:spTgt>
                                        </p:tgtEl>
                                        <p:attrNameLst>
                                          <p:attrName>style.visibility</p:attrName>
                                        </p:attrNameLst>
                                      </p:cBhvr>
                                      <p:to>
                                        <p:strVal val="visible"/>
                                      </p:to>
                                    </p:set>
                                    <p:animEffect transition="in" filter="dissolve">
                                      <p:cBhvr>
                                        <p:cTn id="39"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build="p"/>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6777862"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23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7">
                                            <p:txEl>
                                              <p:pRg st="5" end="5"/>
                                            </p:txEl>
                                          </p:spTgt>
                                        </p:tgtEl>
                                        <p:attrNameLst>
                                          <p:attrName>style.visibility</p:attrName>
                                        </p:attrNameLst>
                                      </p:cBhvr>
                                      <p:to>
                                        <p:strVal val="visible"/>
                                      </p:to>
                                    </p:set>
                                    <p:animEffect transition="in" filter="dissolve">
                                      <p:cBhvr>
                                        <p:cTn id="20" dur="500"/>
                                        <p:tgtEl>
                                          <p:spTgt spid="7">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ssolv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97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4143022"/>
            <a:ext cx="2937933" cy="2448278"/>
          </a:xfrm>
          <a:prstGeom prst="rect">
            <a:avLst/>
          </a:prstGeom>
          <a:noFill/>
          <a:extLst>
            <a:ext uri="{909E8E84-426E-40DD-AFC4-6F175D3DCCD1}">
              <a14:hiddenFill xmlns:a14="http://schemas.microsoft.com/office/drawing/2010/main">
                <a:solidFill>
                  <a:srgbClr val="FFFFFF"/>
                </a:solidFill>
              </a14:hiddenFill>
            </a:ext>
          </a:extLst>
        </p:spPr>
      </p:pic>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0571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6"/>
                                        </p:tgtEl>
                                        <p:attrNameLst>
                                          <p:attrName>style.visibility</p:attrName>
                                        </p:attrNameLst>
                                      </p:cBhvr>
                                      <p:to>
                                        <p:strVal val="visible"/>
                                      </p:to>
                                    </p:set>
                                    <p:animEffect transition="in" filter="dissolve">
                                      <p:cBhvr>
                                        <p:cTn id="2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2" grpId="0"/>
      <p:bldP spid="13"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21991" y="1815164"/>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.edu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4373" y="1407648"/>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7709" y="2766905"/>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nyu.edu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umass.edu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693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529543"/>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546167"/>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75834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pic>
        <p:nvPicPr>
          <p:cNvPr id="2" name="Picture 1">
            <a:extLst>
              <a:ext uri="{FF2B5EF4-FFF2-40B4-BE49-F238E27FC236}">
                <a16:creationId xmlns:a16="http://schemas.microsoft.com/office/drawing/2014/main" id="{AF7EF7A5-82F4-A842-BA4B-88DB1EA46A55}"/>
              </a:ext>
            </a:extLst>
          </p:cNvPr>
          <p:cNvPicPr>
            <a:picLocks noChangeAspect="1"/>
          </p:cNvPicPr>
          <p:nvPr/>
        </p:nvPicPr>
        <p:blipFill>
          <a:blip r:embed="rId3"/>
          <a:stretch>
            <a:fillRect/>
          </a:stretch>
        </p:blipFill>
        <p:spPr>
          <a:xfrm>
            <a:off x="5930900" y="2856025"/>
            <a:ext cx="6261100" cy="3200400"/>
          </a:xfrm>
          <a:prstGeom prst="rect">
            <a:avLst/>
          </a:prstGeom>
        </p:spPr>
      </p:pic>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6423186" y="1752600"/>
            <a:ext cx="5142916" cy="11987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13 logical root name “</a:t>
            </a:r>
            <a:r>
              <a:rPr kumimoji="0" lang="en-US" altLang="ja-JP"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servers” worldwide each “server” replicated many times (~200 servers in US)</a:t>
            </a:r>
            <a:endParaRPr kumimoji="0" lang="en-US" altLang="ja-JP"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00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Effect transition="in" filter="dissolve">
                                      <p:cBhvr>
                                        <p:cTn id="7" dur="500"/>
                                        <p:tgtEl>
                                          <p:spTgt spid="3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dissolve">
                                      <p:cBhvr>
                                        <p:cTn id="10" dur="500"/>
                                        <p:tgtEl>
                                          <p:spTgt spid="31">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
                                            <p:txEl>
                                              <p:pRg st="3" end="3"/>
                                            </p:txEl>
                                          </p:spTgt>
                                        </p:tgtEl>
                                        <p:attrNameLst>
                                          <p:attrName>style.visibility</p:attrName>
                                        </p:attrNameLst>
                                      </p:cBhvr>
                                      <p:to>
                                        <p:strVal val="visible"/>
                                      </p:to>
                                    </p:set>
                                    <p:animEffect transition="in" filter="dissolve">
                                      <p:cBhvr>
                                        <p:cTn id="13" dur="500"/>
                                        <p:tgtEl>
                                          <p:spTgt spid="31">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1">
                                            <p:txEl>
                                              <p:pRg st="4" end="4"/>
                                            </p:txEl>
                                          </p:spTgt>
                                        </p:tgtEl>
                                        <p:attrNameLst>
                                          <p:attrName>style.visibility</p:attrName>
                                        </p:attrNameLst>
                                      </p:cBhvr>
                                      <p:to>
                                        <p:strVal val="visible"/>
                                      </p:to>
                                    </p:set>
                                    <p:animEffect transition="in" filter="dissolve">
                                      <p:cBhvr>
                                        <p:cTn id="18" dur="500"/>
                                        <p:tgtEl>
                                          <p:spTgt spid="31">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dissolve">
                                      <p:cBhvr>
                                        <p:cTn id="2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832558" y="1286218"/>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.net, .edu, .aero, .jobs, .museums, and all top-level country domains, e.g.: .cn, .uk, .fr, .ca, .jp</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Solutions: authoritative registry for .com, .net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.edu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917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scutil --dns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667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4" end="4"/>
                                            </p:txEl>
                                          </p:spTgt>
                                        </p:tgtEl>
                                        <p:attrNameLst>
                                          <p:attrName>style.visibility</p:attrName>
                                        </p:attrNameLst>
                                      </p:cBhvr>
                                      <p:to>
                                        <p:strVal val="visible"/>
                                      </p:to>
                                    </p:set>
                                    <p:animEffect transition="in" filter="dissolve">
                                      <p:cBhvr>
                                        <p:cTn id="18" dur="500"/>
                                        <p:tgtEl>
                                          <p:spTgt spid="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
                                            <p:txEl>
                                              <p:pRg st="7" end="7"/>
                                            </p:txEl>
                                          </p:spTgt>
                                        </p:tgtEl>
                                        <p:attrNameLst>
                                          <p:attrName>style.visibility</p:attrName>
                                        </p:attrNameLst>
                                      </p:cBhvr>
                                      <p:to>
                                        <p:strVal val="visible"/>
                                      </p:to>
                                    </p:set>
                                    <p:animEffect transition="in" filter="dissolve">
                                      <p:cBhvr>
                                        <p:cTn id="2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89235"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68785"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54535" y="3167743"/>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54535" y="3339193"/>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78335" y="2234293"/>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81511"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59111"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87860" y="3499530"/>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48173" y="3624943"/>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59797" y="4619665"/>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83417"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794410"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0985"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45098"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1073"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3760198"/>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3747010"/>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075731"/>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427554"/>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275514"/>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590027"/>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2790656"/>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2406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i</a:t>
            </a: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961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7">
                                            <p:txEl>
                                              <p:pRg st="1" end="1"/>
                                            </p:txEl>
                                          </p:spTgt>
                                        </p:tgtEl>
                                        <p:attrNameLst>
                                          <p:attrName>style.visibility</p:attrName>
                                        </p:attrNameLst>
                                      </p:cBhvr>
                                      <p:to>
                                        <p:strVal val="visible"/>
                                      </p:to>
                                    </p:set>
                                    <p:animEffect transition="in" filter="dissolve">
                                      <p:cBhvr>
                                        <p:cTn id="7" dur="500"/>
                                        <p:tgtEl>
                                          <p:spTgt spid="16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7">
                                            <p:txEl>
                                              <p:pRg st="2" end="2"/>
                                            </p:txEl>
                                          </p:spTgt>
                                        </p:tgtEl>
                                        <p:attrNameLst>
                                          <p:attrName>style.visibility</p:attrName>
                                        </p:attrNameLst>
                                      </p:cBhvr>
                                      <p:to>
                                        <p:strVal val="visible"/>
                                      </p:to>
                                    </p:set>
                                    <p:animEffect transition="in" filter="dissolve">
                                      <p:cBhvr>
                                        <p:cTn id="10" dur="500"/>
                                        <p:tgtEl>
                                          <p:spTgt spid="16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7">
                                            <p:txEl>
                                              <p:pRg st="3" end="3"/>
                                            </p:txEl>
                                          </p:spTgt>
                                        </p:tgtEl>
                                        <p:attrNameLst>
                                          <p:attrName>style.visibility</p:attrName>
                                        </p:attrNameLst>
                                      </p:cBhvr>
                                      <p:to>
                                        <p:strVal val="visible"/>
                                      </p:to>
                                    </p:set>
                                    <p:animEffect transition="in" filter="dissolve">
                                      <p:cBhvr>
                                        <p:cTn id="13" dur="500"/>
                                        <p:tgtEl>
                                          <p:spTgt spid="167">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67">
                                            <p:txEl>
                                              <p:pRg st="4" end="4"/>
                                            </p:txEl>
                                          </p:spTgt>
                                        </p:tgtEl>
                                        <p:attrNameLst>
                                          <p:attrName>style.visibility</p:attrName>
                                        </p:attrNameLst>
                                      </p:cBhvr>
                                      <p:to>
                                        <p:strVal val="visible"/>
                                      </p:to>
                                    </p:set>
                                    <p:animEffect transition="in" filter="dissolve">
                                      <p:cBhvr>
                                        <p:cTn id="18" dur="500"/>
                                        <p:tgtEl>
                                          <p:spTgt spid="167">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67">
                                            <p:txEl>
                                              <p:pRg st="5" end="5"/>
                                            </p:txEl>
                                          </p:spTgt>
                                        </p:tgtEl>
                                        <p:attrNameLst>
                                          <p:attrName>style.visibility</p:attrName>
                                        </p:attrNameLst>
                                      </p:cBhvr>
                                      <p:to>
                                        <p:strVal val="visible"/>
                                      </p:to>
                                    </p:set>
                                    <p:animEffect transition="in" filter="dissolve">
                                      <p:cBhvr>
                                        <p:cTn id="21" dur="500"/>
                                        <p:tgtEl>
                                          <p:spTgt spid="167">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67">
                                            <p:txEl>
                                              <p:pRg st="6" end="6"/>
                                            </p:txEl>
                                          </p:spTgt>
                                        </p:tgtEl>
                                        <p:attrNameLst>
                                          <p:attrName>style.visibility</p:attrName>
                                        </p:attrNameLst>
                                      </p:cBhvr>
                                      <p:to>
                                        <p:strVal val="visible"/>
                                      </p:to>
                                    </p:set>
                                    <p:animEffect transition="in" filter="dissolve">
                                      <p:cBhvr>
                                        <p:cTn id="24" dur="500"/>
                                        <p:tgtEl>
                                          <p:spTgt spid="1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358900"/>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1080534" y="43880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foo.com)</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domain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860128"/>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1067384" y="27749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7971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www.ibm.com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9688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270000"/>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1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dissolv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937764"/>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1549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72212" y="1937764"/>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070475" y="6126704"/>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078413" y="54678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086350" y="4809079"/>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072063" y="40835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859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networkuptopia.com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(networkutopia.com,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networkutopia.com</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265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6">
                                            <p:txEl>
                                              <p:pRg st="1" end="1"/>
                                            </p:txEl>
                                          </p:spTgt>
                                        </p:tgtEl>
                                        <p:attrNameLst>
                                          <p:attrName>style.visibility</p:attrName>
                                        </p:attrNameLst>
                                      </p:cBhvr>
                                      <p:to>
                                        <p:strVal val="visible"/>
                                      </p:to>
                                    </p:set>
                                    <p:animEffect transition="in" filter="dissolve">
                                      <p:cBhvr>
                                        <p:cTn id="7" dur="500"/>
                                        <p:tgtEl>
                                          <p:spTgt spid="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
                                            <p:txEl>
                                              <p:pRg st="2" end="2"/>
                                            </p:txEl>
                                          </p:spTgt>
                                        </p:tgtEl>
                                        <p:attrNameLst>
                                          <p:attrName>style.visibility</p:attrName>
                                        </p:attrNameLst>
                                      </p:cBhvr>
                                      <p:to>
                                        <p:strVal val="visible"/>
                                      </p:to>
                                    </p:set>
                                    <p:animEffect transition="in" filter="dissolve">
                                      <p:cBhvr>
                                        <p:cTn id="10" dur="500"/>
                                        <p:tgtEl>
                                          <p:spTgt spid="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6">
                                            <p:txEl>
                                              <p:pRg st="3" end="3"/>
                                            </p:txEl>
                                          </p:spTgt>
                                        </p:tgtEl>
                                        <p:attrNameLst>
                                          <p:attrName>style.visibility</p:attrName>
                                        </p:attrNameLst>
                                      </p:cBhvr>
                                      <p:to>
                                        <p:strVal val="visible"/>
                                      </p:to>
                                    </p:set>
                                    <p:animEffect transition="in" filter="dissolve">
                                      <p:cBhvr>
                                        <p:cTn id="13" dur="500"/>
                                        <p:tgtEl>
                                          <p:spTgt spid="5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6">
                                            <p:txEl>
                                              <p:pRg st="4" end="4"/>
                                            </p:txEl>
                                          </p:spTgt>
                                        </p:tgtEl>
                                        <p:attrNameLst>
                                          <p:attrName>style.visibility</p:attrName>
                                        </p:attrNameLst>
                                      </p:cBhvr>
                                      <p:to>
                                        <p:strVal val="visible"/>
                                      </p:to>
                                    </p:set>
                                    <p:animEffect transition="in" filter="dissolve">
                                      <p:cBhvr>
                                        <p:cTn id="16" dur="500"/>
                                        <p:tgtEl>
                                          <p:spTgt spid="56">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56">
                                            <p:txEl>
                                              <p:pRg st="5" end="5"/>
                                            </p:txEl>
                                          </p:spTgt>
                                        </p:tgtEl>
                                        <p:attrNameLst>
                                          <p:attrName>style.visibility</p:attrName>
                                        </p:attrNameLst>
                                      </p:cBhvr>
                                      <p:to>
                                        <p:strVal val="visible"/>
                                      </p:to>
                                    </p:set>
                                    <p:animEffect transition="in" filter="dissolve">
                                      <p:cBhvr>
                                        <p:cTn id="19" dur="500"/>
                                        <p:tgtEl>
                                          <p:spTgt spid="56">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6">
                                            <p:txEl>
                                              <p:pRg st="6" end="6"/>
                                            </p:txEl>
                                          </p:spTgt>
                                        </p:tgtEl>
                                        <p:attrNameLst>
                                          <p:attrName>style.visibility</p:attrName>
                                        </p:attrNameLst>
                                      </p:cBhvr>
                                      <p:to>
                                        <p:strVal val="visible"/>
                                      </p:to>
                                    </p:set>
                                    <p:animEffect transition="in" filter="dissolve">
                                      <p:cBhvr>
                                        <p:cTn id="24" dur="500"/>
                                        <p:tgtEl>
                                          <p:spTgt spid="56">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6">
                                            <p:txEl>
                                              <p:pRg st="7" end="7"/>
                                            </p:txEl>
                                          </p:spTgt>
                                        </p:tgtEl>
                                        <p:attrNameLst>
                                          <p:attrName>style.visibility</p:attrName>
                                        </p:attrNameLst>
                                      </p:cBhvr>
                                      <p:to>
                                        <p:strVal val="visible"/>
                                      </p:to>
                                    </p:set>
                                    <p:animEffect transition="in" filter="dissolve">
                                      <p:cBhvr>
                                        <p:cTn id="27" dur="500"/>
                                        <p:tgtEl>
                                          <p:spTgt spid="56">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6">
                                            <p:txEl>
                                              <p:pRg st="8" end="8"/>
                                            </p:txEl>
                                          </p:spTgt>
                                        </p:tgtEl>
                                        <p:attrNameLst>
                                          <p:attrName>style.visibility</p:attrName>
                                        </p:attrNameLst>
                                      </p:cBhvr>
                                      <p:to>
                                        <p:strVal val="visible"/>
                                      </p:to>
                                    </p:set>
                                    <p:animEffect transition="in" filter="dissolve">
                                      <p:cBhvr>
                                        <p:cTn id="30" dur="500"/>
                                        <p:tgtEl>
                                          <p:spTgt spid="5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063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rgbClr val="0000A8"/>
              </a:buClr>
            </a:pPr>
            <a:r>
              <a:rPr lang="en-US" altLang="en-US" sz="3200" dirty="0">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80</a:t>
            </a:fld>
            <a:endParaRPr lang="en-US" dirty="0"/>
          </a:p>
        </p:txBody>
      </p:sp>
      <p:pic>
        <p:nvPicPr>
          <p:cNvPr id="7" name="Picture 6" descr="Kurose&amp;Ross 8th edition photo">
            <a:extLst>
              <a:ext uri="{FF2B5EF4-FFF2-40B4-BE49-F238E27FC236}">
                <a16:creationId xmlns:a16="http://schemas.microsoft.com/office/drawing/2014/main" id="{B3788763-2714-774C-835A-92370051020B}"/>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416463670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dirty="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dirty="0"/>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Peer-to-peer </a:t>
            </a:r>
            <a:r>
              <a:rPr lang="en-US" altLang="en-US" sz="3600" dirty="0">
                <a:ea typeface="ＭＳ Ｐゴシック" panose="020B0600070205080204" pitchFamily="34" charset="-128"/>
              </a:rPr>
              <a:t>(P2P)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664326" y="1290326"/>
            <a:ext cx="606784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400"/>
              </a:spcBef>
            </a:pPr>
            <a:r>
              <a:rPr lang="en-US" altLang="en-US" i="1" dirty="0">
                <a:ea typeface="ＭＳ Ｐゴシック" panose="020B0600070205080204" pitchFamily="34" charset="-128"/>
              </a:rPr>
              <a:t>no</a:t>
            </a:r>
            <a:r>
              <a:rPr lang="en-US" altLang="en-US" dirty="0">
                <a:ea typeface="ＭＳ Ｐゴシック" panose="020B0600070205080204" pitchFamily="34" charset="-128"/>
              </a:rPr>
              <a:t> always-on server</a:t>
            </a:r>
          </a:p>
          <a:p>
            <a:pPr>
              <a:spcBef>
                <a:spcPts val="400"/>
              </a:spcBef>
            </a:pPr>
            <a:r>
              <a:rPr lang="en-US" altLang="en-US" dirty="0">
                <a:ea typeface="ＭＳ Ｐゴシック" panose="020B0600070205080204" pitchFamily="34" charset="-128"/>
              </a:rPr>
              <a:t>arbitrary end systems directly communicate</a:t>
            </a:r>
          </a:p>
          <a:p>
            <a:pPr>
              <a:spcBef>
                <a:spcPts val="400"/>
              </a:spcBef>
            </a:pPr>
            <a:r>
              <a:rPr lang="en-US" altLang="en-US" dirty="0">
                <a:ea typeface="ＭＳ Ｐゴシック" panose="020B0600070205080204" pitchFamily="34" charset="-128"/>
              </a:rPr>
              <a:t>peers request service from other peers, provide service in return to other peers</a:t>
            </a:r>
          </a:p>
          <a:p>
            <a:pPr marL="582613" lvl="1" indent="-225425"/>
            <a:r>
              <a:rPr lang="en-US" altLang="en-US" i="1" dirty="0">
                <a:solidFill>
                  <a:srgbClr val="CC0000"/>
                </a:solidFill>
                <a:ea typeface="ＭＳ Ｐゴシック" panose="020B0600070205080204" pitchFamily="34" charset="-128"/>
              </a:rPr>
              <a:t>self scalability</a:t>
            </a:r>
            <a:r>
              <a:rPr lang="en-US" altLang="en-US" dirty="0">
                <a:solidFill>
                  <a:srgbClr val="CC0000"/>
                </a:solidFill>
                <a:ea typeface="ＭＳ Ｐゴシック" panose="020B0600070205080204" pitchFamily="34" charset="-128"/>
              </a:rPr>
              <a:t> – new peers bring new service capacity, and new service demands</a:t>
            </a:r>
          </a:p>
          <a:p>
            <a:pPr>
              <a:spcBef>
                <a:spcPts val="400"/>
              </a:spcBef>
            </a:pPr>
            <a:r>
              <a:rPr lang="en-US" altLang="en-US" dirty="0">
                <a:ea typeface="ＭＳ Ｐゴシック" panose="020B0600070205080204" pitchFamily="34" charset="-128"/>
              </a:rPr>
              <a:t>peers are intermittently connected and change IP addresses</a:t>
            </a:r>
          </a:p>
          <a:p>
            <a:pPr lvl="1">
              <a:spcBef>
                <a:spcPts val="400"/>
              </a:spcBef>
            </a:pPr>
            <a:r>
              <a:rPr lang="en-US" altLang="en-US" dirty="0">
                <a:ea typeface="ＭＳ Ｐゴシック" panose="020B0600070205080204" pitchFamily="34" charset="-128"/>
              </a:rPr>
              <a:t>complex management</a:t>
            </a:r>
          </a:p>
          <a:p>
            <a:pPr>
              <a:spcBef>
                <a:spcPts val="400"/>
              </a:spcBef>
            </a:pPr>
            <a:r>
              <a:rPr lang="en-US" dirty="0"/>
              <a:t>examples: </a:t>
            </a:r>
            <a:r>
              <a:rPr lang="en-US" sz="2400" dirty="0"/>
              <a:t>P2P file sharing (BitTorrent), streaming (KanKan), VoIP (Skype)</a:t>
            </a:r>
            <a:endParaRPr lang="en-US" dirty="0"/>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611" name="Slide Number Placeholder 2">
            <a:extLst>
              <a:ext uri="{FF2B5EF4-FFF2-40B4-BE49-F238E27FC236}">
                <a16:creationId xmlns:a16="http://schemas.microsoft.com/office/drawing/2014/main" id="{033BFF8E-A045-F641-9334-CFBF85BE3F5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81</a:t>
            </a:fld>
            <a:endParaRPr lang="en-US" dirty="0"/>
          </a:p>
        </p:txBody>
      </p:sp>
    </p:spTree>
    <p:extLst>
      <p:ext uri="{BB962C8B-B14F-4D97-AF65-F5344CB8AC3E}">
        <p14:creationId xmlns:p14="http://schemas.microsoft.com/office/powerpoint/2010/main" val="321834492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82</a:t>
            </a:fld>
            <a:endParaRPr lang="en-US" dirty="0"/>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client-server vs P2P</a:t>
            </a:r>
            <a:endParaRPr lang="en-US" sz="4400" dirty="0"/>
          </a:p>
        </p:txBody>
      </p:sp>
      <p:sp>
        <p:nvSpPr>
          <p:cNvPr id="613" name="Rectangle 3">
            <a:extLst>
              <a:ext uri="{FF2B5EF4-FFF2-40B4-BE49-F238E27FC236}">
                <a16:creationId xmlns:a16="http://schemas.microsoft.com/office/drawing/2014/main" id="{D33C12FB-7815-3541-8A29-9A4570C91901}"/>
              </a:ext>
            </a:extLst>
          </p:cNvPr>
          <p:cNvSpPr txBox="1">
            <a:spLocks noChangeArrowheads="1"/>
          </p:cNvSpPr>
          <p:nvPr/>
        </p:nvSpPr>
        <p:spPr>
          <a:xfrm>
            <a:off x="863043" y="1302088"/>
            <a:ext cx="10515600" cy="1296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08013" indent="-542925">
              <a:buFont typeface="Wingdings" pitchFamily="2" charset="2"/>
              <a:buNone/>
            </a:pPr>
            <a:r>
              <a:rPr lang="en-US" altLang="en-US" sz="3200" i="1" u="sng" dirty="0">
                <a:solidFill>
                  <a:srgbClr val="CC0000"/>
                </a:solidFill>
                <a:ea typeface="ＭＳ Ｐゴシック" panose="020B0600070205080204" pitchFamily="34" charset="-128"/>
              </a:rPr>
              <a:t>Q</a:t>
            </a:r>
            <a:r>
              <a:rPr lang="en-US" altLang="en-US" sz="3200" i="1" dirty="0">
                <a:solidFill>
                  <a:srgbClr val="CC0000"/>
                </a:solidFill>
                <a:ea typeface="ＭＳ Ｐゴシック" panose="020B0600070205080204" pitchFamily="34" charset="-128"/>
              </a:rPr>
              <a:t>:</a:t>
            </a:r>
            <a:r>
              <a:rPr lang="en-US" altLang="en-US" sz="3200" dirty="0">
                <a:ea typeface="ＭＳ Ｐゴシック" panose="020B0600070205080204" pitchFamily="34" charset="-128"/>
              </a:rPr>
              <a:t> how much time to distribute file (size </a:t>
            </a:r>
            <a:r>
              <a:rPr lang="en-US" altLang="en-US" sz="3200" i="1" dirty="0">
                <a:ea typeface="ＭＳ Ｐゴシック" panose="020B0600070205080204" pitchFamily="34" charset="-128"/>
              </a:rPr>
              <a:t>F</a:t>
            </a:r>
            <a:r>
              <a:rPr lang="en-US" altLang="en-US" sz="3200" dirty="0">
                <a:ea typeface="ＭＳ Ｐゴシック" panose="020B0600070205080204" pitchFamily="34" charset="-128"/>
              </a:rPr>
              <a:t>) from one server to  </a:t>
            </a:r>
            <a:r>
              <a:rPr lang="en-US" altLang="en-US" sz="3200" i="1" dirty="0">
                <a:ea typeface="ＭＳ Ｐゴシック" panose="020B0600070205080204" pitchFamily="34" charset="-128"/>
              </a:rPr>
              <a:t>N  peers</a:t>
            </a:r>
            <a:r>
              <a:rPr lang="en-US" altLang="en-US" sz="3200" dirty="0">
                <a:ea typeface="ＭＳ Ｐゴシック" panose="020B0600070205080204" pitchFamily="34" charset="-128"/>
              </a:rPr>
              <a:t>?</a:t>
            </a:r>
          </a:p>
          <a:p>
            <a:pPr marL="858838" lvl="1" indent="-238125"/>
            <a:r>
              <a:rPr lang="en-US" altLang="en-US" dirty="0">
                <a:ea typeface="ＭＳ Ｐゴシック" panose="020B0600070205080204" pitchFamily="34" charset="-128"/>
              </a:rPr>
              <a:t>peer upload/download capacity is limited resource</a:t>
            </a:r>
          </a:p>
        </p:txBody>
      </p:sp>
      <p:sp>
        <p:nvSpPr>
          <p:cNvPr id="749" name="Freeform 4">
            <a:extLst>
              <a:ext uri="{FF2B5EF4-FFF2-40B4-BE49-F238E27FC236}">
                <a16:creationId xmlns:a16="http://schemas.microsoft.com/office/drawing/2014/main" id="{5781B526-D87C-EC44-AD4E-445965AD662B}"/>
              </a:ext>
            </a:extLst>
          </p:cNvPr>
          <p:cNvSpPr>
            <a:spLocks/>
          </p:cNvSpPr>
          <p:nvPr/>
        </p:nvSpPr>
        <p:spPr bwMode="auto">
          <a:xfrm>
            <a:off x="4208462" y="4079079"/>
            <a:ext cx="3775075" cy="17557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50" name="Line 14">
            <a:extLst>
              <a:ext uri="{FF2B5EF4-FFF2-40B4-BE49-F238E27FC236}">
                <a16:creationId xmlns:a16="http://schemas.microsoft.com/office/drawing/2014/main" id="{88305A7F-251D-B74C-8F8E-CCB1F71A8C69}"/>
              </a:ext>
            </a:extLst>
          </p:cNvPr>
          <p:cNvSpPr>
            <a:spLocks noChangeShapeType="1"/>
          </p:cNvSpPr>
          <p:nvPr/>
        </p:nvSpPr>
        <p:spPr bwMode="auto">
          <a:xfrm>
            <a:off x="3743324" y="4042566"/>
            <a:ext cx="803275" cy="3111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1" name="Text Box 15">
            <a:extLst>
              <a:ext uri="{FF2B5EF4-FFF2-40B4-BE49-F238E27FC236}">
                <a16:creationId xmlns:a16="http://schemas.microsoft.com/office/drawing/2014/main" id="{B8157757-C95F-CB42-9942-11A4F3D252C7}"/>
              </a:ext>
            </a:extLst>
          </p:cNvPr>
          <p:cNvSpPr txBox="1">
            <a:spLocks noChangeArrowheads="1"/>
          </p:cNvSpPr>
          <p:nvPr/>
        </p:nvSpPr>
        <p:spPr bwMode="auto">
          <a:xfrm>
            <a:off x="4027487" y="3840954"/>
            <a:ext cx="41229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s</a:t>
            </a:r>
          </a:p>
        </p:txBody>
      </p:sp>
      <p:sp>
        <p:nvSpPr>
          <p:cNvPr id="752" name="Line 39">
            <a:extLst>
              <a:ext uri="{FF2B5EF4-FFF2-40B4-BE49-F238E27FC236}">
                <a16:creationId xmlns:a16="http://schemas.microsoft.com/office/drawing/2014/main" id="{33B391C4-AA6E-EF49-929E-18C688BE0299}"/>
              </a:ext>
            </a:extLst>
          </p:cNvPr>
          <p:cNvSpPr>
            <a:spLocks noChangeShapeType="1"/>
          </p:cNvSpPr>
          <p:nvPr/>
        </p:nvSpPr>
        <p:spPr bwMode="auto">
          <a:xfrm>
            <a:off x="3300412" y="4953791"/>
            <a:ext cx="10160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3" name="Line 40">
            <a:extLst>
              <a:ext uri="{FF2B5EF4-FFF2-40B4-BE49-F238E27FC236}">
                <a16:creationId xmlns:a16="http://schemas.microsoft.com/office/drawing/2014/main" id="{55D5EF82-1A60-6045-9491-ACB495A754FE}"/>
              </a:ext>
            </a:extLst>
          </p:cNvPr>
          <p:cNvSpPr>
            <a:spLocks noChangeShapeType="1"/>
          </p:cNvSpPr>
          <p:nvPr/>
        </p:nvSpPr>
        <p:spPr bwMode="auto">
          <a:xfrm flipH="1">
            <a:off x="3355974" y="5101429"/>
            <a:ext cx="10033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4" name="Text Box 41">
            <a:extLst>
              <a:ext uri="{FF2B5EF4-FFF2-40B4-BE49-F238E27FC236}">
                <a16:creationId xmlns:a16="http://schemas.microsoft.com/office/drawing/2014/main" id="{551344A9-80D5-6B4D-8C5F-1C743F9C413B}"/>
              </a:ext>
            </a:extLst>
          </p:cNvPr>
          <p:cNvSpPr txBox="1">
            <a:spLocks noChangeArrowheads="1"/>
          </p:cNvSpPr>
          <p:nvPr/>
        </p:nvSpPr>
        <p:spPr bwMode="auto">
          <a:xfrm>
            <a:off x="3589337" y="456485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5" name="Text Box 42">
            <a:extLst>
              <a:ext uri="{FF2B5EF4-FFF2-40B4-BE49-F238E27FC236}">
                <a16:creationId xmlns:a16="http://schemas.microsoft.com/office/drawing/2014/main" id="{DA13FA8F-3C26-0B46-A3A1-BC7065C4DDF0}"/>
              </a:ext>
            </a:extLst>
          </p:cNvPr>
          <p:cNvSpPr txBox="1">
            <a:spLocks noChangeArrowheads="1"/>
          </p:cNvSpPr>
          <p:nvPr/>
        </p:nvSpPr>
        <p:spPr bwMode="auto">
          <a:xfrm>
            <a:off x="3570287" y="507920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6" name="Text Box 43">
            <a:extLst>
              <a:ext uri="{FF2B5EF4-FFF2-40B4-BE49-F238E27FC236}">
                <a16:creationId xmlns:a16="http://schemas.microsoft.com/office/drawing/2014/main" id="{1E15BC0C-6AFB-CF4C-B899-707280EA49EB}"/>
              </a:ext>
            </a:extLst>
          </p:cNvPr>
          <p:cNvSpPr txBox="1">
            <a:spLocks noChangeArrowheads="1"/>
          </p:cNvSpPr>
          <p:nvPr/>
        </p:nvSpPr>
        <p:spPr bwMode="auto">
          <a:xfrm>
            <a:off x="3070224" y="4063204"/>
            <a:ext cx="11731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server</a:t>
            </a:r>
            <a:endParaRPr kumimoji="0" lang="en-US" altLang="en-US" b="0" i="0"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7" name="Text Box 44">
            <a:extLst>
              <a:ext uri="{FF2B5EF4-FFF2-40B4-BE49-F238E27FC236}">
                <a16:creationId xmlns:a16="http://schemas.microsoft.com/office/drawing/2014/main" id="{B744D31B-0064-CC4C-813B-2342EBCCC1F3}"/>
              </a:ext>
            </a:extLst>
          </p:cNvPr>
          <p:cNvSpPr txBox="1">
            <a:spLocks noChangeArrowheads="1"/>
          </p:cNvSpPr>
          <p:nvPr/>
        </p:nvSpPr>
        <p:spPr bwMode="auto">
          <a:xfrm>
            <a:off x="4605759" y="4590254"/>
            <a:ext cx="28344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rPr>
              <a:t>network (with abundant</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rPr>
              <a:t> bandwidth)</a:t>
            </a:r>
          </a:p>
        </p:txBody>
      </p:sp>
      <p:sp>
        <p:nvSpPr>
          <p:cNvPr id="758" name="Text Box 47">
            <a:extLst>
              <a:ext uri="{FF2B5EF4-FFF2-40B4-BE49-F238E27FC236}">
                <a16:creationId xmlns:a16="http://schemas.microsoft.com/office/drawing/2014/main" id="{3CFD7627-4852-C14C-83FC-5338E04E251F}"/>
              </a:ext>
            </a:extLst>
          </p:cNvPr>
          <p:cNvSpPr txBox="1">
            <a:spLocks noChangeArrowheads="1"/>
          </p:cNvSpPr>
          <p:nvPr/>
        </p:nvSpPr>
        <p:spPr bwMode="auto">
          <a:xfrm>
            <a:off x="2178049" y="3815554"/>
            <a:ext cx="1397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file, size F</a:t>
            </a:r>
            <a:endParaRPr kumimoji="0" lang="en-US" altLang="en-US" sz="1800"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9" name="Text Box 49">
            <a:extLst>
              <a:ext uri="{FF2B5EF4-FFF2-40B4-BE49-F238E27FC236}">
                <a16:creationId xmlns:a16="http://schemas.microsoft.com/office/drawing/2014/main" id="{59DA6353-13D5-E042-BEEE-6FF767E8640F}"/>
              </a:ext>
            </a:extLst>
          </p:cNvPr>
          <p:cNvSpPr txBox="1">
            <a:spLocks noChangeArrowheads="1"/>
          </p:cNvSpPr>
          <p:nvPr/>
        </p:nvSpPr>
        <p:spPr bwMode="auto">
          <a:xfrm>
            <a:off x="3348953" y="2641737"/>
            <a:ext cx="248651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s</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server upload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0" name="Text Box 50">
            <a:extLst>
              <a:ext uri="{FF2B5EF4-FFF2-40B4-BE49-F238E27FC236}">
                <a16:creationId xmlns:a16="http://schemas.microsoft.com/office/drawing/2014/main" id="{51F84BDF-7DCA-0A43-ACDB-9BE70839157D}"/>
              </a:ext>
            </a:extLst>
          </p:cNvPr>
          <p:cNvSpPr txBox="1">
            <a:spLocks noChangeArrowheads="1"/>
          </p:cNvSpPr>
          <p:nvPr/>
        </p:nvSpPr>
        <p:spPr bwMode="auto">
          <a:xfrm>
            <a:off x="8201024" y="5482429"/>
            <a:ext cx="25908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i upload capacity</a:t>
            </a:r>
          </a:p>
        </p:txBody>
      </p:sp>
      <p:sp>
        <p:nvSpPr>
          <p:cNvPr id="761" name="Text Box 51">
            <a:extLst>
              <a:ext uri="{FF2B5EF4-FFF2-40B4-BE49-F238E27FC236}">
                <a16:creationId xmlns:a16="http://schemas.microsoft.com/office/drawing/2014/main" id="{A5D79A43-11C7-6349-BEB0-7438447D9B0E}"/>
              </a:ext>
            </a:extLst>
          </p:cNvPr>
          <p:cNvSpPr txBox="1">
            <a:spLocks noChangeArrowheads="1"/>
          </p:cNvSpPr>
          <p:nvPr/>
        </p:nvSpPr>
        <p:spPr bwMode="auto">
          <a:xfrm>
            <a:off x="8263868" y="3463243"/>
            <a:ext cx="27432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d</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i download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2" name="AutoShape 327">
            <a:extLst>
              <a:ext uri="{FF2B5EF4-FFF2-40B4-BE49-F238E27FC236}">
                <a16:creationId xmlns:a16="http://schemas.microsoft.com/office/drawing/2014/main" id="{369AE872-BFBD-8443-A484-E1FE4F07BC75}"/>
              </a:ext>
            </a:extLst>
          </p:cNvPr>
          <p:cNvSpPr>
            <a:spLocks noChangeArrowheads="1"/>
          </p:cNvSpPr>
          <p:nvPr/>
        </p:nvSpPr>
        <p:spPr bwMode="auto">
          <a:xfrm>
            <a:off x="2687637" y="3261516"/>
            <a:ext cx="592137" cy="581025"/>
          </a:xfrm>
          <a:prstGeom prst="can">
            <a:avLst>
              <a:gd name="adj" fmla="val 2021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grpSp>
        <p:nvGrpSpPr>
          <p:cNvPr id="763" name="Group 76">
            <a:extLst>
              <a:ext uri="{FF2B5EF4-FFF2-40B4-BE49-F238E27FC236}">
                <a16:creationId xmlns:a16="http://schemas.microsoft.com/office/drawing/2014/main" id="{1E070762-6E91-C249-87E6-742CA28F4553}"/>
              </a:ext>
            </a:extLst>
          </p:cNvPr>
          <p:cNvGrpSpPr>
            <a:grpSpLocks/>
          </p:cNvGrpSpPr>
          <p:nvPr/>
        </p:nvGrpSpPr>
        <p:grpSpPr bwMode="auto">
          <a:xfrm>
            <a:off x="5422899" y="3539329"/>
            <a:ext cx="2138363" cy="903287"/>
            <a:chOff x="2204" y="2030"/>
            <a:chExt cx="1347" cy="774"/>
          </a:xfrm>
        </p:grpSpPr>
        <p:sp>
          <p:nvSpPr>
            <p:cNvPr id="764" name="Text Box 19">
              <a:extLst>
                <a:ext uri="{FF2B5EF4-FFF2-40B4-BE49-F238E27FC236}">
                  <a16:creationId xmlns:a16="http://schemas.microsoft.com/office/drawing/2014/main" id="{616B15BE-44B0-0344-B31F-91A938627F51}"/>
                </a:ext>
              </a:extLst>
            </p:cNvPr>
            <p:cNvSpPr txBox="1">
              <a:spLocks noChangeArrowheads="1"/>
            </p:cNvSpPr>
            <p:nvPr/>
          </p:nvSpPr>
          <p:spPr bwMode="auto">
            <a:xfrm>
              <a:off x="2856" y="2271"/>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5" name="Line 22">
              <a:extLst>
                <a:ext uri="{FF2B5EF4-FFF2-40B4-BE49-F238E27FC236}">
                  <a16:creationId xmlns:a16="http://schemas.microsoft.com/office/drawing/2014/main" id="{468AACC5-62A5-624B-8074-C32AC02B5E08}"/>
                </a:ext>
              </a:extLst>
            </p:cNvPr>
            <p:cNvSpPr>
              <a:spLocks noChangeShapeType="1"/>
            </p:cNvSpPr>
            <p:nvPr/>
          </p:nvSpPr>
          <p:spPr bwMode="auto">
            <a:xfrm flipV="1">
              <a:off x="2997" y="2133"/>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6" name="Line 23">
              <a:extLst>
                <a:ext uri="{FF2B5EF4-FFF2-40B4-BE49-F238E27FC236}">
                  <a16:creationId xmlns:a16="http://schemas.microsoft.com/office/drawing/2014/main" id="{6ADDCF08-0E06-944A-88C1-8C3B5B0B51DC}"/>
                </a:ext>
              </a:extLst>
            </p:cNvPr>
            <p:cNvSpPr>
              <a:spLocks noChangeShapeType="1"/>
            </p:cNvSpPr>
            <p:nvPr/>
          </p:nvSpPr>
          <p:spPr bwMode="auto">
            <a:xfrm flipH="1">
              <a:off x="3082" y="2141"/>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7" name="Text Box 24">
              <a:extLst>
                <a:ext uri="{FF2B5EF4-FFF2-40B4-BE49-F238E27FC236}">
                  <a16:creationId xmlns:a16="http://schemas.microsoft.com/office/drawing/2014/main" id="{0F3475ED-2A92-4E41-84C3-7C019E7EFEB6}"/>
                </a:ext>
              </a:extLst>
            </p:cNvPr>
            <p:cNvSpPr txBox="1">
              <a:spLocks noChangeArrowheads="1"/>
            </p:cNvSpPr>
            <p:nvPr/>
          </p:nvSpPr>
          <p:spPr bwMode="auto">
            <a:xfrm>
              <a:off x="3167" y="2332"/>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8" name="Text Box 19">
              <a:extLst>
                <a:ext uri="{FF2B5EF4-FFF2-40B4-BE49-F238E27FC236}">
                  <a16:creationId xmlns:a16="http://schemas.microsoft.com/office/drawing/2014/main" id="{0B070290-50F4-544A-8EB8-39FD5D70755B}"/>
                </a:ext>
              </a:extLst>
            </p:cNvPr>
            <p:cNvSpPr txBox="1">
              <a:spLocks noChangeArrowheads="1"/>
            </p:cNvSpPr>
            <p:nvPr/>
          </p:nvSpPr>
          <p:spPr bwMode="auto">
            <a:xfrm>
              <a:off x="2204" y="2167"/>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769" name="Line 22">
              <a:extLst>
                <a:ext uri="{FF2B5EF4-FFF2-40B4-BE49-F238E27FC236}">
                  <a16:creationId xmlns:a16="http://schemas.microsoft.com/office/drawing/2014/main" id="{EDD90978-FEC1-EC4A-9B82-FE08AA882131}"/>
                </a:ext>
              </a:extLst>
            </p:cNvPr>
            <p:cNvSpPr>
              <a:spLocks noChangeShapeType="1"/>
            </p:cNvSpPr>
            <p:nvPr/>
          </p:nvSpPr>
          <p:spPr bwMode="auto">
            <a:xfrm flipV="1">
              <a:off x="2345" y="2030"/>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0" name="Line 23">
              <a:extLst>
                <a:ext uri="{FF2B5EF4-FFF2-40B4-BE49-F238E27FC236}">
                  <a16:creationId xmlns:a16="http://schemas.microsoft.com/office/drawing/2014/main" id="{D06A7A37-85E1-7F49-8794-07F8D4C654DC}"/>
                </a:ext>
              </a:extLst>
            </p:cNvPr>
            <p:cNvSpPr>
              <a:spLocks noChangeShapeType="1"/>
            </p:cNvSpPr>
            <p:nvPr/>
          </p:nvSpPr>
          <p:spPr bwMode="auto">
            <a:xfrm flipH="1">
              <a:off x="2430" y="2038"/>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1" name="Text Box 24">
              <a:extLst>
                <a:ext uri="{FF2B5EF4-FFF2-40B4-BE49-F238E27FC236}">
                  <a16:creationId xmlns:a16="http://schemas.microsoft.com/office/drawing/2014/main" id="{EB274E98-7508-9441-B445-9BFA8D56FBF2}"/>
                </a:ext>
              </a:extLst>
            </p:cNvPr>
            <p:cNvSpPr txBox="1">
              <a:spLocks noChangeArrowheads="1"/>
            </p:cNvSpPr>
            <p:nvPr/>
          </p:nvSpPr>
          <p:spPr bwMode="auto">
            <a:xfrm>
              <a:off x="2515" y="2229"/>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grpSp>
      <p:sp>
        <p:nvSpPr>
          <p:cNvPr id="772" name="Line 72">
            <a:extLst>
              <a:ext uri="{FF2B5EF4-FFF2-40B4-BE49-F238E27FC236}">
                <a16:creationId xmlns:a16="http://schemas.microsoft.com/office/drawing/2014/main" id="{47A84A96-E7A3-1843-B72F-6E2E41F4ECFC}"/>
              </a:ext>
            </a:extLst>
          </p:cNvPr>
          <p:cNvSpPr>
            <a:spLocks noChangeShapeType="1"/>
          </p:cNvSpPr>
          <p:nvPr/>
        </p:nvSpPr>
        <p:spPr bwMode="auto">
          <a:xfrm>
            <a:off x="7954962" y="4758529"/>
            <a:ext cx="116522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3" name="Line 73">
            <a:extLst>
              <a:ext uri="{FF2B5EF4-FFF2-40B4-BE49-F238E27FC236}">
                <a16:creationId xmlns:a16="http://schemas.microsoft.com/office/drawing/2014/main" id="{13604104-CB34-D540-BE37-408B7E70081B}"/>
              </a:ext>
            </a:extLst>
          </p:cNvPr>
          <p:cNvSpPr>
            <a:spLocks noChangeShapeType="1"/>
          </p:cNvSpPr>
          <p:nvPr/>
        </p:nvSpPr>
        <p:spPr bwMode="auto">
          <a:xfrm>
            <a:off x="7962899" y="4910929"/>
            <a:ext cx="1165225"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4" name="Text Box 41">
            <a:extLst>
              <a:ext uri="{FF2B5EF4-FFF2-40B4-BE49-F238E27FC236}">
                <a16:creationId xmlns:a16="http://schemas.microsoft.com/office/drawing/2014/main" id="{6AECF13A-63DD-6440-9CEA-60EFAAE2DE1E}"/>
              </a:ext>
            </a:extLst>
          </p:cNvPr>
          <p:cNvSpPr txBox="1">
            <a:spLocks noChangeArrowheads="1"/>
          </p:cNvSpPr>
          <p:nvPr/>
        </p:nvSpPr>
        <p:spPr bwMode="auto">
          <a:xfrm>
            <a:off x="8115299" y="43473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5" name="Text Box 41">
            <a:extLst>
              <a:ext uri="{FF2B5EF4-FFF2-40B4-BE49-F238E27FC236}">
                <a16:creationId xmlns:a16="http://schemas.microsoft.com/office/drawing/2014/main" id="{B1B85AB8-3F48-6B40-9E0F-095E131ACC5D}"/>
              </a:ext>
            </a:extLst>
          </p:cNvPr>
          <p:cNvSpPr txBox="1">
            <a:spLocks noChangeArrowheads="1"/>
          </p:cNvSpPr>
          <p:nvPr/>
        </p:nvSpPr>
        <p:spPr bwMode="auto">
          <a:xfrm>
            <a:off x="8139112" y="48807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6" name="Line 77">
            <a:extLst>
              <a:ext uri="{FF2B5EF4-FFF2-40B4-BE49-F238E27FC236}">
                <a16:creationId xmlns:a16="http://schemas.microsoft.com/office/drawing/2014/main" id="{04740FC7-F24A-9E49-ABD5-CC405E4D6CE3}"/>
              </a:ext>
            </a:extLst>
          </p:cNvPr>
          <p:cNvSpPr>
            <a:spLocks noChangeShapeType="1"/>
          </p:cNvSpPr>
          <p:nvPr/>
        </p:nvSpPr>
        <p:spPr bwMode="auto">
          <a:xfrm>
            <a:off x="4189412" y="3223416"/>
            <a:ext cx="0" cy="663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77" name="Line 78">
            <a:extLst>
              <a:ext uri="{FF2B5EF4-FFF2-40B4-BE49-F238E27FC236}">
                <a16:creationId xmlns:a16="http://schemas.microsoft.com/office/drawing/2014/main" id="{644C7641-7528-D04F-B35B-B86B81EEAE45}"/>
              </a:ext>
            </a:extLst>
          </p:cNvPr>
          <p:cNvSpPr>
            <a:spLocks noChangeShapeType="1"/>
          </p:cNvSpPr>
          <p:nvPr/>
        </p:nvSpPr>
        <p:spPr bwMode="auto">
          <a:xfrm flipH="1">
            <a:off x="8402637" y="4137816"/>
            <a:ext cx="369887"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78" name="Line 79">
            <a:extLst>
              <a:ext uri="{FF2B5EF4-FFF2-40B4-BE49-F238E27FC236}">
                <a16:creationId xmlns:a16="http://schemas.microsoft.com/office/drawing/2014/main" id="{21210937-40A2-D945-A261-60D041388D1E}"/>
              </a:ext>
            </a:extLst>
          </p:cNvPr>
          <p:cNvSpPr>
            <a:spLocks noChangeShapeType="1"/>
          </p:cNvSpPr>
          <p:nvPr/>
        </p:nvSpPr>
        <p:spPr bwMode="auto">
          <a:xfrm flipH="1" flipV="1">
            <a:off x="8432799" y="5083966"/>
            <a:ext cx="369888"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grpSp>
        <p:nvGrpSpPr>
          <p:cNvPr id="779" name="Group 81">
            <a:extLst>
              <a:ext uri="{FF2B5EF4-FFF2-40B4-BE49-F238E27FC236}">
                <a16:creationId xmlns:a16="http://schemas.microsoft.com/office/drawing/2014/main" id="{70E00E57-2D7F-E34A-A62C-8B64AA1FAC60}"/>
              </a:ext>
            </a:extLst>
          </p:cNvPr>
          <p:cNvGrpSpPr>
            <a:grpSpLocks/>
          </p:cNvGrpSpPr>
          <p:nvPr/>
        </p:nvGrpSpPr>
        <p:grpSpPr bwMode="auto">
          <a:xfrm>
            <a:off x="3459162" y="3323429"/>
            <a:ext cx="465137" cy="803275"/>
            <a:chOff x="4140" y="429"/>
            <a:chExt cx="1425" cy="2396"/>
          </a:xfrm>
        </p:grpSpPr>
        <p:sp>
          <p:nvSpPr>
            <p:cNvPr id="780" name="Freeform 82">
              <a:extLst>
                <a:ext uri="{FF2B5EF4-FFF2-40B4-BE49-F238E27FC236}">
                  <a16:creationId xmlns:a16="http://schemas.microsoft.com/office/drawing/2014/main" id="{79E2F9B0-711F-DE4C-965B-924CC303B5A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1" name="Rectangle 83">
              <a:extLst>
                <a:ext uri="{FF2B5EF4-FFF2-40B4-BE49-F238E27FC236}">
                  <a16:creationId xmlns:a16="http://schemas.microsoft.com/office/drawing/2014/main" id="{F06DAE2F-17DE-D941-923C-E70BDCB41B7D}"/>
                </a:ext>
              </a:extLst>
            </p:cNvPr>
            <p:cNvSpPr>
              <a:spLocks noChangeArrowheads="1"/>
            </p:cNvSpPr>
            <p:nvPr/>
          </p:nvSpPr>
          <p:spPr bwMode="auto">
            <a:xfrm>
              <a:off x="4208" y="429"/>
              <a:ext cx="1046"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2" name="Freeform 84">
              <a:extLst>
                <a:ext uri="{FF2B5EF4-FFF2-40B4-BE49-F238E27FC236}">
                  <a16:creationId xmlns:a16="http://schemas.microsoft.com/office/drawing/2014/main" id="{946A9E21-9E85-934A-A686-0A8D135B290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3" name="Freeform 85">
              <a:extLst>
                <a:ext uri="{FF2B5EF4-FFF2-40B4-BE49-F238E27FC236}">
                  <a16:creationId xmlns:a16="http://schemas.microsoft.com/office/drawing/2014/main" id="{72BE6A9C-0FBC-364A-A7ED-A2A6F01790A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4" name="Rectangle 86">
              <a:extLst>
                <a:ext uri="{FF2B5EF4-FFF2-40B4-BE49-F238E27FC236}">
                  <a16:creationId xmlns:a16="http://schemas.microsoft.com/office/drawing/2014/main" id="{6408A6CA-7347-8E43-98E8-BCFA0438401E}"/>
                </a:ext>
              </a:extLst>
            </p:cNvPr>
            <p:cNvSpPr>
              <a:spLocks noChangeArrowheads="1"/>
            </p:cNvSpPr>
            <p:nvPr/>
          </p:nvSpPr>
          <p:spPr bwMode="auto">
            <a:xfrm>
              <a:off x="4213" y="694"/>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7" name="Group 87">
              <a:extLst>
                <a:ext uri="{FF2B5EF4-FFF2-40B4-BE49-F238E27FC236}">
                  <a16:creationId xmlns:a16="http://schemas.microsoft.com/office/drawing/2014/main" id="{3BB80181-EFB9-654A-9C2B-37611F58AC52}"/>
                </a:ext>
              </a:extLst>
            </p:cNvPr>
            <p:cNvGrpSpPr>
              <a:grpSpLocks/>
            </p:cNvGrpSpPr>
            <p:nvPr/>
          </p:nvGrpSpPr>
          <p:grpSpPr bwMode="auto">
            <a:xfrm>
              <a:off x="4749" y="668"/>
              <a:ext cx="581" cy="145"/>
              <a:chOff x="614" y="2568"/>
              <a:chExt cx="725" cy="139"/>
            </a:xfrm>
          </p:grpSpPr>
          <p:sp>
            <p:nvSpPr>
              <p:cNvPr id="822" name="AutoShape 88">
                <a:extLst>
                  <a:ext uri="{FF2B5EF4-FFF2-40B4-BE49-F238E27FC236}">
                    <a16:creationId xmlns:a16="http://schemas.microsoft.com/office/drawing/2014/main" id="{755E2639-6DC2-B445-8BA7-4A95A040D34D}"/>
                  </a:ext>
                </a:extLst>
              </p:cNvPr>
              <p:cNvSpPr>
                <a:spLocks noChangeArrowheads="1"/>
              </p:cNvSpPr>
              <p:nvPr/>
            </p:nvSpPr>
            <p:spPr bwMode="auto">
              <a:xfrm>
                <a:off x="613" y="2566"/>
                <a:ext cx="728"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4" name="AutoShape 89">
                <a:extLst>
                  <a:ext uri="{FF2B5EF4-FFF2-40B4-BE49-F238E27FC236}">
                    <a16:creationId xmlns:a16="http://schemas.microsoft.com/office/drawing/2014/main" id="{60B2F854-EFB8-E64E-8D27-5F6F8D396A82}"/>
                  </a:ext>
                </a:extLst>
              </p:cNvPr>
              <p:cNvSpPr>
                <a:spLocks noChangeArrowheads="1"/>
              </p:cNvSpPr>
              <p:nvPr/>
            </p:nvSpPr>
            <p:spPr bwMode="auto">
              <a:xfrm>
                <a:off x="631" y="2584"/>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88" name="Rectangle 90">
              <a:extLst>
                <a:ext uri="{FF2B5EF4-FFF2-40B4-BE49-F238E27FC236}">
                  <a16:creationId xmlns:a16="http://schemas.microsoft.com/office/drawing/2014/main" id="{57F9C28A-1132-144B-9916-B507ADCEDDF3}"/>
                </a:ext>
              </a:extLst>
            </p:cNvPr>
            <p:cNvSpPr>
              <a:spLocks noChangeArrowheads="1"/>
            </p:cNvSpPr>
            <p:nvPr/>
          </p:nvSpPr>
          <p:spPr bwMode="auto">
            <a:xfrm>
              <a:off x="4223" y="1021"/>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9" name="Group 91">
              <a:extLst>
                <a:ext uri="{FF2B5EF4-FFF2-40B4-BE49-F238E27FC236}">
                  <a16:creationId xmlns:a16="http://schemas.microsoft.com/office/drawing/2014/main" id="{5E2EEB51-C433-4146-9A07-B904C9EFB0AE}"/>
                </a:ext>
              </a:extLst>
            </p:cNvPr>
            <p:cNvGrpSpPr>
              <a:grpSpLocks/>
            </p:cNvGrpSpPr>
            <p:nvPr/>
          </p:nvGrpSpPr>
          <p:grpSpPr bwMode="auto">
            <a:xfrm>
              <a:off x="4747" y="994"/>
              <a:ext cx="581" cy="134"/>
              <a:chOff x="614" y="2568"/>
              <a:chExt cx="725" cy="139"/>
            </a:xfrm>
          </p:grpSpPr>
          <p:sp>
            <p:nvSpPr>
              <p:cNvPr id="820" name="AutoShape 92">
                <a:extLst>
                  <a:ext uri="{FF2B5EF4-FFF2-40B4-BE49-F238E27FC236}">
                    <a16:creationId xmlns:a16="http://schemas.microsoft.com/office/drawing/2014/main" id="{3A27EE24-9EA3-5849-AF8B-3DE9ED4D01A9}"/>
                  </a:ext>
                </a:extLst>
              </p:cNvPr>
              <p:cNvSpPr>
                <a:spLocks noChangeArrowheads="1"/>
              </p:cNvSpPr>
              <p:nvPr/>
            </p:nvSpPr>
            <p:spPr bwMode="auto">
              <a:xfrm>
                <a:off x="615" y="2566"/>
                <a:ext cx="722"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1" name="AutoShape 93">
                <a:extLst>
                  <a:ext uri="{FF2B5EF4-FFF2-40B4-BE49-F238E27FC236}">
                    <a16:creationId xmlns:a16="http://schemas.microsoft.com/office/drawing/2014/main" id="{6AFF8567-F6C4-0747-BA7C-1662595446F1}"/>
                  </a:ext>
                </a:extLst>
              </p:cNvPr>
              <p:cNvSpPr>
                <a:spLocks noChangeArrowheads="1"/>
              </p:cNvSpPr>
              <p:nvPr/>
            </p:nvSpPr>
            <p:spPr bwMode="auto">
              <a:xfrm>
                <a:off x="633" y="2581"/>
                <a:ext cx="68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0" name="Rectangle 94">
              <a:extLst>
                <a:ext uri="{FF2B5EF4-FFF2-40B4-BE49-F238E27FC236}">
                  <a16:creationId xmlns:a16="http://schemas.microsoft.com/office/drawing/2014/main" id="{481071F4-7660-1F49-867C-3C721C3F028A}"/>
                </a:ext>
              </a:extLst>
            </p:cNvPr>
            <p:cNvSpPr>
              <a:spLocks noChangeArrowheads="1"/>
            </p:cNvSpPr>
            <p:nvPr/>
          </p:nvSpPr>
          <p:spPr bwMode="auto">
            <a:xfrm>
              <a:off x="4218" y="1357"/>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1" name="Rectangle 95">
              <a:extLst>
                <a:ext uri="{FF2B5EF4-FFF2-40B4-BE49-F238E27FC236}">
                  <a16:creationId xmlns:a16="http://schemas.microsoft.com/office/drawing/2014/main" id="{F9E573B0-F1E0-0244-84F0-5D9DC86D8E1B}"/>
                </a:ext>
              </a:extLst>
            </p:cNvPr>
            <p:cNvSpPr>
              <a:spLocks noChangeArrowheads="1"/>
            </p:cNvSpPr>
            <p:nvPr/>
          </p:nvSpPr>
          <p:spPr bwMode="auto">
            <a:xfrm>
              <a:off x="4228" y="1655"/>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3" name="Group 96">
              <a:extLst>
                <a:ext uri="{FF2B5EF4-FFF2-40B4-BE49-F238E27FC236}">
                  <a16:creationId xmlns:a16="http://schemas.microsoft.com/office/drawing/2014/main" id="{60F43234-7837-E047-B8D9-B93960C93F0B}"/>
                </a:ext>
              </a:extLst>
            </p:cNvPr>
            <p:cNvGrpSpPr>
              <a:grpSpLocks/>
            </p:cNvGrpSpPr>
            <p:nvPr/>
          </p:nvGrpSpPr>
          <p:grpSpPr bwMode="auto">
            <a:xfrm>
              <a:off x="4735" y="1627"/>
              <a:ext cx="582" cy="151"/>
              <a:chOff x="614" y="2568"/>
              <a:chExt cx="725" cy="139"/>
            </a:xfrm>
          </p:grpSpPr>
          <p:sp>
            <p:nvSpPr>
              <p:cNvPr id="815" name="AutoShape 97">
                <a:extLst>
                  <a:ext uri="{FF2B5EF4-FFF2-40B4-BE49-F238E27FC236}">
                    <a16:creationId xmlns:a16="http://schemas.microsoft.com/office/drawing/2014/main" id="{AA061C9E-39EE-B14D-A8E3-104E2701398E}"/>
                  </a:ext>
                </a:extLst>
              </p:cNvPr>
              <p:cNvSpPr>
                <a:spLocks noChangeArrowheads="1"/>
              </p:cNvSpPr>
              <p:nvPr/>
            </p:nvSpPr>
            <p:spPr bwMode="auto">
              <a:xfrm>
                <a:off x="612" y="2568"/>
                <a:ext cx="727"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7" name="AutoShape 98">
                <a:extLst>
                  <a:ext uri="{FF2B5EF4-FFF2-40B4-BE49-F238E27FC236}">
                    <a16:creationId xmlns:a16="http://schemas.microsoft.com/office/drawing/2014/main" id="{12C304B6-6E69-644F-91BB-9F1C86D1DB78}"/>
                  </a:ext>
                </a:extLst>
              </p:cNvPr>
              <p:cNvSpPr>
                <a:spLocks noChangeArrowheads="1"/>
              </p:cNvSpPr>
              <p:nvPr/>
            </p:nvSpPr>
            <p:spPr bwMode="auto">
              <a:xfrm>
                <a:off x="630" y="2585"/>
                <a:ext cx="691"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4" name="Freeform 99">
              <a:extLst>
                <a:ext uri="{FF2B5EF4-FFF2-40B4-BE49-F238E27FC236}">
                  <a16:creationId xmlns:a16="http://schemas.microsoft.com/office/drawing/2014/main" id="{D5358657-0340-9248-AA9C-2F41E4340AA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6" name="Group 100">
              <a:extLst>
                <a:ext uri="{FF2B5EF4-FFF2-40B4-BE49-F238E27FC236}">
                  <a16:creationId xmlns:a16="http://schemas.microsoft.com/office/drawing/2014/main" id="{87CDCAD0-C1B4-8646-B58D-6CD9FF243261}"/>
                </a:ext>
              </a:extLst>
            </p:cNvPr>
            <p:cNvGrpSpPr>
              <a:grpSpLocks/>
            </p:cNvGrpSpPr>
            <p:nvPr/>
          </p:nvGrpSpPr>
          <p:grpSpPr bwMode="auto">
            <a:xfrm>
              <a:off x="4739" y="1327"/>
              <a:ext cx="582" cy="139"/>
              <a:chOff x="614" y="2568"/>
              <a:chExt cx="725" cy="139"/>
            </a:xfrm>
          </p:grpSpPr>
          <p:sp>
            <p:nvSpPr>
              <p:cNvPr id="812" name="AutoShape 101">
                <a:extLst>
                  <a:ext uri="{FF2B5EF4-FFF2-40B4-BE49-F238E27FC236}">
                    <a16:creationId xmlns:a16="http://schemas.microsoft.com/office/drawing/2014/main" id="{53F473DF-D46D-0345-9F7F-49F5BE50C97A}"/>
                  </a:ext>
                </a:extLst>
              </p:cNvPr>
              <p:cNvSpPr>
                <a:spLocks noChangeArrowheads="1"/>
              </p:cNvSpPr>
              <p:nvPr/>
            </p:nvSpPr>
            <p:spPr bwMode="auto">
              <a:xfrm>
                <a:off x="613" y="2570"/>
                <a:ext cx="727"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4" name="AutoShape 102">
                <a:extLst>
                  <a:ext uri="{FF2B5EF4-FFF2-40B4-BE49-F238E27FC236}">
                    <a16:creationId xmlns:a16="http://schemas.microsoft.com/office/drawing/2014/main" id="{EF047A49-61C2-3A41-8A53-6F24E9E5C014}"/>
                  </a:ext>
                </a:extLst>
              </p:cNvPr>
              <p:cNvSpPr>
                <a:spLocks noChangeArrowheads="1"/>
              </p:cNvSpPr>
              <p:nvPr/>
            </p:nvSpPr>
            <p:spPr bwMode="auto">
              <a:xfrm>
                <a:off x="631" y="2584"/>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7" name="Rectangle 103">
              <a:extLst>
                <a:ext uri="{FF2B5EF4-FFF2-40B4-BE49-F238E27FC236}">
                  <a16:creationId xmlns:a16="http://schemas.microsoft.com/office/drawing/2014/main" id="{0DC41427-3FCF-3949-97B5-7D608D26FCB5}"/>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8" name="Freeform 104">
              <a:extLst>
                <a:ext uri="{FF2B5EF4-FFF2-40B4-BE49-F238E27FC236}">
                  <a16:creationId xmlns:a16="http://schemas.microsoft.com/office/drawing/2014/main" id="{8F8A38B2-57F8-E945-BFD5-DF65BDBFA8B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9" name="Freeform 105">
              <a:extLst>
                <a:ext uri="{FF2B5EF4-FFF2-40B4-BE49-F238E27FC236}">
                  <a16:creationId xmlns:a16="http://schemas.microsoft.com/office/drawing/2014/main" id="{0F08B7AC-3180-754D-94CE-9FA5F6748B0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1" name="Oval 106">
              <a:extLst>
                <a:ext uri="{FF2B5EF4-FFF2-40B4-BE49-F238E27FC236}">
                  <a16:creationId xmlns:a16="http://schemas.microsoft.com/office/drawing/2014/main" id="{C5F7D344-4D6F-D646-8C93-A97BAB8C49A2}"/>
                </a:ext>
              </a:extLst>
            </p:cNvPr>
            <p:cNvSpPr>
              <a:spLocks noChangeArrowheads="1"/>
            </p:cNvSpPr>
            <p:nvPr/>
          </p:nvSpPr>
          <p:spPr bwMode="auto">
            <a:xfrm>
              <a:off x="5516" y="2612"/>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2" name="Freeform 107">
              <a:extLst>
                <a:ext uri="{FF2B5EF4-FFF2-40B4-BE49-F238E27FC236}">
                  <a16:creationId xmlns:a16="http://schemas.microsoft.com/office/drawing/2014/main" id="{BE829AA4-D020-7348-B510-9FB2A8536A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4" name="AutoShape 108">
              <a:extLst>
                <a:ext uri="{FF2B5EF4-FFF2-40B4-BE49-F238E27FC236}">
                  <a16:creationId xmlns:a16="http://schemas.microsoft.com/office/drawing/2014/main" id="{35AAD988-1211-1E40-91C0-3937CD2ECC6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5" name="AutoShape 109">
              <a:extLst>
                <a:ext uri="{FF2B5EF4-FFF2-40B4-BE49-F238E27FC236}">
                  <a16:creationId xmlns:a16="http://schemas.microsoft.com/office/drawing/2014/main" id="{4305931D-5D5C-9D4F-AAD7-AB64D64AD994}"/>
                </a:ext>
              </a:extLst>
            </p:cNvPr>
            <p:cNvSpPr>
              <a:spLocks noChangeArrowheads="1"/>
            </p:cNvSpPr>
            <p:nvPr/>
          </p:nvSpPr>
          <p:spPr bwMode="auto">
            <a:xfrm>
              <a:off x="4208" y="2711"/>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6" name="Oval 110">
              <a:extLst>
                <a:ext uri="{FF2B5EF4-FFF2-40B4-BE49-F238E27FC236}">
                  <a16:creationId xmlns:a16="http://schemas.microsoft.com/office/drawing/2014/main" id="{83363F10-1097-A54D-ADAB-24C8B3E21A0B}"/>
                </a:ext>
              </a:extLst>
            </p:cNvPr>
            <p:cNvSpPr>
              <a:spLocks noChangeArrowheads="1"/>
            </p:cNvSpPr>
            <p:nvPr/>
          </p:nvSpPr>
          <p:spPr bwMode="auto">
            <a:xfrm>
              <a:off x="4310" y="2385"/>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7" name="Oval 111">
              <a:extLst>
                <a:ext uri="{FF2B5EF4-FFF2-40B4-BE49-F238E27FC236}">
                  <a16:creationId xmlns:a16="http://schemas.microsoft.com/office/drawing/2014/main" id="{B44F4B51-7681-9C40-9F0A-A4B645261271}"/>
                </a:ext>
              </a:extLst>
            </p:cNvPr>
            <p:cNvSpPr>
              <a:spLocks noChangeArrowheads="1"/>
            </p:cNvSpPr>
            <p:nvPr/>
          </p:nvSpPr>
          <p:spPr bwMode="auto">
            <a:xfrm>
              <a:off x="4485" y="2385"/>
              <a:ext cx="160"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809" name="Oval 112">
              <a:extLst>
                <a:ext uri="{FF2B5EF4-FFF2-40B4-BE49-F238E27FC236}">
                  <a16:creationId xmlns:a16="http://schemas.microsoft.com/office/drawing/2014/main" id="{5582586B-92B3-3A4A-8CAC-5102119501E2}"/>
                </a:ext>
              </a:extLst>
            </p:cNvPr>
            <p:cNvSpPr>
              <a:spLocks noChangeArrowheads="1"/>
            </p:cNvSpPr>
            <p:nvPr/>
          </p:nvSpPr>
          <p:spPr bwMode="auto">
            <a:xfrm>
              <a:off x="4660" y="2380"/>
              <a:ext cx="160"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0" name="Rectangle 113">
              <a:extLst>
                <a:ext uri="{FF2B5EF4-FFF2-40B4-BE49-F238E27FC236}">
                  <a16:creationId xmlns:a16="http://schemas.microsoft.com/office/drawing/2014/main" id="{5238CEC3-5101-4E45-98C3-C884DC6204FE}"/>
                </a:ext>
              </a:extLst>
            </p:cNvPr>
            <p:cNvSpPr>
              <a:spLocks noChangeArrowheads="1"/>
            </p:cNvSpPr>
            <p:nvPr/>
          </p:nvSpPr>
          <p:spPr bwMode="auto">
            <a:xfrm>
              <a:off x="5064" y="1835"/>
              <a:ext cx="83"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26" name="Group 114">
            <a:extLst>
              <a:ext uri="{FF2B5EF4-FFF2-40B4-BE49-F238E27FC236}">
                <a16:creationId xmlns:a16="http://schemas.microsoft.com/office/drawing/2014/main" id="{CE9E5FE1-98E9-5B4B-A4A4-DFCEF9DD2F2A}"/>
              </a:ext>
            </a:extLst>
          </p:cNvPr>
          <p:cNvGrpSpPr>
            <a:grpSpLocks/>
          </p:cNvGrpSpPr>
          <p:nvPr/>
        </p:nvGrpSpPr>
        <p:grpSpPr bwMode="auto">
          <a:xfrm>
            <a:off x="2368549" y="4626766"/>
            <a:ext cx="925513" cy="795338"/>
            <a:chOff x="-44" y="1473"/>
            <a:chExt cx="981" cy="1105"/>
          </a:xfrm>
        </p:grpSpPr>
        <p:pic>
          <p:nvPicPr>
            <p:cNvPr id="828" name="Picture 115" descr="desktop_computer_stylized_medium">
              <a:extLst>
                <a:ext uri="{FF2B5EF4-FFF2-40B4-BE49-F238E27FC236}">
                  <a16:creationId xmlns:a16="http://schemas.microsoft.com/office/drawing/2014/main" id="{EA6E5654-65B1-E143-93FC-22FF8A007C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 name="Freeform 116">
              <a:extLst>
                <a:ext uri="{FF2B5EF4-FFF2-40B4-BE49-F238E27FC236}">
                  <a16:creationId xmlns:a16="http://schemas.microsoft.com/office/drawing/2014/main" id="{2A3D29B4-8BC4-A546-9C7A-F25B946004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1" name="Group 117">
            <a:extLst>
              <a:ext uri="{FF2B5EF4-FFF2-40B4-BE49-F238E27FC236}">
                <a16:creationId xmlns:a16="http://schemas.microsoft.com/office/drawing/2014/main" id="{9E284045-6147-7B47-BC5C-5CC7FF81FE0A}"/>
              </a:ext>
            </a:extLst>
          </p:cNvPr>
          <p:cNvGrpSpPr>
            <a:grpSpLocks/>
          </p:cNvGrpSpPr>
          <p:nvPr/>
        </p:nvGrpSpPr>
        <p:grpSpPr bwMode="auto">
          <a:xfrm>
            <a:off x="5589587" y="2807491"/>
            <a:ext cx="925512" cy="795338"/>
            <a:chOff x="-44" y="1473"/>
            <a:chExt cx="981" cy="1105"/>
          </a:xfrm>
        </p:grpSpPr>
        <p:pic>
          <p:nvPicPr>
            <p:cNvPr id="832" name="Picture 118" descr="desktop_computer_stylized_medium">
              <a:extLst>
                <a:ext uri="{FF2B5EF4-FFF2-40B4-BE49-F238E27FC236}">
                  <a16:creationId xmlns:a16="http://schemas.microsoft.com/office/drawing/2014/main" id="{ED57643D-213A-0D48-ACB2-47375B1F69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3" name="Freeform 119">
              <a:extLst>
                <a:ext uri="{FF2B5EF4-FFF2-40B4-BE49-F238E27FC236}">
                  <a16:creationId xmlns:a16="http://schemas.microsoft.com/office/drawing/2014/main" id="{C945A6F0-C64A-034A-808B-026CA37D34A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4" name="Group 120">
            <a:extLst>
              <a:ext uri="{FF2B5EF4-FFF2-40B4-BE49-F238E27FC236}">
                <a16:creationId xmlns:a16="http://schemas.microsoft.com/office/drawing/2014/main" id="{DC1F1924-84C9-2D4F-BED7-1D7A99AAAF5D}"/>
              </a:ext>
            </a:extLst>
          </p:cNvPr>
          <p:cNvGrpSpPr>
            <a:grpSpLocks/>
          </p:cNvGrpSpPr>
          <p:nvPr/>
        </p:nvGrpSpPr>
        <p:grpSpPr bwMode="auto">
          <a:xfrm>
            <a:off x="6634162" y="2948779"/>
            <a:ext cx="925512" cy="795337"/>
            <a:chOff x="-44" y="1473"/>
            <a:chExt cx="981" cy="1105"/>
          </a:xfrm>
        </p:grpSpPr>
        <p:pic>
          <p:nvPicPr>
            <p:cNvPr id="835" name="Picture 121" descr="desktop_computer_stylized_medium">
              <a:extLst>
                <a:ext uri="{FF2B5EF4-FFF2-40B4-BE49-F238E27FC236}">
                  <a16:creationId xmlns:a16="http://schemas.microsoft.com/office/drawing/2014/main" id="{5CB3D6E4-1267-BA47-946E-11A72D2BB2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6" name="Freeform 122">
              <a:extLst>
                <a:ext uri="{FF2B5EF4-FFF2-40B4-BE49-F238E27FC236}">
                  <a16:creationId xmlns:a16="http://schemas.microsoft.com/office/drawing/2014/main" id="{0260D56A-2D23-4B40-82DB-9E620FF6E88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7" name="Group 123">
            <a:extLst>
              <a:ext uri="{FF2B5EF4-FFF2-40B4-BE49-F238E27FC236}">
                <a16:creationId xmlns:a16="http://schemas.microsoft.com/office/drawing/2014/main" id="{7F9A075B-9EA6-8048-A759-51935B47F745}"/>
              </a:ext>
            </a:extLst>
          </p:cNvPr>
          <p:cNvGrpSpPr>
            <a:grpSpLocks/>
          </p:cNvGrpSpPr>
          <p:nvPr/>
        </p:nvGrpSpPr>
        <p:grpSpPr bwMode="auto">
          <a:xfrm flipH="1">
            <a:off x="9104312" y="4396579"/>
            <a:ext cx="925512" cy="795337"/>
            <a:chOff x="-44" y="1473"/>
            <a:chExt cx="981" cy="1105"/>
          </a:xfrm>
        </p:grpSpPr>
        <p:pic>
          <p:nvPicPr>
            <p:cNvPr id="838" name="Picture 124" descr="desktop_computer_stylized_medium">
              <a:extLst>
                <a:ext uri="{FF2B5EF4-FFF2-40B4-BE49-F238E27FC236}">
                  <a16:creationId xmlns:a16="http://schemas.microsoft.com/office/drawing/2014/main" id="{BECC09C1-57D5-7847-8F83-B0BFE5CF6A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 name="Freeform 125">
              <a:extLst>
                <a:ext uri="{FF2B5EF4-FFF2-40B4-BE49-F238E27FC236}">
                  <a16:creationId xmlns:a16="http://schemas.microsoft.com/office/drawing/2014/main" id="{7D172349-8EB7-C043-850F-2ACA8BB1C8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Tree>
    <p:extLst>
      <p:ext uri="{BB962C8B-B14F-4D97-AF65-F5344CB8AC3E}">
        <p14:creationId xmlns:p14="http://schemas.microsoft.com/office/powerpoint/2010/main" val="333181797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83</a:t>
            </a:fld>
            <a:endParaRPr lang="en-US" dirty="0"/>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time: client-server</a:t>
            </a:r>
            <a:endParaRPr lang="en-US" sz="4400"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545123" y="1309462"/>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sequentially send (upload) </a:t>
            </a:r>
            <a:r>
              <a:rPr lang="en-US" altLang="en-US" i="1" dirty="0">
                <a:ea typeface="ＭＳ Ｐゴシック" panose="020B0600070205080204" pitchFamily="34" charset="-128"/>
              </a:rPr>
              <a:t>N </a:t>
            </a:r>
            <a:r>
              <a:rPr lang="en-US" altLang="en-US" dirty="0">
                <a:ea typeface="ＭＳ Ｐゴシック" panose="020B0600070205080204" pitchFamily="34" charset="-128"/>
              </a:rPr>
              <a:t>file</a:t>
            </a:r>
            <a:r>
              <a:rPr lang="en-US" altLang="en-US" i="1" dirty="0">
                <a:ea typeface="ＭＳ Ｐゴシック" panose="020B0600070205080204" pitchFamily="34" charset="-128"/>
              </a:rPr>
              <a:t> </a:t>
            </a:r>
            <a:r>
              <a:rPr lang="en-US" altLang="en-US" dirty="0">
                <a:ea typeface="ＭＳ Ｐゴシック" panose="020B0600070205080204" pitchFamily="34" charset="-128"/>
              </a:rPr>
              <a:t>copies:</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a:p>
            <a:pPr lvl="1">
              <a:lnSpc>
                <a:spcPct val="100000"/>
              </a:lnSpc>
            </a:pPr>
            <a:r>
              <a:rPr lang="en-US" altLang="en-US" dirty="0">
                <a:ea typeface="ＭＳ Ｐゴシック" panose="020B0600070205080204" pitchFamily="34" charset="-128"/>
              </a:rPr>
              <a:t>time to send </a:t>
            </a:r>
            <a:r>
              <a:rPr lang="en-US" altLang="en-US" i="1" dirty="0">
                <a:ea typeface="ＭＳ Ｐゴシック" panose="020B0600070205080204" pitchFamily="34" charset="-128"/>
              </a:rPr>
              <a:t>N</a:t>
            </a:r>
            <a:r>
              <a:rPr lang="en-US" altLang="en-US" dirty="0">
                <a:ea typeface="ＭＳ Ｐゴシック" panose="020B0600070205080204" pitchFamily="34" charset="-128"/>
              </a:rPr>
              <a:t> copies: </a:t>
            </a:r>
            <a:r>
              <a:rPr lang="en-US" altLang="en-US" i="1" dirty="0">
                <a:ea typeface="ＭＳ Ｐゴシック" panose="020B0600070205080204" pitchFamily="34" charset="-128"/>
              </a:rPr>
              <a:t>NF/u</a:t>
            </a:r>
            <a:r>
              <a:rPr lang="en-US" altLang="en-US" i="1" baseline="-25000" dirty="0">
                <a:ea typeface="ＭＳ Ｐゴシック" panose="020B0600070205080204" pitchFamily="34" charset="-128"/>
              </a:rPr>
              <a:t>s</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649899" y="3219848"/>
            <a:ext cx="5773736" cy="2014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i="1" dirty="0">
                <a:latin typeface="+mn-lt"/>
              </a:rPr>
              <a:t>d</a:t>
            </a:r>
            <a:r>
              <a:rPr lang="en-US" altLang="en-US" sz="2400" i="1" baseline="-25000" dirty="0">
                <a:latin typeface="+mn-lt"/>
              </a:rPr>
              <a:t>mi</a:t>
            </a:r>
            <a:r>
              <a:rPr lang="en-US" altLang="en-US" sz="2400" baseline="-25000" dirty="0">
                <a:latin typeface="+mn-lt"/>
              </a:rPr>
              <a:t>n</a:t>
            </a:r>
            <a:r>
              <a:rPr lang="en-US" altLang="en-US" sz="2400" dirty="0">
                <a:latin typeface="+mn-lt"/>
              </a:rPr>
              <a:t> = min client download rate</a:t>
            </a: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F/d</a:t>
            </a:r>
            <a:r>
              <a:rPr lang="en-US" altLang="en-US" sz="2400" i="1" baseline="-25000" dirty="0">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6796266" y="1727769"/>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dirty="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dirty="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d</a:t>
              </a:r>
              <a:r>
                <a:rPr lang="en-US" altLang="en-US" sz="1800" i="1" baseline="-25000" dirty="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dirty="0">
                  <a:latin typeface="+mn-lt"/>
                </a:rPr>
                <a:t>F</a:t>
              </a:r>
              <a:endParaRPr lang="en-US" altLang="en-US" sz="1600" i="1" baseline="-25000" dirty="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dirty="0">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145" name="Line 53">
            <a:extLst>
              <a:ext uri="{FF2B5EF4-FFF2-40B4-BE49-F238E27FC236}">
                <a16:creationId xmlns:a16="http://schemas.microsoft.com/office/drawing/2014/main" id="{5B4F3401-24CB-7648-BD89-1A7CFF53418C}"/>
              </a:ext>
            </a:extLst>
          </p:cNvPr>
          <p:cNvSpPr>
            <a:spLocks noChangeShapeType="1"/>
          </p:cNvSpPr>
          <p:nvPr/>
        </p:nvSpPr>
        <p:spPr bwMode="auto">
          <a:xfrm flipV="1">
            <a:off x="7346884" y="5742831"/>
            <a:ext cx="430213" cy="69215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146" name="Text Box 54">
            <a:extLst>
              <a:ext uri="{FF2B5EF4-FFF2-40B4-BE49-F238E27FC236}">
                <a16:creationId xmlns:a16="http://schemas.microsoft.com/office/drawing/2014/main" id="{5BD0C7E9-770D-0B41-BE6E-3ADF84797818}"/>
              </a:ext>
            </a:extLst>
          </p:cNvPr>
          <p:cNvSpPr txBox="1">
            <a:spLocks noChangeArrowheads="1"/>
          </p:cNvSpPr>
          <p:nvPr/>
        </p:nvSpPr>
        <p:spPr bwMode="auto">
          <a:xfrm>
            <a:off x="4493784" y="6271469"/>
            <a:ext cx="2905732"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N</a:t>
            </a:r>
          </a:p>
        </p:txBody>
      </p:sp>
      <p:sp>
        <p:nvSpPr>
          <p:cNvPr id="147" name="Text Box 51">
            <a:extLst>
              <a:ext uri="{FF2B5EF4-FFF2-40B4-BE49-F238E27FC236}">
                <a16:creationId xmlns:a16="http://schemas.microsoft.com/office/drawing/2014/main" id="{49B83A0D-0FBE-7E43-85D0-C80B2E74DD2A}"/>
              </a:ext>
            </a:extLst>
          </p:cNvPr>
          <p:cNvSpPr txBox="1">
            <a:spLocks noChangeArrowheads="1"/>
          </p:cNvSpPr>
          <p:nvPr/>
        </p:nvSpPr>
        <p:spPr bwMode="auto">
          <a:xfrm>
            <a:off x="2736226" y="5036394"/>
            <a:ext cx="3049233" cy="1036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sz="2400" i="1" dirty="0">
                <a:latin typeface="+mn-lt"/>
              </a:rPr>
              <a:t>time to  distribute F </a:t>
            </a:r>
          </a:p>
          <a:p>
            <a:pPr algn="r">
              <a:lnSpc>
                <a:spcPct val="80000"/>
              </a:lnSpc>
            </a:pPr>
            <a:r>
              <a:rPr lang="en-US" altLang="en-US" sz="2400" i="1" dirty="0">
                <a:latin typeface="+mn-lt"/>
              </a:rPr>
              <a:t>to N clients using </a:t>
            </a:r>
          </a:p>
          <a:p>
            <a:pPr algn="r">
              <a:lnSpc>
                <a:spcPct val="80000"/>
              </a:lnSpc>
            </a:pPr>
            <a:r>
              <a:rPr lang="en-US" altLang="en-US" sz="2400" i="1" dirty="0">
                <a:latin typeface="+mn-lt"/>
              </a:rPr>
              <a:t>client-server approach</a:t>
            </a:r>
            <a:r>
              <a:rPr lang="en-US" altLang="en-US" sz="2800" dirty="0">
                <a:latin typeface="+mn-lt"/>
              </a:rPr>
              <a:t> </a:t>
            </a:r>
            <a:endParaRPr lang="en-US" altLang="en-US" sz="3200" dirty="0">
              <a:latin typeface="+mn-lt"/>
            </a:endParaRPr>
          </a:p>
        </p:txBody>
      </p:sp>
      <p:sp>
        <p:nvSpPr>
          <p:cNvPr id="148" name="Rectangle 55">
            <a:extLst>
              <a:ext uri="{FF2B5EF4-FFF2-40B4-BE49-F238E27FC236}">
                <a16:creationId xmlns:a16="http://schemas.microsoft.com/office/drawing/2014/main" id="{01D3C4E1-DA80-A24C-A094-D590BCC34655}"/>
              </a:ext>
            </a:extLst>
          </p:cNvPr>
          <p:cNvSpPr>
            <a:spLocks noChangeArrowheads="1"/>
          </p:cNvSpPr>
          <p:nvPr/>
        </p:nvSpPr>
        <p:spPr bwMode="auto">
          <a:xfrm>
            <a:off x="2518348" y="4964956"/>
            <a:ext cx="7421599" cy="12350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dirty="0">
              <a:latin typeface="+mn-lt"/>
            </a:endParaRPr>
          </a:p>
        </p:txBody>
      </p:sp>
      <p:sp>
        <p:nvSpPr>
          <p:cNvPr id="149" name="Text Box 96">
            <a:extLst>
              <a:ext uri="{FF2B5EF4-FFF2-40B4-BE49-F238E27FC236}">
                <a16:creationId xmlns:a16="http://schemas.microsoft.com/office/drawing/2014/main" id="{11EFB657-3D70-CB41-8FB4-5E358070DDC4}"/>
              </a:ext>
            </a:extLst>
          </p:cNvPr>
          <p:cNvSpPr txBox="1">
            <a:spLocks noChangeArrowheads="1"/>
          </p:cNvSpPr>
          <p:nvPr/>
        </p:nvSpPr>
        <p:spPr bwMode="auto">
          <a:xfrm>
            <a:off x="5696559" y="5279281"/>
            <a:ext cx="43436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c-s</a:t>
            </a:r>
            <a:r>
              <a:rPr lang="en-US" altLang="en-US" sz="3200" i="1" dirty="0">
                <a:latin typeface="+mn-lt"/>
              </a:rPr>
              <a:t> &gt; max{NF/u</a:t>
            </a:r>
            <a:r>
              <a:rPr lang="en-US" altLang="en-US" sz="3200" i="1" baseline="-25000" dirty="0">
                <a:latin typeface="+mn-lt"/>
              </a:rPr>
              <a:t>s,</a:t>
            </a:r>
            <a:r>
              <a:rPr lang="en-US" altLang="en-US" sz="3200" i="1" dirty="0">
                <a:latin typeface="+mn-lt"/>
              </a:rPr>
              <a:t>,F/d</a:t>
            </a:r>
            <a:r>
              <a:rPr lang="en-US" altLang="en-US" sz="3200" i="1" baseline="-25000" dirty="0">
                <a:latin typeface="+mn-lt"/>
              </a:rPr>
              <a:t>min</a:t>
            </a:r>
            <a:r>
              <a:rPr lang="en-US" altLang="en-US" sz="3200" i="1" dirty="0">
                <a:latin typeface="+mn-lt"/>
              </a:rPr>
              <a:t>}</a:t>
            </a:r>
            <a:r>
              <a:rPr lang="en-US" altLang="en-US" sz="3200" i="1" dirty="0">
                <a:solidFill>
                  <a:srgbClr val="CC0000"/>
                </a:solidFill>
                <a:latin typeface="+mn-lt"/>
              </a:rPr>
              <a:t> </a:t>
            </a:r>
          </a:p>
        </p:txBody>
      </p:sp>
      <p:sp>
        <p:nvSpPr>
          <p:cNvPr id="150" name="Line 120">
            <a:extLst>
              <a:ext uri="{FF2B5EF4-FFF2-40B4-BE49-F238E27FC236}">
                <a16:creationId xmlns:a16="http://schemas.microsoft.com/office/drawing/2014/main" id="{804EF034-3125-A746-B994-CD76FEE71CF1}"/>
              </a:ext>
            </a:extLst>
          </p:cNvPr>
          <p:cNvSpPr>
            <a:spLocks noChangeShapeType="1"/>
          </p:cNvSpPr>
          <p:nvPr/>
        </p:nvSpPr>
        <p:spPr bwMode="auto">
          <a:xfrm>
            <a:off x="6593497" y="5707906"/>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Tree>
    <p:extLst>
      <p:ext uri="{BB962C8B-B14F-4D97-AF65-F5344CB8AC3E}">
        <p14:creationId xmlns:p14="http://schemas.microsoft.com/office/powerpoint/2010/main" val="831995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time: P2P</a:t>
            </a:r>
            <a:endParaRPr lang="en-US" sz="4400"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755629" y="1323701"/>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upload at least one copy:</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877866" y="2707749"/>
            <a:ext cx="5773736" cy="1209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dirty="0">
                <a:latin typeface="+mn-lt"/>
              </a:rPr>
              <a:t>min client download time: </a:t>
            </a:r>
            <a:r>
              <a:rPr lang="en-US" altLang="en-US" sz="2400" i="1" dirty="0">
                <a:latin typeface="+mn-lt"/>
              </a:rPr>
              <a:t>F/d</a:t>
            </a:r>
            <a:r>
              <a:rPr lang="en-US" altLang="en-US" sz="2400" i="1" baseline="-25000" dirty="0">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7006772" y="1790995"/>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dirty="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dirty="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d</a:t>
              </a:r>
              <a:r>
                <a:rPr lang="en-US" altLang="en-US" sz="1800" i="1" baseline="-25000" dirty="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dirty="0">
                  <a:latin typeface="+mn-lt"/>
                </a:rPr>
                <a:t>F</a:t>
              </a:r>
              <a:endParaRPr lang="en-US" altLang="en-US" sz="1600" i="1" baseline="-25000" dirty="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dirty="0">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74" name="Rectangle 47">
            <a:extLst>
              <a:ext uri="{FF2B5EF4-FFF2-40B4-BE49-F238E27FC236}">
                <a16:creationId xmlns:a16="http://schemas.microsoft.com/office/drawing/2014/main" id="{26E15167-D083-564B-BF0B-913CAA6175CE}"/>
              </a:ext>
            </a:extLst>
          </p:cNvPr>
          <p:cNvSpPr>
            <a:spLocks noChangeArrowheads="1"/>
          </p:cNvSpPr>
          <p:nvPr/>
        </p:nvSpPr>
        <p:spPr bwMode="auto">
          <a:xfrm>
            <a:off x="865984" y="3876829"/>
            <a:ext cx="8524160" cy="125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clients: </a:t>
            </a:r>
            <a:r>
              <a:rPr lang="en-US" altLang="en-US" sz="2800" dirty="0">
                <a:latin typeface="+mn-lt"/>
              </a:rPr>
              <a:t>as aggregate must download </a:t>
            </a:r>
            <a:r>
              <a:rPr lang="en-US" altLang="en-US" sz="2800" i="1" dirty="0">
                <a:latin typeface="+mn-lt"/>
              </a:rPr>
              <a:t>NF</a:t>
            </a:r>
            <a:r>
              <a:rPr lang="en-US" altLang="en-US" sz="2800" dirty="0">
                <a:latin typeface="+mn-lt"/>
              </a:rPr>
              <a:t> bits</a:t>
            </a:r>
          </a:p>
          <a:p>
            <a:pPr lvl="1">
              <a:lnSpc>
                <a:spcPct val="85000"/>
              </a:lnSpc>
              <a:buClr>
                <a:srgbClr val="000099"/>
              </a:buClr>
              <a:buSzTx/>
              <a:buFont typeface="Arial" panose="020B0604020202020204" pitchFamily="34" charset="0"/>
              <a:buChar char="•"/>
            </a:pPr>
            <a:r>
              <a:rPr lang="en-US" altLang="en-US" sz="2400" dirty="0">
                <a:latin typeface="+mn-lt"/>
              </a:rPr>
              <a:t>max upload rate (limiting max download rate) is </a:t>
            </a:r>
            <a:r>
              <a:rPr lang="en-US" altLang="en-US" sz="2400" i="1" dirty="0">
                <a:latin typeface="+mn-lt"/>
              </a:rPr>
              <a:t>u</a:t>
            </a:r>
            <a:r>
              <a:rPr lang="en-US" altLang="en-US" sz="2400" i="1" baseline="-25000" dirty="0">
                <a:latin typeface="+mn-lt"/>
              </a:rPr>
              <a:t>s</a:t>
            </a:r>
            <a:r>
              <a:rPr lang="en-US" altLang="en-US" sz="2400" i="1" dirty="0">
                <a:latin typeface="+mn-lt"/>
              </a:rPr>
              <a:t> + </a:t>
            </a:r>
            <a:r>
              <a:rPr lang="en-US" altLang="en-US" sz="2800" i="1" dirty="0">
                <a:latin typeface="Symbol" pitchFamily="2" charset="2"/>
              </a:rPr>
              <a:t>S</a:t>
            </a:r>
            <a:r>
              <a:rPr lang="en-US" altLang="en-US" sz="2400" i="1" dirty="0">
                <a:latin typeface="+mn-lt"/>
              </a:rPr>
              <a:t>u</a:t>
            </a:r>
            <a:r>
              <a:rPr lang="en-US" altLang="en-US" sz="2400" i="1" baseline="-25000" dirty="0">
                <a:latin typeface="+mn-lt"/>
              </a:rPr>
              <a:t>i</a:t>
            </a:r>
          </a:p>
        </p:txBody>
      </p:sp>
      <p:sp>
        <p:nvSpPr>
          <p:cNvPr id="75" name="Text Box 51">
            <a:extLst>
              <a:ext uri="{FF2B5EF4-FFF2-40B4-BE49-F238E27FC236}">
                <a16:creationId xmlns:a16="http://schemas.microsoft.com/office/drawing/2014/main" id="{6898F8CA-12DA-BE4E-B99B-FD50E8479F39}"/>
              </a:ext>
            </a:extLst>
          </p:cNvPr>
          <p:cNvSpPr txBox="1">
            <a:spLocks noChangeArrowheads="1"/>
          </p:cNvSpPr>
          <p:nvPr/>
        </p:nvSpPr>
        <p:spPr bwMode="auto">
          <a:xfrm>
            <a:off x="1496934" y="5088499"/>
            <a:ext cx="2267800" cy="88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i="1" dirty="0">
                <a:latin typeface="+mn-lt"/>
              </a:rPr>
              <a:t>time to  distribute F </a:t>
            </a:r>
          </a:p>
          <a:p>
            <a:pPr algn="r">
              <a:lnSpc>
                <a:spcPct val="80000"/>
              </a:lnSpc>
            </a:pPr>
            <a:r>
              <a:rPr lang="en-US" altLang="en-US" i="1" dirty="0">
                <a:latin typeface="+mn-lt"/>
              </a:rPr>
              <a:t>to N clients using </a:t>
            </a:r>
          </a:p>
          <a:p>
            <a:pPr algn="r">
              <a:lnSpc>
                <a:spcPct val="80000"/>
              </a:lnSpc>
            </a:pPr>
            <a:r>
              <a:rPr lang="en-US" altLang="en-US" i="1" dirty="0">
                <a:latin typeface="+mn-lt"/>
              </a:rPr>
              <a:t>P2P approach</a:t>
            </a:r>
            <a:r>
              <a:rPr lang="en-US" altLang="en-US" sz="2400" dirty="0">
                <a:latin typeface="+mn-lt"/>
              </a:rPr>
              <a:t> </a:t>
            </a:r>
            <a:endParaRPr lang="en-US" altLang="en-US" sz="2800" dirty="0">
              <a:latin typeface="+mn-lt"/>
            </a:endParaRPr>
          </a:p>
        </p:txBody>
      </p:sp>
      <p:sp>
        <p:nvSpPr>
          <p:cNvPr id="76" name="Rectangle 55">
            <a:extLst>
              <a:ext uri="{FF2B5EF4-FFF2-40B4-BE49-F238E27FC236}">
                <a16:creationId xmlns:a16="http://schemas.microsoft.com/office/drawing/2014/main" id="{07D73A35-ECF9-A74A-AC62-7DA2D51708AB}"/>
              </a:ext>
            </a:extLst>
          </p:cNvPr>
          <p:cNvSpPr>
            <a:spLocks noChangeArrowheads="1"/>
          </p:cNvSpPr>
          <p:nvPr/>
        </p:nvSpPr>
        <p:spPr bwMode="auto">
          <a:xfrm>
            <a:off x="1336619" y="4991768"/>
            <a:ext cx="9155099" cy="1006589"/>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dirty="0">
              <a:latin typeface="+mn-lt"/>
            </a:endParaRPr>
          </a:p>
        </p:txBody>
      </p:sp>
      <p:sp>
        <p:nvSpPr>
          <p:cNvPr id="77" name="Text Box 31">
            <a:extLst>
              <a:ext uri="{FF2B5EF4-FFF2-40B4-BE49-F238E27FC236}">
                <a16:creationId xmlns:a16="http://schemas.microsoft.com/office/drawing/2014/main" id="{1DD5EA55-8934-0448-A71E-1044D6D26535}"/>
              </a:ext>
            </a:extLst>
          </p:cNvPr>
          <p:cNvSpPr txBox="1">
            <a:spLocks noChangeArrowheads="1"/>
          </p:cNvSpPr>
          <p:nvPr/>
        </p:nvSpPr>
        <p:spPr bwMode="auto">
          <a:xfrm>
            <a:off x="4214018" y="5202837"/>
            <a:ext cx="62620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P2P</a:t>
            </a:r>
            <a:r>
              <a:rPr lang="en-US" altLang="en-US" sz="3200" i="1" dirty="0">
                <a:latin typeface="+mn-lt"/>
              </a:rPr>
              <a:t> &gt; max{F/u</a:t>
            </a:r>
            <a:r>
              <a:rPr lang="en-US" altLang="en-US" sz="3200" i="1" baseline="-25000" dirty="0">
                <a:latin typeface="+mn-lt"/>
              </a:rPr>
              <a:t>s,</a:t>
            </a:r>
            <a:r>
              <a:rPr lang="en-US" altLang="en-US" sz="3200" i="1" dirty="0">
                <a:latin typeface="+mn-lt"/>
              </a:rPr>
              <a:t>,F/d</a:t>
            </a:r>
            <a:r>
              <a:rPr lang="en-US" altLang="en-US" sz="3200" i="1" baseline="-25000" dirty="0">
                <a:latin typeface="+mn-lt"/>
              </a:rPr>
              <a:t>min,</a:t>
            </a:r>
            <a:r>
              <a:rPr lang="en-US" altLang="en-US" sz="3200" i="1" dirty="0">
                <a:latin typeface="+mn-lt"/>
              </a:rPr>
              <a:t>,NF/(</a:t>
            </a:r>
            <a:r>
              <a:rPr lang="en-US" altLang="en-US" sz="2800" i="1" dirty="0">
                <a:latin typeface="+mn-lt"/>
              </a:rPr>
              <a:t>u</a:t>
            </a:r>
            <a:r>
              <a:rPr lang="en-US" altLang="en-US" sz="2800" i="1" baseline="-25000" dirty="0">
                <a:latin typeface="+mn-lt"/>
              </a:rPr>
              <a:t>s</a:t>
            </a:r>
            <a:r>
              <a:rPr lang="en-US" altLang="en-US" sz="2800" i="1" dirty="0">
                <a:latin typeface="+mn-lt"/>
              </a:rPr>
              <a:t> + </a:t>
            </a:r>
            <a:r>
              <a:rPr lang="en-US" altLang="en-US" sz="3200" i="1" dirty="0">
                <a:latin typeface="Symbol" pitchFamily="2" charset="2"/>
              </a:rPr>
              <a:t>S</a:t>
            </a:r>
            <a:r>
              <a:rPr lang="en-US" altLang="en-US" sz="2800" i="1" dirty="0">
                <a:latin typeface="+mn-lt"/>
              </a:rPr>
              <a:t>u</a:t>
            </a:r>
            <a:r>
              <a:rPr lang="en-US" altLang="en-US" sz="2800" i="1" baseline="-25000" dirty="0">
                <a:latin typeface="+mn-lt"/>
              </a:rPr>
              <a:t>i</a:t>
            </a:r>
            <a:r>
              <a:rPr lang="en-US" altLang="en-US" sz="3200" dirty="0">
                <a:latin typeface="+mn-lt"/>
              </a:rPr>
              <a:t>)</a:t>
            </a:r>
            <a:r>
              <a:rPr lang="en-US" altLang="en-US" sz="3200" i="1" dirty="0">
                <a:latin typeface="+mn-lt"/>
              </a:rPr>
              <a:t>}</a:t>
            </a:r>
            <a:r>
              <a:rPr lang="en-US" altLang="en-US" sz="3200" i="1" dirty="0">
                <a:solidFill>
                  <a:srgbClr val="CC0000"/>
                </a:solidFill>
                <a:latin typeface="+mn-lt"/>
              </a:rPr>
              <a:t> </a:t>
            </a:r>
          </a:p>
        </p:txBody>
      </p:sp>
      <p:grpSp>
        <p:nvGrpSpPr>
          <p:cNvPr id="2" name="Group 1">
            <a:extLst>
              <a:ext uri="{FF2B5EF4-FFF2-40B4-BE49-F238E27FC236}">
                <a16:creationId xmlns:a16="http://schemas.microsoft.com/office/drawing/2014/main" id="{2ECD18A4-3D93-C746-80BB-B1FC987C2D33}"/>
              </a:ext>
            </a:extLst>
          </p:cNvPr>
          <p:cNvGrpSpPr/>
          <p:nvPr/>
        </p:nvGrpSpPr>
        <p:grpSpPr>
          <a:xfrm>
            <a:off x="3027135" y="5637812"/>
            <a:ext cx="7034618" cy="1072227"/>
            <a:chOff x="3027135" y="5637812"/>
            <a:chExt cx="7034618" cy="1072227"/>
          </a:xfrm>
        </p:grpSpPr>
        <p:sp>
          <p:nvSpPr>
            <p:cNvPr id="78" name="Line 33">
              <a:extLst>
                <a:ext uri="{FF2B5EF4-FFF2-40B4-BE49-F238E27FC236}">
                  <a16:creationId xmlns:a16="http://schemas.microsoft.com/office/drawing/2014/main" id="{9C4B1B80-0BB4-8F40-8465-4FD53B2DEEF4}"/>
                </a:ext>
              </a:extLst>
            </p:cNvPr>
            <p:cNvSpPr>
              <a:spLocks noChangeShapeType="1"/>
            </p:cNvSpPr>
            <p:nvPr/>
          </p:nvSpPr>
          <p:spPr bwMode="auto">
            <a:xfrm>
              <a:off x="5247481" y="5669562"/>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79" name="Line 53">
              <a:extLst>
                <a:ext uri="{FF2B5EF4-FFF2-40B4-BE49-F238E27FC236}">
                  <a16:creationId xmlns:a16="http://schemas.microsoft.com/office/drawing/2014/main" id="{79E64125-C1DB-B546-9439-BAE60A04A25F}"/>
                </a:ext>
              </a:extLst>
            </p:cNvPr>
            <p:cNvSpPr>
              <a:spLocks noChangeShapeType="1"/>
            </p:cNvSpPr>
            <p:nvPr/>
          </p:nvSpPr>
          <p:spPr bwMode="auto">
            <a:xfrm flipV="1">
              <a:off x="9282594" y="5731183"/>
              <a:ext cx="376235" cy="57991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82" name="Text Box 54">
              <a:extLst>
                <a:ext uri="{FF2B5EF4-FFF2-40B4-BE49-F238E27FC236}">
                  <a16:creationId xmlns:a16="http://schemas.microsoft.com/office/drawing/2014/main" id="{8D508472-5111-9543-8884-ADE493736001}"/>
                </a:ext>
              </a:extLst>
            </p:cNvPr>
            <p:cNvSpPr txBox="1">
              <a:spLocks noChangeArrowheads="1"/>
            </p:cNvSpPr>
            <p:nvPr/>
          </p:nvSpPr>
          <p:spPr bwMode="auto">
            <a:xfrm>
              <a:off x="3027135" y="6314866"/>
              <a:ext cx="7034618"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 but so does this, as each peer brings service capacity</a:t>
              </a:r>
            </a:p>
          </p:txBody>
        </p:sp>
        <p:sp>
          <p:nvSpPr>
            <p:cNvPr id="151" name="Line 53">
              <a:extLst>
                <a:ext uri="{FF2B5EF4-FFF2-40B4-BE49-F238E27FC236}">
                  <a16:creationId xmlns:a16="http://schemas.microsoft.com/office/drawing/2014/main" id="{C2E61335-33C5-8040-B976-4A6DABA4E40E}"/>
                </a:ext>
              </a:extLst>
            </p:cNvPr>
            <p:cNvSpPr>
              <a:spLocks noChangeShapeType="1"/>
            </p:cNvSpPr>
            <p:nvPr/>
          </p:nvSpPr>
          <p:spPr bwMode="auto">
            <a:xfrm flipV="1">
              <a:off x="7935121" y="5637812"/>
              <a:ext cx="376235" cy="46253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152" name="Text Box 54">
              <a:extLst>
                <a:ext uri="{FF2B5EF4-FFF2-40B4-BE49-F238E27FC236}">
                  <a16:creationId xmlns:a16="http://schemas.microsoft.com/office/drawing/2014/main" id="{5FCFA7D9-F5C4-B849-A76B-A54251B68BDC}"/>
                </a:ext>
              </a:extLst>
            </p:cNvPr>
            <p:cNvSpPr txBox="1">
              <a:spLocks noChangeArrowheads="1"/>
            </p:cNvSpPr>
            <p:nvPr/>
          </p:nvSpPr>
          <p:spPr bwMode="auto">
            <a:xfrm>
              <a:off x="5084684" y="6045728"/>
              <a:ext cx="3187860"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a:t>
              </a:r>
              <a:r>
                <a:rPr lang="en-US" altLang="en-US" sz="2400" i="1" dirty="0">
                  <a:latin typeface="+mn-lt"/>
                </a:rPr>
                <a:t>N</a:t>
              </a:r>
              <a:r>
                <a:rPr lang="en-US" altLang="en-US" sz="2400" dirty="0">
                  <a:latin typeface="+mn-lt"/>
                </a:rPr>
                <a:t> …</a:t>
              </a:r>
            </a:p>
          </p:txBody>
        </p:sp>
      </p:grpSp>
      <p:sp>
        <p:nvSpPr>
          <p:cNvPr id="145" name="Slide Number Placeholder 2">
            <a:extLst>
              <a:ext uri="{FF2B5EF4-FFF2-40B4-BE49-F238E27FC236}">
                <a16:creationId xmlns:a16="http://schemas.microsoft.com/office/drawing/2014/main" id="{BC91CBC4-36C0-F74A-BE01-5502315631E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84</a:t>
            </a:fld>
            <a:endParaRPr lang="en-US" dirty="0"/>
          </a:p>
        </p:txBody>
      </p:sp>
    </p:spTree>
    <p:extLst>
      <p:ext uri="{BB962C8B-B14F-4D97-AF65-F5344CB8AC3E}">
        <p14:creationId xmlns:p14="http://schemas.microsoft.com/office/powerpoint/2010/main" val="4241198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vs. P2P: example</a:t>
            </a:r>
          </a:p>
        </p:txBody>
      </p:sp>
      <p:sp>
        <p:nvSpPr>
          <p:cNvPr id="145" name="Text Box 5">
            <a:extLst>
              <a:ext uri="{FF2B5EF4-FFF2-40B4-BE49-F238E27FC236}">
                <a16:creationId xmlns:a16="http://schemas.microsoft.com/office/drawing/2014/main" id="{EEB38FFC-0E85-9543-BFA8-AC6EA14AA840}"/>
              </a:ext>
            </a:extLst>
          </p:cNvPr>
          <p:cNvSpPr txBox="1">
            <a:spLocks noChangeArrowheads="1"/>
          </p:cNvSpPr>
          <p:nvPr/>
        </p:nvSpPr>
        <p:spPr bwMode="auto">
          <a:xfrm>
            <a:off x="2752045" y="1362602"/>
            <a:ext cx="7481468" cy="474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2400" dirty="0">
                <a:latin typeface="+mn-lt"/>
              </a:rPr>
              <a:t>client upload rate =</a:t>
            </a:r>
            <a:r>
              <a:rPr lang="en-US" altLang="en-US" sz="2400" i="1" dirty="0">
                <a:latin typeface="+mn-lt"/>
              </a:rPr>
              <a:t> u</a:t>
            </a:r>
            <a:r>
              <a:rPr lang="en-US" altLang="en-US" sz="2400" dirty="0">
                <a:latin typeface="+mn-lt"/>
              </a:rPr>
              <a:t>,  </a:t>
            </a:r>
            <a:r>
              <a:rPr lang="en-US" altLang="en-US" sz="2400" i="1" dirty="0">
                <a:latin typeface="+mn-lt"/>
              </a:rPr>
              <a:t>F/u </a:t>
            </a:r>
            <a:r>
              <a:rPr lang="en-US" altLang="en-US" sz="2400" dirty="0">
                <a:latin typeface="+mn-lt"/>
              </a:rPr>
              <a:t>= 1 hour,  </a:t>
            </a:r>
            <a:r>
              <a:rPr lang="en-US" altLang="en-US" sz="2400" i="1" dirty="0">
                <a:latin typeface="+mn-lt"/>
              </a:rPr>
              <a:t>u</a:t>
            </a:r>
            <a:r>
              <a:rPr lang="en-US" altLang="en-US" sz="2400" i="1" baseline="-25000" dirty="0">
                <a:latin typeface="+mn-lt"/>
              </a:rPr>
              <a:t>s</a:t>
            </a:r>
            <a:r>
              <a:rPr lang="en-US" altLang="en-US" sz="2400" i="1" dirty="0">
                <a:latin typeface="+mn-lt"/>
              </a:rPr>
              <a:t> = 10u,  d</a:t>
            </a:r>
            <a:r>
              <a:rPr lang="en-US" altLang="en-US" sz="2400" i="1" baseline="-25000" dirty="0">
                <a:latin typeface="+mn-lt"/>
              </a:rPr>
              <a:t>min</a:t>
            </a:r>
            <a:r>
              <a:rPr lang="en-US" altLang="en-US" sz="2400" i="1" dirty="0">
                <a:latin typeface="+mn-lt"/>
              </a:rPr>
              <a:t> ≥ u</a:t>
            </a:r>
            <a:r>
              <a:rPr lang="en-US" altLang="en-US" sz="2400" i="1" baseline="-25000" dirty="0">
                <a:latin typeface="+mn-lt"/>
              </a:rPr>
              <a:t>s</a:t>
            </a:r>
          </a:p>
        </p:txBody>
      </p:sp>
      <p:graphicFrame>
        <p:nvGraphicFramePr>
          <p:cNvPr id="146" name="Object 2">
            <a:extLst>
              <a:ext uri="{FF2B5EF4-FFF2-40B4-BE49-F238E27FC236}">
                <a16:creationId xmlns:a16="http://schemas.microsoft.com/office/drawing/2014/main" id="{DA2A3735-C6EA-E243-957F-9D948479EA07}"/>
              </a:ext>
            </a:extLst>
          </p:cNvPr>
          <p:cNvGraphicFramePr>
            <a:graphicFrameLocks noChangeAspect="1"/>
          </p:cNvGraphicFramePr>
          <p:nvPr>
            <p:extLst>
              <p:ext uri="{D42A27DB-BD31-4B8C-83A1-F6EECF244321}">
                <p14:modId xmlns:p14="http://schemas.microsoft.com/office/powerpoint/2010/main" val="210384578"/>
              </p:ext>
            </p:extLst>
          </p:nvPr>
        </p:nvGraphicFramePr>
        <p:xfrm>
          <a:off x="2976864" y="1835409"/>
          <a:ext cx="7031830" cy="4790242"/>
        </p:xfrm>
        <a:graphic>
          <a:graphicData uri="http://schemas.openxmlformats.org/presentationml/2006/ole">
            <mc:AlternateContent xmlns:mc="http://schemas.openxmlformats.org/markup-compatibility/2006">
              <mc:Choice xmlns:v="urn:schemas-microsoft-com:vml" Requires="v">
                <p:oleObj name="Chart" r:id="rId3" imgW="7734300" imgH="5295900" progId="Excel.Chart.8">
                  <p:embed/>
                </p:oleObj>
              </mc:Choice>
              <mc:Fallback>
                <p:oleObj name="Chart" r:id="rId3" imgW="7734300" imgH="5295900" progId="Excel.Chart.8">
                  <p:embed/>
                  <p:pic>
                    <p:nvPicPr>
                      <p:cNvPr id="183299" name="Object 2">
                        <a:extLst>
                          <a:ext uri="{FF2B5EF4-FFF2-40B4-BE49-F238E27FC236}">
                            <a16:creationId xmlns:a16="http://schemas.microsoft.com/office/drawing/2014/main" id="{F67C7379-8D4A-BD48-9EB7-BE18F0022F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76864" y="1835409"/>
                        <a:ext cx="7031830" cy="4790242"/>
                      </a:xfrm>
                      <a:prstGeom prst="rect">
                        <a:avLst/>
                      </a:prstGeom>
                      <a:noFill/>
                      <a:ln>
                        <a:noFill/>
                      </a:ln>
                      <a:effectLst/>
                    </p:spPr>
                  </p:pic>
                </p:oleObj>
              </mc:Fallback>
            </mc:AlternateContent>
          </a:graphicData>
        </a:graphic>
      </p:graphicFrame>
      <p:sp>
        <p:nvSpPr>
          <p:cNvPr id="7" name="Slide Number Placeholder 2">
            <a:extLst>
              <a:ext uri="{FF2B5EF4-FFF2-40B4-BE49-F238E27FC236}">
                <a16:creationId xmlns:a16="http://schemas.microsoft.com/office/drawing/2014/main" id="{97AAACF9-A4E2-714C-A130-30E3EF5AB8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85</a:t>
            </a:fld>
            <a:endParaRPr lang="en-US" dirty="0"/>
          </a:p>
        </p:txBody>
      </p:sp>
    </p:spTree>
    <p:extLst>
      <p:ext uri="{BB962C8B-B14F-4D97-AF65-F5344CB8AC3E}">
        <p14:creationId xmlns:p14="http://schemas.microsoft.com/office/powerpoint/2010/main" val="1802745351"/>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8" name="Rectangle 43">
            <a:extLst>
              <a:ext uri="{FF2B5EF4-FFF2-40B4-BE49-F238E27FC236}">
                <a16:creationId xmlns:a16="http://schemas.microsoft.com/office/drawing/2014/main" id="{9F70DCCB-36C3-394B-AA08-EB0F698CB2D1}"/>
              </a:ext>
            </a:extLst>
          </p:cNvPr>
          <p:cNvSpPr>
            <a:spLocks noChangeArrowheads="1"/>
          </p:cNvSpPr>
          <p:nvPr/>
        </p:nvSpPr>
        <p:spPr bwMode="auto">
          <a:xfrm>
            <a:off x="745784" y="1260022"/>
            <a:ext cx="7124700"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buClr>
                <a:srgbClr val="000099"/>
              </a:buClr>
              <a:buSzPct val="100000"/>
              <a:buFont typeface="Wingdings" pitchFamily="2" charset="2"/>
              <a:buChar char="§"/>
            </a:pPr>
            <a:r>
              <a:rPr lang="en-US" altLang="en-US" sz="2800" dirty="0">
                <a:latin typeface="+mn-lt"/>
              </a:rPr>
              <a:t>file divided into 256Kb chunks</a:t>
            </a:r>
          </a:p>
          <a:p>
            <a:pPr>
              <a:buClr>
                <a:srgbClr val="000099"/>
              </a:buClr>
              <a:buSzPct val="100000"/>
              <a:buFont typeface="Wingdings" pitchFamily="2" charset="2"/>
              <a:buChar char="§"/>
            </a:pPr>
            <a:r>
              <a:rPr lang="en-US" altLang="en-US" sz="2800" dirty="0">
                <a:latin typeface="+mn-lt"/>
              </a:rPr>
              <a:t>peers in torrent send/receive file chunks</a:t>
            </a:r>
            <a:endParaRPr lang="en-US" altLang="en-US" sz="3200" dirty="0">
              <a:latin typeface="+mn-lt"/>
            </a:endParaRPr>
          </a:p>
        </p:txBody>
      </p:sp>
      <p:sp>
        <p:nvSpPr>
          <p:cNvPr id="9" name="Text Box 37">
            <a:extLst>
              <a:ext uri="{FF2B5EF4-FFF2-40B4-BE49-F238E27FC236}">
                <a16:creationId xmlns:a16="http://schemas.microsoft.com/office/drawing/2014/main" id="{5650BC65-B000-EC4F-B4E6-547C48D655DC}"/>
              </a:ext>
            </a:extLst>
          </p:cNvPr>
          <p:cNvSpPr txBox="1">
            <a:spLocks noChangeArrowheads="1"/>
          </p:cNvSpPr>
          <p:nvPr/>
        </p:nvSpPr>
        <p:spPr bwMode="auto">
          <a:xfrm>
            <a:off x="1812096" y="2371997"/>
            <a:ext cx="3018775"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0"/>
              </a:spcBef>
              <a:buClrTx/>
              <a:buSzTx/>
              <a:buFontTx/>
              <a:buNone/>
            </a:pPr>
            <a:r>
              <a:rPr lang="en-US" altLang="en-US" sz="2800" i="1" dirty="0">
                <a:solidFill>
                  <a:srgbClr val="CC0000"/>
                </a:solidFill>
                <a:latin typeface="+mn-lt"/>
              </a:rPr>
              <a:t>tracker:</a:t>
            </a:r>
            <a:r>
              <a:rPr lang="en-US" altLang="en-US" sz="2800" dirty="0">
                <a:latin typeface="+mn-lt"/>
              </a:rPr>
              <a:t> </a:t>
            </a:r>
            <a:r>
              <a:rPr lang="en-US" altLang="en-US" sz="2400" dirty="0">
                <a:latin typeface="+mn-lt"/>
              </a:rPr>
              <a:t>tracks peers </a:t>
            </a:r>
          </a:p>
          <a:p>
            <a:pPr eaLnBrk="1" hangingPunct="1">
              <a:lnSpc>
                <a:spcPct val="85000"/>
              </a:lnSpc>
              <a:spcBef>
                <a:spcPct val="0"/>
              </a:spcBef>
              <a:buClrTx/>
              <a:buSzTx/>
              <a:buFontTx/>
              <a:buNone/>
            </a:pPr>
            <a:r>
              <a:rPr lang="en-US" altLang="en-US" sz="2400" dirty="0">
                <a:latin typeface="+mn-lt"/>
              </a:rPr>
              <a:t>participating in torrent</a:t>
            </a:r>
          </a:p>
        </p:txBody>
      </p:sp>
      <p:sp>
        <p:nvSpPr>
          <p:cNvPr id="10" name="Text Box 41">
            <a:extLst>
              <a:ext uri="{FF2B5EF4-FFF2-40B4-BE49-F238E27FC236}">
                <a16:creationId xmlns:a16="http://schemas.microsoft.com/office/drawing/2014/main" id="{2814A19F-08C5-434B-8DB2-D40537539D75}"/>
              </a:ext>
            </a:extLst>
          </p:cNvPr>
          <p:cNvSpPr txBox="1">
            <a:spLocks noChangeArrowheads="1"/>
          </p:cNvSpPr>
          <p:nvPr/>
        </p:nvSpPr>
        <p:spPr bwMode="auto">
          <a:xfrm>
            <a:off x="7124019" y="2385559"/>
            <a:ext cx="4044723"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800" i="1" dirty="0">
                <a:solidFill>
                  <a:srgbClr val="CC0000"/>
                </a:solidFill>
                <a:latin typeface="+mn-lt"/>
              </a:rPr>
              <a:t>torrent:</a:t>
            </a:r>
            <a:r>
              <a:rPr lang="en-US" altLang="en-US" sz="2800" dirty="0">
                <a:latin typeface="+mn-lt"/>
              </a:rPr>
              <a:t> </a:t>
            </a:r>
            <a:r>
              <a:rPr lang="en-US" altLang="en-US" sz="2400" dirty="0">
                <a:latin typeface="+mn-lt"/>
              </a:rPr>
              <a:t>group of peers exchanging  chunks of a file</a:t>
            </a:r>
          </a:p>
        </p:txBody>
      </p:sp>
      <p:sp>
        <p:nvSpPr>
          <p:cNvPr id="11" name="Line 21">
            <a:extLst>
              <a:ext uri="{FF2B5EF4-FFF2-40B4-BE49-F238E27FC236}">
                <a16:creationId xmlns:a16="http://schemas.microsoft.com/office/drawing/2014/main" id="{91218428-BF18-064C-AC6D-09C6F280B6C1}"/>
              </a:ext>
            </a:extLst>
          </p:cNvPr>
          <p:cNvSpPr>
            <a:spLocks noChangeShapeType="1"/>
          </p:cNvSpPr>
          <p:nvPr/>
        </p:nvSpPr>
        <p:spPr bwMode="auto">
          <a:xfrm>
            <a:off x="4149045" y="3765096"/>
            <a:ext cx="1587" cy="536575"/>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2" name="Line 25">
            <a:extLst>
              <a:ext uri="{FF2B5EF4-FFF2-40B4-BE49-F238E27FC236}">
                <a16:creationId xmlns:a16="http://schemas.microsoft.com/office/drawing/2014/main" id="{83D9B80D-0209-4147-9E8B-F917A5CACC46}"/>
              </a:ext>
            </a:extLst>
          </p:cNvPr>
          <p:cNvSpPr>
            <a:spLocks noChangeShapeType="1"/>
          </p:cNvSpPr>
          <p:nvPr/>
        </p:nvSpPr>
        <p:spPr bwMode="auto">
          <a:xfrm>
            <a:off x="5495245" y="3493634"/>
            <a:ext cx="2551112" cy="14097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3" name="Line 26">
            <a:extLst>
              <a:ext uri="{FF2B5EF4-FFF2-40B4-BE49-F238E27FC236}">
                <a16:creationId xmlns:a16="http://schemas.microsoft.com/office/drawing/2014/main" id="{F9471077-2BA5-5449-84C5-497550D1A88E}"/>
              </a:ext>
            </a:extLst>
          </p:cNvPr>
          <p:cNvSpPr>
            <a:spLocks noChangeShapeType="1"/>
          </p:cNvSpPr>
          <p:nvPr/>
        </p:nvSpPr>
        <p:spPr bwMode="auto">
          <a:xfrm>
            <a:off x="5292045" y="3644446"/>
            <a:ext cx="247650" cy="18161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4" name="Line 27">
            <a:extLst>
              <a:ext uri="{FF2B5EF4-FFF2-40B4-BE49-F238E27FC236}">
                <a16:creationId xmlns:a16="http://schemas.microsoft.com/office/drawing/2014/main" id="{10E079A5-4F27-9043-ABC7-F13963D847DE}"/>
              </a:ext>
            </a:extLst>
          </p:cNvPr>
          <p:cNvSpPr>
            <a:spLocks noChangeShapeType="1"/>
          </p:cNvSpPr>
          <p:nvPr/>
        </p:nvSpPr>
        <p:spPr bwMode="auto">
          <a:xfrm flipH="1" flipV="1">
            <a:off x="6931932" y="3404734"/>
            <a:ext cx="1168400" cy="3063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5" name="Line 28">
            <a:extLst>
              <a:ext uri="{FF2B5EF4-FFF2-40B4-BE49-F238E27FC236}">
                <a16:creationId xmlns:a16="http://schemas.microsoft.com/office/drawing/2014/main" id="{5691CE8D-190A-8F4F-81D8-DA20F9A0255C}"/>
              </a:ext>
            </a:extLst>
          </p:cNvPr>
          <p:cNvSpPr>
            <a:spLocks noChangeShapeType="1"/>
          </p:cNvSpPr>
          <p:nvPr/>
        </p:nvSpPr>
        <p:spPr bwMode="auto">
          <a:xfrm flipH="1">
            <a:off x="6115957" y="3941309"/>
            <a:ext cx="2039938" cy="19875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6" name="Line 29">
            <a:extLst>
              <a:ext uri="{FF2B5EF4-FFF2-40B4-BE49-F238E27FC236}">
                <a16:creationId xmlns:a16="http://schemas.microsoft.com/office/drawing/2014/main" id="{0B716A5B-3226-9240-889D-C421A6779BC9}"/>
              </a:ext>
            </a:extLst>
          </p:cNvPr>
          <p:cNvSpPr>
            <a:spLocks noChangeShapeType="1"/>
          </p:cNvSpPr>
          <p:nvPr/>
        </p:nvSpPr>
        <p:spPr bwMode="auto">
          <a:xfrm flipH="1">
            <a:off x="6203270" y="5906634"/>
            <a:ext cx="739775" cy="163512"/>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7" name="Line 30">
            <a:extLst>
              <a:ext uri="{FF2B5EF4-FFF2-40B4-BE49-F238E27FC236}">
                <a16:creationId xmlns:a16="http://schemas.microsoft.com/office/drawing/2014/main" id="{CB541843-3E52-6849-8C3D-ACA1E8B0A9DC}"/>
              </a:ext>
            </a:extLst>
          </p:cNvPr>
          <p:cNvSpPr>
            <a:spLocks noChangeShapeType="1"/>
          </p:cNvSpPr>
          <p:nvPr/>
        </p:nvSpPr>
        <p:spPr bwMode="auto">
          <a:xfrm flipH="1">
            <a:off x="5722257" y="3603171"/>
            <a:ext cx="900113" cy="1676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8" name="Line 31">
            <a:extLst>
              <a:ext uri="{FF2B5EF4-FFF2-40B4-BE49-F238E27FC236}">
                <a16:creationId xmlns:a16="http://schemas.microsoft.com/office/drawing/2014/main" id="{52216A70-C583-4540-BB2D-CF1771FB2AD5}"/>
              </a:ext>
            </a:extLst>
          </p:cNvPr>
          <p:cNvSpPr>
            <a:spLocks noChangeShapeType="1"/>
          </p:cNvSpPr>
          <p:nvPr/>
        </p:nvSpPr>
        <p:spPr bwMode="auto">
          <a:xfrm flipV="1">
            <a:off x="5887357" y="4989059"/>
            <a:ext cx="2120900" cy="4826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9" name="Line 32">
            <a:extLst>
              <a:ext uri="{FF2B5EF4-FFF2-40B4-BE49-F238E27FC236}">
                <a16:creationId xmlns:a16="http://schemas.microsoft.com/office/drawing/2014/main" id="{F807AF1E-A5B9-A540-A172-58D4029FDE3C}"/>
              </a:ext>
            </a:extLst>
          </p:cNvPr>
          <p:cNvSpPr>
            <a:spLocks noChangeShapeType="1"/>
          </p:cNvSpPr>
          <p:nvPr/>
        </p:nvSpPr>
        <p:spPr bwMode="auto">
          <a:xfrm>
            <a:off x="6887482" y="3547609"/>
            <a:ext cx="1182688" cy="12763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0" name="Line 33">
            <a:extLst>
              <a:ext uri="{FF2B5EF4-FFF2-40B4-BE49-F238E27FC236}">
                <a16:creationId xmlns:a16="http://schemas.microsoft.com/office/drawing/2014/main" id="{57AE3ACE-B172-774D-A007-D1E10D3347F5}"/>
              </a:ext>
            </a:extLst>
          </p:cNvPr>
          <p:cNvSpPr>
            <a:spLocks noChangeShapeType="1"/>
          </p:cNvSpPr>
          <p:nvPr/>
        </p:nvSpPr>
        <p:spPr bwMode="auto">
          <a:xfrm>
            <a:off x="7330395" y="5928859"/>
            <a:ext cx="376237" cy="2174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1" name="Line 34">
            <a:extLst>
              <a:ext uri="{FF2B5EF4-FFF2-40B4-BE49-F238E27FC236}">
                <a16:creationId xmlns:a16="http://schemas.microsoft.com/office/drawing/2014/main" id="{AD1B36D1-84DC-F74A-AFE8-CA1FD75FB991}"/>
              </a:ext>
            </a:extLst>
          </p:cNvPr>
          <p:cNvSpPr>
            <a:spLocks noChangeShapeType="1"/>
          </p:cNvSpPr>
          <p:nvPr/>
        </p:nvSpPr>
        <p:spPr bwMode="auto">
          <a:xfrm>
            <a:off x="6215970" y="6224134"/>
            <a:ext cx="1490662" cy="15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2" name="Text Box 35">
            <a:extLst>
              <a:ext uri="{FF2B5EF4-FFF2-40B4-BE49-F238E27FC236}">
                <a16:creationId xmlns:a16="http://schemas.microsoft.com/office/drawing/2014/main" id="{4EFE36E1-3543-7248-A7C0-2AC7D4F78F38}"/>
              </a:ext>
            </a:extLst>
          </p:cNvPr>
          <p:cNvSpPr txBox="1">
            <a:spLocks noChangeArrowheads="1"/>
          </p:cNvSpPr>
          <p:nvPr/>
        </p:nvSpPr>
        <p:spPr bwMode="auto">
          <a:xfrm>
            <a:off x="2380570" y="4766809"/>
            <a:ext cx="15850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Alice arrives  …</a:t>
            </a:r>
          </a:p>
        </p:txBody>
      </p:sp>
      <p:sp>
        <p:nvSpPr>
          <p:cNvPr id="23" name="Line 38">
            <a:extLst>
              <a:ext uri="{FF2B5EF4-FFF2-40B4-BE49-F238E27FC236}">
                <a16:creationId xmlns:a16="http://schemas.microsoft.com/office/drawing/2014/main" id="{E123A252-D37E-4649-B66C-7F9C1DB6CC0B}"/>
              </a:ext>
            </a:extLst>
          </p:cNvPr>
          <p:cNvSpPr>
            <a:spLocks noChangeShapeType="1"/>
          </p:cNvSpPr>
          <p:nvPr/>
        </p:nvSpPr>
        <p:spPr bwMode="auto">
          <a:xfrm flipH="1">
            <a:off x="7881257" y="5163684"/>
            <a:ext cx="263525" cy="9398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pic>
        <p:nvPicPr>
          <p:cNvPr id="24" name="Picture 39" descr="Alice">
            <a:extLst>
              <a:ext uri="{FF2B5EF4-FFF2-40B4-BE49-F238E27FC236}">
                <a16:creationId xmlns:a16="http://schemas.microsoft.com/office/drawing/2014/main" id="{6F308F82-9362-FC4F-921E-2715C3D3E7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36270" y="4284209"/>
            <a:ext cx="474662"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ine 42">
            <a:extLst>
              <a:ext uri="{FF2B5EF4-FFF2-40B4-BE49-F238E27FC236}">
                <a16:creationId xmlns:a16="http://schemas.microsoft.com/office/drawing/2014/main" id="{3C11B289-FD57-9D4E-9E24-3A266C61D954}"/>
              </a:ext>
            </a:extLst>
          </p:cNvPr>
          <p:cNvSpPr>
            <a:spLocks noChangeShapeType="1"/>
          </p:cNvSpPr>
          <p:nvPr/>
        </p:nvSpPr>
        <p:spPr bwMode="auto">
          <a:xfrm>
            <a:off x="3364820" y="3122159"/>
            <a:ext cx="476250" cy="258762"/>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Text Box 35">
            <a:extLst>
              <a:ext uri="{FF2B5EF4-FFF2-40B4-BE49-F238E27FC236}">
                <a16:creationId xmlns:a16="http://schemas.microsoft.com/office/drawing/2014/main" id="{927C2D32-6615-3F4A-95AB-84426525C9F9}"/>
              </a:ext>
            </a:extLst>
          </p:cNvPr>
          <p:cNvSpPr txBox="1">
            <a:spLocks noChangeArrowheads="1"/>
          </p:cNvSpPr>
          <p:nvPr/>
        </p:nvSpPr>
        <p:spPr bwMode="auto">
          <a:xfrm>
            <a:off x="2394857" y="5027159"/>
            <a:ext cx="216052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 obtains list</a:t>
            </a:r>
          </a:p>
          <a:p>
            <a:pPr eaLnBrk="1" hangingPunct="1">
              <a:spcBef>
                <a:spcPct val="0"/>
              </a:spcBef>
              <a:buClrTx/>
              <a:buSzTx/>
              <a:buFontTx/>
              <a:buNone/>
            </a:pPr>
            <a:r>
              <a:rPr lang="en-US" altLang="en-US" sz="1800" dirty="0">
                <a:latin typeface="+mn-lt"/>
              </a:rPr>
              <a:t>of peers from tracker</a:t>
            </a:r>
          </a:p>
        </p:txBody>
      </p:sp>
      <p:grpSp>
        <p:nvGrpSpPr>
          <p:cNvPr id="27" name="Group 68">
            <a:extLst>
              <a:ext uri="{FF2B5EF4-FFF2-40B4-BE49-F238E27FC236}">
                <a16:creationId xmlns:a16="http://schemas.microsoft.com/office/drawing/2014/main" id="{0CB0B1F3-FC8E-0A48-BF34-45F53DE7FC53}"/>
              </a:ext>
            </a:extLst>
          </p:cNvPr>
          <p:cNvGrpSpPr>
            <a:grpSpLocks/>
          </p:cNvGrpSpPr>
          <p:nvPr/>
        </p:nvGrpSpPr>
        <p:grpSpPr bwMode="auto">
          <a:xfrm>
            <a:off x="4528457" y="3571421"/>
            <a:ext cx="3492500" cy="2163763"/>
            <a:chOff x="1752" y="2166"/>
            <a:chExt cx="2200" cy="1363"/>
          </a:xfrm>
        </p:grpSpPr>
        <p:sp>
          <p:nvSpPr>
            <p:cNvPr id="28" name="Line 22">
              <a:extLst>
                <a:ext uri="{FF2B5EF4-FFF2-40B4-BE49-F238E27FC236}">
                  <a16:creationId xmlns:a16="http://schemas.microsoft.com/office/drawing/2014/main" id="{07CCED51-0858-B14F-BA5F-7B3C851D3C7C}"/>
                </a:ext>
              </a:extLst>
            </p:cNvPr>
            <p:cNvSpPr>
              <a:spLocks noChangeShapeType="1"/>
            </p:cNvSpPr>
            <p:nvPr/>
          </p:nvSpPr>
          <p:spPr bwMode="auto">
            <a:xfrm flipV="1">
              <a:off x="1752" y="2166"/>
              <a:ext cx="361" cy="53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9" name="Line 23">
              <a:extLst>
                <a:ext uri="{FF2B5EF4-FFF2-40B4-BE49-F238E27FC236}">
                  <a16:creationId xmlns:a16="http://schemas.microsoft.com/office/drawing/2014/main" id="{AE1CB49D-CE6D-D143-95DB-E659615A3630}"/>
                </a:ext>
              </a:extLst>
            </p:cNvPr>
            <p:cNvSpPr>
              <a:spLocks noChangeShapeType="1"/>
            </p:cNvSpPr>
            <p:nvPr/>
          </p:nvSpPr>
          <p:spPr bwMode="auto">
            <a:xfrm flipV="1">
              <a:off x="1770" y="2352"/>
              <a:ext cx="2182" cy="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30" name="Line 24">
              <a:extLst>
                <a:ext uri="{FF2B5EF4-FFF2-40B4-BE49-F238E27FC236}">
                  <a16:creationId xmlns:a16="http://schemas.microsoft.com/office/drawing/2014/main" id="{327E99FD-0AAB-E84D-845A-9A6E34919AAE}"/>
                </a:ext>
              </a:extLst>
            </p:cNvPr>
            <p:cNvSpPr>
              <a:spLocks noChangeShapeType="1"/>
            </p:cNvSpPr>
            <p:nvPr/>
          </p:nvSpPr>
          <p:spPr bwMode="auto">
            <a:xfrm>
              <a:off x="1786" y="2820"/>
              <a:ext cx="1550" cy="709"/>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sp>
        <p:nvSpPr>
          <p:cNvPr id="31" name="Text Box 35">
            <a:extLst>
              <a:ext uri="{FF2B5EF4-FFF2-40B4-BE49-F238E27FC236}">
                <a16:creationId xmlns:a16="http://schemas.microsoft.com/office/drawing/2014/main" id="{41FA99F8-69D2-FB4B-B615-224F5CEB2B2D}"/>
              </a:ext>
            </a:extLst>
          </p:cNvPr>
          <p:cNvSpPr txBox="1">
            <a:spLocks noChangeArrowheads="1"/>
          </p:cNvSpPr>
          <p:nvPr/>
        </p:nvSpPr>
        <p:spPr bwMode="auto">
          <a:xfrm>
            <a:off x="2355170" y="5568496"/>
            <a:ext cx="317202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 and begins exchanging </a:t>
            </a:r>
          </a:p>
          <a:p>
            <a:pPr eaLnBrk="1" hangingPunct="1">
              <a:spcBef>
                <a:spcPct val="0"/>
              </a:spcBef>
              <a:buClrTx/>
              <a:buSzTx/>
              <a:buFontTx/>
              <a:buNone/>
            </a:pPr>
            <a:r>
              <a:rPr lang="en-US" altLang="en-US" sz="1800" dirty="0">
                <a:latin typeface="+mn-lt"/>
              </a:rPr>
              <a:t>file chunks with peers in torrent</a:t>
            </a:r>
          </a:p>
        </p:txBody>
      </p:sp>
      <p:grpSp>
        <p:nvGrpSpPr>
          <p:cNvPr id="32" name="Group 71">
            <a:extLst>
              <a:ext uri="{FF2B5EF4-FFF2-40B4-BE49-F238E27FC236}">
                <a16:creationId xmlns:a16="http://schemas.microsoft.com/office/drawing/2014/main" id="{A0FCD1EA-5119-B341-A835-E304CBD33AC4}"/>
              </a:ext>
            </a:extLst>
          </p:cNvPr>
          <p:cNvGrpSpPr>
            <a:grpSpLocks/>
          </p:cNvGrpSpPr>
          <p:nvPr/>
        </p:nvGrpSpPr>
        <p:grpSpPr bwMode="auto">
          <a:xfrm>
            <a:off x="3931557" y="3080884"/>
            <a:ext cx="379413" cy="604837"/>
            <a:chOff x="4140" y="429"/>
            <a:chExt cx="1425" cy="2396"/>
          </a:xfrm>
        </p:grpSpPr>
        <p:sp>
          <p:nvSpPr>
            <p:cNvPr id="33" name="Freeform 72">
              <a:extLst>
                <a:ext uri="{FF2B5EF4-FFF2-40B4-BE49-F238E27FC236}">
                  <a16:creationId xmlns:a16="http://schemas.microsoft.com/office/drawing/2014/main" id="{36B6D999-1302-CA4C-9CFD-B5CDD5323C9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4" name="Rectangle 73">
              <a:extLst>
                <a:ext uri="{FF2B5EF4-FFF2-40B4-BE49-F238E27FC236}">
                  <a16:creationId xmlns:a16="http://schemas.microsoft.com/office/drawing/2014/main" id="{AE763A03-0DD4-834A-B674-79B066627380}"/>
                </a:ext>
              </a:extLst>
            </p:cNvPr>
            <p:cNvSpPr>
              <a:spLocks noChangeArrowheads="1"/>
            </p:cNvSpPr>
            <p:nvPr/>
          </p:nvSpPr>
          <p:spPr bwMode="auto">
            <a:xfrm>
              <a:off x="4206" y="429"/>
              <a:ext cx="1049"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35" name="Freeform 74">
              <a:extLst>
                <a:ext uri="{FF2B5EF4-FFF2-40B4-BE49-F238E27FC236}">
                  <a16:creationId xmlns:a16="http://schemas.microsoft.com/office/drawing/2014/main" id="{1AF22850-A524-C34B-9648-D7E113A5151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6" name="Freeform 75">
              <a:extLst>
                <a:ext uri="{FF2B5EF4-FFF2-40B4-BE49-F238E27FC236}">
                  <a16:creationId xmlns:a16="http://schemas.microsoft.com/office/drawing/2014/main" id="{E1031A0C-C898-9240-84A5-5DF224E406F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7" name="Rectangle 76">
              <a:extLst>
                <a:ext uri="{FF2B5EF4-FFF2-40B4-BE49-F238E27FC236}">
                  <a16:creationId xmlns:a16="http://schemas.microsoft.com/office/drawing/2014/main" id="{FE7D0B4D-AB22-7349-A08A-69B9AFDFEEA0}"/>
                </a:ext>
              </a:extLst>
            </p:cNvPr>
            <p:cNvSpPr>
              <a:spLocks noChangeArrowheads="1"/>
            </p:cNvSpPr>
            <p:nvPr/>
          </p:nvSpPr>
          <p:spPr bwMode="auto">
            <a:xfrm>
              <a:off x="4212" y="693"/>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38" name="Group 77">
              <a:extLst>
                <a:ext uri="{FF2B5EF4-FFF2-40B4-BE49-F238E27FC236}">
                  <a16:creationId xmlns:a16="http://schemas.microsoft.com/office/drawing/2014/main" id="{4BEA5B83-9C56-7E41-BD11-39235643453A}"/>
                </a:ext>
              </a:extLst>
            </p:cNvPr>
            <p:cNvGrpSpPr>
              <a:grpSpLocks/>
            </p:cNvGrpSpPr>
            <p:nvPr/>
          </p:nvGrpSpPr>
          <p:grpSpPr bwMode="auto">
            <a:xfrm>
              <a:off x="4749" y="668"/>
              <a:ext cx="581" cy="145"/>
              <a:chOff x="614" y="2568"/>
              <a:chExt cx="725" cy="139"/>
            </a:xfrm>
          </p:grpSpPr>
          <p:sp>
            <p:nvSpPr>
              <p:cNvPr id="63" name="AutoShape 78">
                <a:extLst>
                  <a:ext uri="{FF2B5EF4-FFF2-40B4-BE49-F238E27FC236}">
                    <a16:creationId xmlns:a16="http://schemas.microsoft.com/office/drawing/2014/main" id="{A1F98537-39E1-5140-824E-666C1A8D188B}"/>
                  </a:ext>
                </a:extLst>
              </p:cNvPr>
              <p:cNvSpPr>
                <a:spLocks noChangeArrowheads="1"/>
              </p:cNvSpPr>
              <p:nvPr/>
            </p:nvSpPr>
            <p:spPr bwMode="auto">
              <a:xfrm>
                <a:off x="613" y="2568"/>
                <a:ext cx="729"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4" name="AutoShape 79">
                <a:extLst>
                  <a:ext uri="{FF2B5EF4-FFF2-40B4-BE49-F238E27FC236}">
                    <a16:creationId xmlns:a16="http://schemas.microsoft.com/office/drawing/2014/main" id="{3E630405-7E91-474D-81B7-5BE15C86F4F9}"/>
                  </a:ext>
                </a:extLst>
              </p:cNvPr>
              <p:cNvSpPr>
                <a:spLocks noChangeArrowheads="1"/>
              </p:cNvSpPr>
              <p:nvPr/>
            </p:nvSpPr>
            <p:spPr bwMode="auto">
              <a:xfrm>
                <a:off x="628" y="2586"/>
                <a:ext cx="69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39" name="Rectangle 80">
              <a:extLst>
                <a:ext uri="{FF2B5EF4-FFF2-40B4-BE49-F238E27FC236}">
                  <a16:creationId xmlns:a16="http://schemas.microsoft.com/office/drawing/2014/main" id="{B81937BA-7B8F-934F-9886-304C1E0FE0D8}"/>
                </a:ext>
              </a:extLst>
            </p:cNvPr>
            <p:cNvSpPr>
              <a:spLocks noChangeArrowheads="1"/>
            </p:cNvSpPr>
            <p:nvPr/>
          </p:nvSpPr>
          <p:spPr bwMode="auto">
            <a:xfrm>
              <a:off x="4223" y="102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40" name="Group 81">
              <a:extLst>
                <a:ext uri="{FF2B5EF4-FFF2-40B4-BE49-F238E27FC236}">
                  <a16:creationId xmlns:a16="http://schemas.microsoft.com/office/drawing/2014/main" id="{EB47381C-540F-D44E-B9A6-D96D60900C1B}"/>
                </a:ext>
              </a:extLst>
            </p:cNvPr>
            <p:cNvGrpSpPr>
              <a:grpSpLocks/>
            </p:cNvGrpSpPr>
            <p:nvPr/>
          </p:nvGrpSpPr>
          <p:grpSpPr bwMode="auto">
            <a:xfrm>
              <a:off x="4747" y="994"/>
              <a:ext cx="581" cy="134"/>
              <a:chOff x="614" y="2568"/>
              <a:chExt cx="725" cy="139"/>
            </a:xfrm>
          </p:grpSpPr>
          <p:sp>
            <p:nvSpPr>
              <p:cNvPr id="61" name="AutoShape 82">
                <a:extLst>
                  <a:ext uri="{FF2B5EF4-FFF2-40B4-BE49-F238E27FC236}">
                    <a16:creationId xmlns:a16="http://schemas.microsoft.com/office/drawing/2014/main" id="{CB241153-BE70-A046-A468-0E9F962F2F1A}"/>
                  </a:ext>
                </a:extLst>
              </p:cNvPr>
              <p:cNvSpPr>
                <a:spLocks noChangeArrowheads="1"/>
              </p:cNvSpPr>
              <p:nvPr/>
            </p:nvSpPr>
            <p:spPr bwMode="auto">
              <a:xfrm>
                <a:off x="615" y="2569"/>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2" name="AutoShape 83">
                <a:extLst>
                  <a:ext uri="{FF2B5EF4-FFF2-40B4-BE49-F238E27FC236}">
                    <a16:creationId xmlns:a16="http://schemas.microsoft.com/office/drawing/2014/main" id="{AE4F9DC7-0CE7-224E-AC2E-7172DE8E4525}"/>
                  </a:ext>
                </a:extLst>
              </p:cNvPr>
              <p:cNvSpPr>
                <a:spLocks noChangeArrowheads="1"/>
              </p:cNvSpPr>
              <p:nvPr/>
            </p:nvSpPr>
            <p:spPr bwMode="auto">
              <a:xfrm>
                <a:off x="630" y="2582"/>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1" name="Rectangle 84">
              <a:extLst>
                <a:ext uri="{FF2B5EF4-FFF2-40B4-BE49-F238E27FC236}">
                  <a16:creationId xmlns:a16="http://schemas.microsoft.com/office/drawing/2014/main" id="{8C5EDE9F-7A54-8E4C-9F85-07C13C5C2FA0}"/>
                </a:ext>
              </a:extLst>
            </p:cNvPr>
            <p:cNvSpPr>
              <a:spLocks noChangeArrowheads="1"/>
            </p:cNvSpPr>
            <p:nvPr/>
          </p:nvSpPr>
          <p:spPr bwMode="auto">
            <a:xfrm>
              <a:off x="4218" y="136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42" name="Rectangle 85">
              <a:extLst>
                <a:ext uri="{FF2B5EF4-FFF2-40B4-BE49-F238E27FC236}">
                  <a16:creationId xmlns:a16="http://schemas.microsoft.com/office/drawing/2014/main" id="{6FEC7A6E-AAC2-3842-B9A4-935F2060DA79}"/>
                </a:ext>
              </a:extLst>
            </p:cNvPr>
            <p:cNvSpPr>
              <a:spLocks noChangeArrowheads="1"/>
            </p:cNvSpPr>
            <p:nvPr/>
          </p:nvSpPr>
          <p:spPr bwMode="auto">
            <a:xfrm>
              <a:off x="4229" y="1655"/>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43" name="Group 86">
              <a:extLst>
                <a:ext uri="{FF2B5EF4-FFF2-40B4-BE49-F238E27FC236}">
                  <a16:creationId xmlns:a16="http://schemas.microsoft.com/office/drawing/2014/main" id="{CAC1B168-07EE-3C44-9AEE-5914C1B8DC36}"/>
                </a:ext>
              </a:extLst>
            </p:cNvPr>
            <p:cNvGrpSpPr>
              <a:grpSpLocks/>
            </p:cNvGrpSpPr>
            <p:nvPr/>
          </p:nvGrpSpPr>
          <p:grpSpPr bwMode="auto">
            <a:xfrm>
              <a:off x="4735" y="1627"/>
              <a:ext cx="582" cy="151"/>
              <a:chOff x="614" y="2568"/>
              <a:chExt cx="725" cy="139"/>
            </a:xfrm>
          </p:grpSpPr>
          <p:sp>
            <p:nvSpPr>
              <p:cNvPr id="59" name="AutoShape 87">
                <a:extLst>
                  <a:ext uri="{FF2B5EF4-FFF2-40B4-BE49-F238E27FC236}">
                    <a16:creationId xmlns:a16="http://schemas.microsoft.com/office/drawing/2014/main" id="{F49F383C-F941-F64A-8DDE-13A4D8D164EC}"/>
                  </a:ext>
                </a:extLst>
              </p:cNvPr>
              <p:cNvSpPr>
                <a:spLocks noChangeArrowheads="1"/>
              </p:cNvSpPr>
              <p:nvPr/>
            </p:nvSpPr>
            <p:spPr bwMode="auto">
              <a:xfrm>
                <a:off x="616" y="2582"/>
                <a:ext cx="720"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0" name="AutoShape 88">
                <a:extLst>
                  <a:ext uri="{FF2B5EF4-FFF2-40B4-BE49-F238E27FC236}">
                    <a16:creationId xmlns:a16="http://schemas.microsoft.com/office/drawing/2014/main" id="{E3456229-948B-9C4F-B503-DD55D3230823}"/>
                  </a:ext>
                </a:extLst>
              </p:cNvPr>
              <p:cNvSpPr>
                <a:spLocks noChangeArrowheads="1"/>
              </p:cNvSpPr>
              <p:nvPr/>
            </p:nvSpPr>
            <p:spPr bwMode="auto">
              <a:xfrm>
                <a:off x="630" y="2588"/>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4" name="Freeform 89">
              <a:extLst>
                <a:ext uri="{FF2B5EF4-FFF2-40B4-BE49-F238E27FC236}">
                  <a16:creationId xmlns:a16="http://schemas.microsoft.com/office/drawing/2014/main" id="{3234093D-FE87-774F-B1CC-0588229AEC8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45" name="Group 90">
              <a:extLst>
                <a:ext uri="{FF2B5EF4-FFF2-40B4-BE49-F238E27FC236}">
                  <a16:creationId xmlns:a16="http://schemas.microsoft.com/office/drawing/2014/main" id="{BA746CA5-383B-584C-B3CE-776F388C942C}"/>
                </a:ext>
              </a:extLst>
            </p:cNvPr>
            <p:cNvGrpSpPr>
              <a:grpSpLocks/>
            </p:cNvGrpSpPr>
            <p:nvPr/>
          </p:nvGrpSpPr>
          <p:grpSpPr bwMode="auto">
            <a:xfrm>
              <a:off x="4739" y="1327"/>
              <a:ext cx="582" cy="139"/>
              <a:chOff x="614" y="2568"/>
              <a:chExt cx="725" cy="139"/>
            </a:xfrm>
          </p:grpSpPr>
          <p:sp>
            <p:nvSpPr>
              <p:cNvPr id="57" name="AutoShape 91">
                <a:extLst>
                  <a:ext uri="{FF2B5EF4-FFF2-40B4-BE49-F238E27FC236}">
                    <a16:creationId xmlns:a16="http://schemas.microsoft.com/office/drawing/2014/main" id="{68AEEFFF-F3C4-BE40-8529-27EE2B357488}"/>
                  </a:ext>
                </a:extLst>
              </p:cNvPr>
              <p:cNvSpPr>
                <a:spLocks noChangeArrowheads="1"/>
              </p:cNvSpPr>
              <p:nvPr/>
            </p:nvSpPr>
            <p:spPr bwMode="auto">
              <a:xfrm>
                <a:off x="611" y="2569"/>
                <a:ext cx="728"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8" name="AutoShape 92">
                <a:extLst>
                  <a:ext uri="{FF2B5EF4-FFF2-40B4-BE49-F238E27FC236}">
                    <a16:creationId xmlns:a16="http://schemas.microsoft.com/office/drawing/2014/main" id="{A5A04A8A-7369-354C-9B2B-CE0C0C5721C2}"/>
                  </a:ext>
                </a:extLst>
              </p:cNvPr>
              <p:cNvSpPr>
                <a:spLocks noChangeArrowheads="1"/>
              </p:cNvSpPr>
              <p:nvPr/>
            </p:nvSpPr>
            <p:spPr bwMode="auto">
              <a:xfrm>
                <a:off x="618" y="2588"/>
                <a:ext cx="706"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6" name="Rectangle 93">
              <a:extLst>
                <a:ext uri="{FF2B5EF4-FFF2-40B4-BE49-F238E27FC236}">
                  <a16:creationId xmlns:a16="http://schemas.microsoft.com/office/drawing/2014/main" id="{618A0788-435C-8042-AA0E-E94601F03015}"/>
                </a:ext>
              </a:extLst>
            </p:cNvPr>
            <p:cNvSpPr>
              <a:spLocks noChangeArrowheads="1"/>
            </p:cNvSpPr>
            <p:nvPr/>
          </p:nvSpPr>
          <p:spPr bwMode="auto">
            <a:xfrm>
              <a:off x="5249" y="429"/>
              <a:ext cx="72"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47" name="Freeform 94">
              <a:extLst>
                <a:ext uri="{FF2B5EF4-FFF2-40B4-BE49-F238E27FC236}">
                  <a16:creationId xmlns:a16="http://schemas.microsoft.com/office/drawing/2014/main" id="{25054F67-2153-544C-AC14-FB9950D7202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8" name="Freeform 95">
              <a:extLst>
                <a:ext uri="{FF2B5EF4-FFF2-40B4-BE49-F238E27FC236}">
                  <a16:creationId xmlns:a16="http://schemas.microsoft.com/office/drawing/2014/main" id="{F3155E84-B2BA-A749-84BE-14633D97E89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9" name="Oval 96">
              <a:extLst>
                <a:ext uri="{FF2B5EF4-FFF2-40B4-BE49-F238E27FC236}">
                  <a16:creationId xmlns:a16="http://schemas.microsoft.com/office/drawing/2014/main" id="{CA182219-7AC0-E240-972C-91BD56BAF1EB}"/>
                </a:ext>
              </a:extLst>
            </p:cNvPr>
            <p:cNvSpPr>
              <a:spLocks noChangeArrowheads="1"/>
            </p:cNvSpPr>
            <p:nvPr/>
          </p:nvSpPr>
          <p:spPr bwMode="auto">
            <a:xfrm>
              <a:off x="5517" y="2611"/>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0" name="Freeform 97">
              <a:extLst>
                <a:ext uri="{FF2B5EF4-FFF2-40B4-BE49-F238E27FC236}">
                  <a16:creationId xmlns:a16="http://schemas.microsoft.com/office/drawing/2014/main" id="{85F80E33-0DDA-284C-9587-26BBD9164AE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 name="AutoShape 98">
              <a:extLst>
                <a:ext uri="{FF2B5EF4-FFF2-40B4-BE49-F238E27FC236}">
                  <a16:creationId xmlns:a16="http://schemas.microsoft.com/office/drawing/2014/main" id="{882E6AD3-0779-D044-AD1D-25D362270922}"/>
                </a:ext>
              </a:extLst>
            </p:cNvPr>
            <p:cNvSpPr>
              <a:spLocks noChangeArrowheads="1"/>
            </p:cNvSpPr>
            <p:nvPr/>
          </p:nvSpPr>
          <p:spPr bwMode="auto">
            <a:xfrm>
              <a:off x="4140" y="2680"/>
              <a:ext cx="1198"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2" name="AutoShape 99">
              <a:extLst>
                <a:ext uri="{FF2B5EF4-FFF2-40B4-BE49-F238E27FC236}">
                  <a16:creationId xmlns:a16="http://schemas.microsoft.com/office/drawing/2014/main" id="{7B40A6F7-0BA7-7E46-8BEC-61560B69323D}"/>
                </a:ext>
              </a:extLst>
            </p:cNvPr>
            <p:cNvSpPr>
              <a:spLocks noChangeArrowheads="1"/>
            </p:cNvSpPr>
            <p:nvPr/>
          </p:nvSpPr>
          <p:spPr bwMode="auto">
            <a:xfrm>
              <a:off x="4206" y="2712"/>
              <a:ext cx="1073"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3" name="Oval 100">
              <a:extLst>
                <a:ext uri="{FF2B5EF4-FFF2-40B4-BE49-F238E27FC236}">
                  <a16:creationId xmlns:a16="http://schemas.microsoft.com/office/drawing/2014/main" id="{F7339661-C71C-C74D-AC1D-5ED32FE9B9D4}"/>
                </a:ext>
              </a:extLst>
            </p:cNvPr>
            <p:cNvSpPr>
              <a:spLocks noChangeArrowheads="1"/>
            </p:cNvSpPr>
            <p:nvPr/>
          </p:nvSpPr>
          <p:spPr bwMode="auto">
            <a:xfrm>
              <a:off x="4307" y="2385"/>
              <a:ext cx="161"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4" name="Oval 101">
              <a:extLst>
                <a:ext uri="{FF2B5EF4-FFF2-40B4-BE49-F238E27FC236}">
                  <a16:creationId xmlns:a16="http://schemas.microsoft.com/office/drawing/2014/main" id="{B23B5791-AF12-DF45-86A6-EECA1ABBE598}"/>
                </a:ext>
              </a:extLst>
            </p:cNvPr>
            <p:cNvSpPr>
              <a:spLocks noChangeArrowheads="1"/>
            </p:cNvSpPr>
            <p:nvPr/>
          </p:nvSpPr>
          <p:spPr bwMode="auto">
            <a:xfrm>
              <a:off x="4486" y="2385"/>
              <a:ext cx="161"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sz="1800" dirty="0">
                <a:solidFill>
                  <a:srgbClr val="FF0000"/>
                </a:solidFill>
                <a:latin typeface="+mn-lt"/>
                <a:cs typeface="Arial" panose="020B0604020202020204" pitchFamily="34" charset="0"/>
              </a:endParaRPr>
            </a:p>
          </p:txBody>
        </p:sp>
        <p:sp>
          <p:nvSpPr>
            <p:cNvPr id="55" name="Oval 102">
              <a:extLst>
                <a:ext uri="{FF2B5EF4-FFF2-40B4-BE49-F238E27FC236}">
                  <a16:creationId xmlns:a16="http://schemas.microsoft.com/office/drawing/2014/main" id="{276ECC61-535B-904F-A386-35EBB8EC4328}"/>
                </a:ext>
              </a:extLst>
            </p:cNvPr>
            <p:cNvSpPr>
              <a:spLocks noChangeArrowheads="1"/>
            </p:cNvSpPr>
            <p:nvPr/>
          </p:nvSpPr>
          <p:spPr bwMode="auto">
            <a:xfrm>
              <a:off x="4665" y="2379"/>
              <a:ext cx="155"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6" name="Rectangle 103">
              <a:extLst>
                <a:ext uri="{FF2B5EF4-FFF2-40B4-BE49-F238E27FC236}">
                  <a16:creationId xmlns:a16="http://schemas.microsoft.com/office/drawing/2014/main" id="{EA9915CD-687B-DC45-B384-ED68394FB0E3}"/>
                </a:ext>
              </a:extLst>
            </p:cNvPr>
            <p:cNvSpPr>
              <a:spLocks noChangeArrowheads="1"/>
            </p:cNvSpPr>
            <p:nvPr/>
          </p:nvSpPr>
          <p:spPr bwMode="auto">
            <a:xfrm>
              <a:off x="5064" y="1838"/>
              <a:ext cx="83" cy="761"/>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grpSp>
        <p:nvGrpSpPr>
          <p:cNvPr id="65" name="Group 104">
            <a:extLst>
              <a:ext uri="{FF2B5EF4-FFF2-40B4-BE49-F238E27FC236}">
                <a16:creationId xmlns:a16="http://schemas.microsoft.com/office/drawing/2014/main" id="{A1CC28AD-9104-D040-9B79-0D23AB0DAD5C}"/>
              </a:ext>
            </a:extLst>
          </p:cNvPr>
          <p:cNvGrpSpPr>
            <a:grpSpLocks/>
          </p:cNvGrpSpPr>
          <p:nvPr/>
        </p:nvGrpSpPr>
        <p:grpSpPr bwMode="auto">
          <a:xfrm>
            <a:off x="3825195" y="4320721"/>
            <a:ext cx="685800" cy="588963"/>
            <a:chOff x="-44" y="1473"/>
            <a:chExt cx="981" cy="1105"/>
          </a:xfrm>
        </p:grpSpPr>
        <p:pic>
          <p:nvPicPr>
            <p:cNvPr id="66" name="Picture 105" descr="desktop_computer_stylized_medium">
              <a:extLst>
                <a:ext uri="{FF2B5EF4-FFF2-40B4-BE49-F238E27FC236}">
                  <a16:creationId xmlns:a16="http://schemas.microsoft.com/office/drawing/2014/main" id="{AAA9C191-A724-DE4E-A0DA-AF600AE1B4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6">
              <a:extLst>
                <a:ext uri="{FF2B5EF4-FFF2-40B4-BE49-F238E27FC236}">
                  <a16:creationId xmlns:a16="http://schemas.microsoft.com/office/drawing/2014/main" id="{E6FC85B1-48F0-1149-9E86-28C220903AB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68" name="Group 107">
            <a:extLst>
              <a:ext uri="{FF2B5EF4-FFF2-40B4-BE49-F238E27FC236}">
                <a16:creationId xmlns:a16="http://schemas.microsoft.com/office/drawing/2014/main" id="{291F0955-3988-7649-881A-FC89468189F9}"/>
              </a:ext>
            </a:extLst>
          </p:cNvPr>
          <p:cNvGrpSpPr>
            <a:grpSpLocks/>
          </p:cNvGrpSpPr>
          <p:nvPr/>
        </p:nvGrpSpPr>
        <p:grpSpPr bwMode="auto">
          <a:xfrm>
            <a:off x="5195207" y="5333546"/>
            <a:ext cx="728663" cy="620713"/>
            <a:chOff x="-44" y="1473"/>
            <a:chExt cx="981" cy="1105"/>
          </a:xfrm>
        </p:grpSpPr>
        <p:pic>
          <p:nvPicPr>
            <p:cNvPr id="69" name="Picture 108" descr="desktop_computer_stylized_medium">
              <a:extLst>
                <a:ext uri="{FF2B5EF4-FFF2-40B4-BE49-F238E27FC236}">
                  <a16:creationId xmlns:a16="http://schemas.microsoft.com/office/drawing/2014/main" id="{A5B37F88-7E58-784C-A670-1879282E52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Freeform 109">
              <a:extLst>
                <a:ext uri="{FF2B5EF4-FFF2-40B4-BE49-F238E27FC236}">
                  <a16:creationId xmlns:a16="http://schemas.microsoft.com/office/drawing/2014/main" id="{36940F9B-2451-784C-B12A-984CF4F8731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1" name="Group 110">
            <a:extLst>
              <a:ext uri="{FF2B5EF4-FFF2-40B4-BE49-F238E27FC236}">
                <a16:creationId xmlns:a16="http://schemas.microsoft.com/office/drawing/2014/main" id="{7F424135-822E-074D-8C17-2A6D6E4ECAFC}"/>
              </a:ext>
            </a:extLst>
          </p:cNvPr>
          <p:cNvGrpSpPr>
            <a:grpSpLocks/>
          </p:cNvGrpSpPr>
          <p:nvPr/>
        </p:nvGrpSpPr>
        <p:grpSpPr bwMode="auto">
          <a:xfrm>
            <a:off x="5477782" y="5911396"/>
            <a:ext cx="728663" cy="620713"/>
            <a:chOff x="-44" y="1473"/>
            <a:chExt cx="981" cy="1105"/>
          </a:xfrm>
        </p:grpSpPr>
        <p:pic>
          <p:nvPicPr>
            <p:cNvPr id="72" name="Picture 111" descr="desktop_computer_stylized_medium">
              <a:extLst>
                <a:ext uri="{FF2B5EF4-FFF2-40B4-BE49-F238E27FC236}">
                  <a16:creationId xmlns:a16="http://schemas.microsoft.com/office/drawing/2014/main" id="{34FC5600-17A3-934E-9068-3B83CAC0C35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Freeform 112">
              <a:extLst>
                <a:ext uri="{FF2B5EF4-FFF2-40B4-BE49-F238E27FC236}">
                  <a16:creationId xmlns:a16="http://schemas.microsoft.com/office/drawing/2014/main" id="{1F97F168-3D00-8E46-92E2-721EC7E48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4" name="Group 113">
            <a:extLst>
              <a:ext uri="{FF2B5EF4-FFF2-40B4-BE49-F238E27FC236}">
                <a16:creationId xmlns:a16="http://schemas.microsoft.com/office/drawing/2014/main" id="{C0B69BA7-0A27-7147-8AE9-1235C7C2A05B}"/>
              </a:ext>
            </a:extLst>
          </p:cNvPr>
          <p:cNvGrpSpPr>
            <a:grpSpLocks/>
          </p:cNvGrpSpPr>
          <p:nvPr/>
        </p:nvGrpSpPr>
        <p:grpSpPr bwMode="auto">
          <a:xfrm flipH="1">
            <a:off x="8111445" y="4757284"/>
            <a:ext cx="728662" cy="620712"/>
            <a:chOff x="-44" y="1473"/>
            <a:chExt cx="981" cy="1105"/>
          </a:xfrm>
        </p:grpSpPr>
        <p:pic>
          <p:nvPicPr>
            <p:cNvPr id="75" name="Picture 114" descr="desktop_computer_stylized_medium">
              <a:extLst>
                <a:ext uri="{FF2B5EF4-FFF2-40B4-BE49-F238E27FC236}">
                  <a16:creationId xmlns:a16="http://schemas.microsoft.com/office/drawing/2014/main" id="{F68E7B52-0A00-E34D-9DA2-D7620DF995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Freeform 115">
              <a:extLst>
                <a:ext uri="{FF2B5EF4-FFF2-40B4-BE49-F238E27FC236}">
                  <a16:creationId xmlns:a16="http://schemas.microsoft.com/office/drawing/2014/main" id="{CE23A1DF-EAD7-2749-B795-7C811DC2D39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7" name="Group 116">
            <a:extLst>
              <a:ext uri="{FF2B5EF4-FFF2-40B4-BE49-F238E27FC236}">
                <a16:creationId xmlns:a16="http://schemas.microsoft.com/office/drawing/2014/main" id="{C526BB6F-CCDA-0147-8FD0-0F99323F14AB}"/>
              </a:ext>
            </a:extLst>
          </p:cNvPr>
          <p:cNvGrpSpPr>
            <a:grpSpLocks/>
          </p:cNvGrpSpPr>
          <p:nvPr/>
        </p:nvGrpSpPr>
        <p:grpSpPr bwMode="auto">
          <a:xfrm flipH="1">
            <a:off x="7763782" y="6095546"/>
            <a:ext cx="728663" cy="620713"/>
            <a:chOff x="-44" y="1473"/>
            <a:chExt cx="981" cy="1105"/>
          </a:xfrm>
        </p:grpSpPr>
        <p:pic>
          <p:nvPicPr>
            <p:cNvPr id="78" name="Picture 117" descr="desktop_computer_stylized_medium">
              <a:extLst>
                <a:ext uri="{FF2B5EF4-FFF2-40B4-BE49-F238E27FC236}">
                  <a16:creationId xmlns:a16="http://schemas.microsoft.com/office/drawing/2014/main" id="{CDFEDAF9-00CE-D646-8AE3-A7056CD30C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Freeform 118">
              <a:extLst>
                <a:ext uri="{FF2B5EF4-FFF2-40B4-BE49-F238E27FC236}">
                  <a16:creationId xmlns:a16="http://schemas.microsoft.com/office/drawing/2014/main" id="{3D90A292-9B8F-C447-9D79-AE8C9EFF482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0" name="Group 119">
            <a:extLst>
              <a:ext uri="{FF2B5EF4-FFF2-40B4-BE49-F238E27FC236}">
                <a16:creationId xmlns:a16="http://schemas.microsoft.com/office/drawing/2014/main" id="{EBC84D0D-5129-DF4C-A746-CE2C76A20F2E}"/>
              </a:ext>
            </a:extLst>
          </p:cNvPr>
          <p:cNvGrpSpPr>
            <a:grpSpLocks/>
          </p:cNvGrpSpPr>
          <p:nvPr/>
        </p:nvGrpSpPr>
        <p:grpSpPr bwMode="auto">
          <a:xfrm flipH="1">
            <a:off x="8165420" y="3569834"/>
            <a:ext cx="728662" cy="620712"/>
            <a:chOff x="-44" y="1473"/>
            <a:chExt cx="981" cy="1105"/>
          </a:xfrm>
        </p:grpSpPr>
        <p:pic>
          <p:nvPicPr>
            <p:cNvPr id="81" name="Picture 120" descr="desktop_computer_stylized_medium">
              <a:extLst>
                <a:ext uri="{FF2B5EF4-FFF2-40B4-BE49-F238E27FC236}">
                  <a16:creationId xmlns:a16="http://schemas.microsoft.com/office/drawing/2014/main" id="{2B752977-E9AF-8448-A2A8-48B1A471FE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Freeform 121">
              <a:extLst>
                <a:ext uri="{FF2B5EF4-FFF2-40B4-BE49-F238E27FC236}">
                  <a16:creationId xmlns:a16="http://schemas.microsoft.com/office/drawing/2014/main" id="{2274D970-5334-1C44-8D20-95FD2587ECE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3" name="Group 122">
            <a:extLst>
              <a:ext uri="{FF2B5EF4-FFF2-40B4-BE49-F238E27FC236}">
                <a16:creationId xmlns:a16="http://schemas.microsoft.com/office/drawing/2014/main" id="{62B3C8B1-8466-CB42-A6EE-7A22909BC2AD}"/>
              </a:ext>
            </a:extLst>
          </p:cNvPr>
          <p:cNvGrpSpPr>
            <a:grpSpLocks/>
          </p:cNvGrpSpPr>
          <p:nvPr/>
        </p:nvGrpSpPr>
        <p:grpSpPr bwMode="auto">
          <a:xfrm flipH="1">
            <a:off x="6368370" y="3036434"/>
            <a:ext cx="641350" cy="620712"/>
            <a:chOff x="-44" y="1473"/>
            <a:chExt cx="981" cy="1105"/>
          </a:xfrm>
        </p:grpSpPr>
        <p:pic>
          <p:nvPicPr>
            <p:cNvPr id="84" name="Picture 123" descr="desktop_computer_stylized_medium">
              <a:extLst>
                <a:ext uri="{FF2B5EF4-FFF2-40B4-BE49-F238E27FC236}">
                  <a16:creationId xmlns:a16="http://schemas.microsoft.com/office/drawing/2014/main" id="{AD943130-CC29-0E45-BFE5-3AE7F2348B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124">
              <a:extLst>
                <a:ext uri="{FF2B5EF4-FFF2-40B4-BE49-F238E27FC236}">
                  <a16:creationId xmlns:a16="http://schemas.microsoft.com/office/drawing/2014/main" id="{D17179B0-F425-1A49-8872-7CDBB0C5274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6" name="Group 125">
            <a:extLst>
              <a:ext uri="{FF2B5EF4-FFF2-40B4-BE49-F238E27FC236}">
                <a16:creationId xmlns:a16="http://schemas.microsoft.com/office/drawing/2014/main" id="{E26E3FBF-E723-C040-AEE6-20EB441E8176}"/>
              </a:ext>
            </a:extLst>
          </p:cNvPr>
          <p:cNvGrpSpPr>
            <a:grpSpLocks/>
          </p:cNvGrpSpPr>
          <p:nvPr/>
        </p:nvGrpSpPr>
        <p:grpSpPr bwMode="auto">
          <a:xfrm>
            <a:off x="4758645" y="3026909"/>
            <a:ext cx="728662" cy="620712"/>
            <a:chOff x="-44" y="1473"/>
            <a:chExt cx="981" cy="1105"/>
          </a:xfrm>
        </p:grpSpPr>
        <p:pic>
          <p:nvPicPr>
            <p:cNvPr id="87" name="Picture 126" descr="desktop_computer_stylized_medium">
              <a:extLst>
                <a:ext uri="{FF2B5EF4-FFF2-40B4-BE49-F238E27FC236}">
                  <a16:creationId xmlns:a16="http://schemas.microsoft.com/office/drawing/2014/main" id="{CF1B6F22-9E2D-1944-A52E-E77715BBD7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Freeform 127">
              <a:extLst>
                <a:ext uri="{FF2B5EF4-FFF2-40B4-BE49-F238E27FC236}">
                  <a16:creationId xmlns:a16="http://schemas.microsoft.com/office/drawing/2014/main" id="{22CD730C-689A-E44A-91FA-E8E769CE6D9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9" name="Group 129">
            <a:extLst>
              <a:ext uri="{FF2B5EF4-FFF2-40B4-BE49-F238E27FC236}">
                <a16:creationId xmlns:a16="http://schemas.microsoft.com/office/drawing/2014/main" id="{A7C3F63D-74FF-7040-B1D2-88A6E501954B}"/>
              </a:ext>
            </a:extLst>
          </p:cNvPr>
          <p:cNvGrpSpPr>
            <a:grpSpLocks/>
          </p:cNvGrpSpPr>
          <p:nvPr/>
        </p:nvGrpSpPr>
        <p:grpSpPr bwMode="auto">
          <a:xfrm>
            <a:off x="6858907" y="5639934"/>
            <a:ext cx="490538" cy="412750"/>
            <a:chOff x="-44" y="1473"/>
            <a:chExt cx="981" cy="1105"/>
          </a:xfrm>
        </p:grpSpPr>
        <p:pic>
          <p:nvPicPr>
            <p:cNvPr id="90" name="Picture 130" descr="desktop_computer_stylized_medium">
              <a:extLst>
                <a:ext uri="{FF2B5EF4-FFF2-40B4-BE49-F238E27FC236}">
                  <a16:creationId xmlns:a16="http://schemas.microsoft.com/office/drawing/2014/main" id="{45B574F8-532C-7A46-A7F4-34C6C8EBE1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131">
              <a:extLst>
                <a:ext uri="{FF2B5EF4-FFF2-40B4-BE49-F238E27FC236}">
                  <a16:creationId xmlns:a16="http://schemas.microsoft.com/office/drawing/2014/main" id="{AA7D8503-5853-054D-99AB-15405424F7A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sp>
        <p:nvSpPr>
          <p:cNvPr id="92" name="Slide Number Placeholder 2">
            <a:extLst>
              <a:ext uri="{FF2B5EF4-FFF2-40B4-BE49-F238E27FC236}">
                <a16:creationId xmlns:a16="http://schemas.microsoft.com/office/drawing/2014/main" id="{D180C486-5822-2A45-9DAC-775AB430BAD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86</a:t>
            </a:fld>
            <a:endParaRPr lang="en-US" dirty="0"/>
          </a:p>
        </p:txBody>
      </p:sp>
    </p:spTree>
    <p:extLst>
      <p:ext uri="{BB962C8B-B14F-4D97-AF65-F5344CB8AC3E}">
        <p14:creationId xmlns:p14="http://schemas.microsoft.com/office/powerpoint/2010/main" val="117287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1000"/>
                                        <p:tgtEl>
                                          <p:spTgt spid="22"/>
                                        </p:tgtEl>
                                      </p:cBhvr>
                                    </p:animEffect>
                                  </p:childTnLst>
                                </p:cTn>
                              </p:par>
                              <p:par>
                                <p:cTn id="8" presetID="9"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dissolve">
                                      <p:cBhvr>
                                        <p:cTn id="10" dur="500"/>
                                        <p:tgtEl>
                                          <p:spTgt spid="24"/>
                                        </p:tgtEl>
                                      </p:cBhvr>
                                    </p:animEffect>
                                  </p:childTnLst>
                                </p:cTn>
                              </p:par>
                              <p:par>
                                <p:cTn id="11" presetID="9" presetClass="entr" presetSubtype="0" fill="hold" nodeType="with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dissolve">
                                      <p:cBhvr>
                                        <p:cTn id="13" dur="500"/>
                                        <p:tgtEl>
                                          <p:spTgt spid="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dissolve">
                                      <p:cBhvr>
                                        <p:cTn id="18" dur="1000"/>
                                        <p:tgtEl>
                                          <p:spTgt spid="26"/>
                                        </p:tgtEl>
                                      </p:cBhvr>
                                    </p:animEffec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dissolve">
                                      <p:cBhvr>
                                        <p:cTn id="26" dur="1000"/>
                                        <p:tgtEl>
                                          <p:spTgt spid="27"/>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dissolve">
                                      <p:cBhvr>
                                        <p:cTn id="29" dur="1000"/>
                                        <p:tgtEl>
                                          <p:spTgt spid="31"/>
                                        </p:tgtEl>
                                      </p:cBhvr>
                                    </p:animEffect>
                                  </p:childTnLst>
                                </p:cTn>
                              </p:par>
                              <p:par>
                                <p:cTn id="30" presetID="9" presetClass="exit" presetSubtype="0" fill="hold" nodeType="with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6" grpId="0"/>
      <p:bldP spid="31"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170" name="Rectangle 3">
            <a:extLst>
              <a:ext uri="{FF2B5EF4-FFF2-40B4-BE49-F238E27FC236}">
                <a16:creationId xmlns:a16="http://schemas.microsoft.com/office/drawing/2014/main" id="{BE01B437-A61A-9B44-A8C0-5BAD0C5014B4}"/>
              </a:ext>
            </a:extLst>
          </p:cNvPr>
          <p:cNvSpPr txBox="1">
            <a:spLocks noChangeArrowheads="1"/>
          </p:cNvSpPr>
          <p:nvPr/>
        </p:nvSpPr>
        <p:spPr bwMode="auto">
          <a:xfrm>
            <a:off x="672727" y="1548887"/>
            <a:ext cx="5988276" cy="245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287338" indent="-287338"/>
            <a:r>
              <a:rPr lang="en-US" altLang="en-US" kern="0" dirty="0">
                <a:latin typeface="+mn-lt"/>
                <a:ea typeface="ＭＳ Ｐゴシック" panose="020B0600070205080204" pitchFamily="34" charset="-128"/>
              </a:rPr>
              <a:t>peer joining torrent: </a:t>
            </a:r>
          </a:p>
          <a:p>
            <a:pPr marL="681038" lvl="1" indent="-223838"/>
            <a:r>
              <a:rPr lang="en-US" altLang="en-US" kern="0" dirty="0">
                <a:latin typeface="+mn-lt"/>
                <a:ea typeface="ＭＳ Ｐゴシック" panose="020B0600070205080204" pitchFamily="34" charset="-128"/>
              </a:rPr>
              <a:t>has no chunks, but will accumulate them over time from other peers</a:t>
            </a:r>
          </a:p>
          <a:p>
            <a:pPr marL="681038" lvl="1" indent="-223838"/>
            <a:r>
              <a:rPr lang="en-US" altLang="en-US" kern="0" dirty="0">
                <a:latin typeface="+mn-lt"/>
                <a:ea typeface="ＭＳ Ｐゴシック" panose="020B0600070205080204" pitchFamily="34" charset="-128"/>
              </a:rPr>
              <a:t>registers with tracker to get list of peers, connects to subset of peers (</a:t>
            </a:r>
            <a:r>
              <a:rPr lang="ja-JP" altLang="en-US" kern="0">
                <a:latin typeface="+mn-lt"/>
                <a:ea typeface="ＭＳ Ｐゴシック" panose="020B0600070205080204" pitchFamily="34" charset="-128"/>
              </a:rPr>
              <a:t>“</a:t>
            </a:r>
            <a:r>
              <a:rPr lang="en-US" altLang="ja-JP" kern="0" dirty="0">
                <a:latin typeface="+mn-lt"/>
                <a:ea typeface="ＭＳ Ｐゴシック" panose="020B0600070205080204" pitchFamily="34" charset="-128"/>
              </a:rPr>
              <a:t>neighbors</a:t>
            </a:r>
            <a:r>
              <a:rPr lang="ja-JP" altLang="en-US" kern="0">
                <a:latin typeface="+mn-lt"/>
                <a:ea typeface="ＭＳ Ｐゴシック" panose="020B0600070205080204" pitchFamily="34" charset="-128"/>
              </a:rPr>
              <a:t>”</a:t>
            </a:r>
            <a:r>
              <a:rPr lang="en-US" altLang="ja-JP" kern="0" dirty="0">
                <a:latin typeface="+mn-lt"/>
                <a:ea typeface="ＭＳ Ｐゴシック" panose="020B0600070205080204" pitchFamily="34" charset="-128"/>
              </a:rPr>
              <a:t>)</a:t>
            </a:r>
            <a:endParaRPr lang="en-US" altLang="en-US" kern="0" dirty="0">
              <a:latin typeface="+mn-lt"/>
              <a:ea typeface="ＭＳ Ｐゴシック" panose="020B0600070205080204" pitchFamily="34" charset="-128"/>
            </a:endParaRPr>
          </a:p>
        </p:txBody>
      </p:sp>
      <p:sp>
        <p:nvSpPr>
          <p:cNvPr id="171" name="Rectangle 3">
            <a:extLst>
              <a:ext uri="{FF2B5EF4-FFF2-40B4-BE49-F238E27FC236}">
                <a16:creationId xmlns:a16="http://schemas.microsoft.com/office/drawing/2014/main" id="{5C2EB95A-93B0-5840-9C4D-A1762DAEA759}"/>
              </a:ext>
            </a:extLst>
          </p:cNvPr>
          <p:cNvSpPr>
            <a:spLocks noChangeArrowheads="1"/>
          </p:cNvSpPr>
          <p:nvPr/>
        </p:nvSpPr>
        <p:spPr bwMode="auto">
          <a:xfrm>
            <a:off x="689056" y="3728719"/>
            <a:ext cx="10987087" cy="2338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while downloading, peer uploads chunks to other peers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peer may change peers with whom it exchanges chunks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i="1" dirty="0">
                <a:solidFill>
                  <a:srgbClr val="CC0000"/>
                </a:solidFill>
                <a:latin typeface="+mn-lt"/>
              </a:rPr>
              <a:t>churn:</a:t>
            </a:r>
            <a:r>
              <a:rPr lang="en-US" altLang="en-US" sz="2800" dirty="0">
                <a:solidFill>
                  <a:srgbClr val="000000"/>
                </a:solidFill>
                <a:latin typeface="+mn-lt"/>
              </a:rPr>
              <a:t> peers may come and go</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once peer has entire file, it may (selfishly) leave or (altruistically) remain in torrent</a:t>
            </a:r>
          </a:p>
        </p:txBody>
      </p:sp>
      <p:grpSp>
        <p:nvGrpSpPr>
          <p:cNvPr id="2" name="Group 1">
            <a:extLst>
              <a:ext uri="{FF2B5EF4-FFF2-40B4-BE49-F238E27FC236}">
                <a16:creationId xmlns:a16="http://schemas.microsoft.com/office/drawing/2014/main" id="{8DCC6C24-30FA-4B4E-A269-8C92EE25BC46}"/>
              </a:ext>
            </a:extLst>
          </p:cNvPr>
          <p:cNvGrpSpPr/>
          <p:nvPr/>
        </p:nvGrpSpPr>
        <p:grpSpPr>
          <a:xfrm>
            <a:off x="7622267" y="1307114"/>
            <a:ext cx="3567113" cy="2233613"/>
            <a:chOff x="4911725" y="1368425"/>
            <a:chExt cx="3567113" cy="2233613"/>
          </a:xfrm>
        </p:grpSpPr>
        <p:sp>
          <p:nvSpPr>
            <p:cNvPr id="172" name="Line 25">
              <a:extLst>
                <a:ext uri="{FF2B5EF4-FFF2-40B4-BE49-F238E27FC236}">
                  <a16:creationId xmlns:a16="http://schemas.microsoft.com/office/drawing/2014/main" id="{14C1BFA3-2422-AC40-9443-EBE4B0BA4E51}"/>
                </a:ext>
              </a:extLst>
            </p:cNvPr>
            <p:cNvSpPr>
              <a:spLocks noChangeShapeType="1"/>
            </p:cNvSpPr>
            <p:nvPr/>
          </p:nvSpPr>
          <p:spPr bwMode="auto">
            <a:xfrm>
              <a:off x="6245225" y="1646238"/>
              <a:ext cx="1736725" cy="879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Line 26">
              <a:extLst>
                <a:ext uri="{FF2B5EF4-FFF2-40B4-BE49-F238E27FC236}">
                  <a16:creationId xmlns:a16="http://schemas.microsoft.com/office/drawing/2014/main" id="{858C722B-AFD5-3E4D-9F07-FC6900AAFE1D}"/>
                </a:ext>
              </a:extLst>
            </p:cNvPr>
            <p:cNvSpPr>
              <a:spLocks noChangeShapeType="1"/>
            </p:cNvSpPr>
            <p:nvPr/>
          </p:nvSpPr>
          <p:spPr bwMode="auto">
            <a:xfrm>
              <a:off x="6107113" y="1739900"/>
              <a:ext cx="168275" cy="1133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4" name="Line 27">
              <a:extLst>
                <a:ext uri="{FF2B5EF4-FFF2-40B4-BE49-F238E27FC236}">
                  <a16:creationId xmlns:a16="http://schemas.microsoft.com/office/drawing/2014/main" id="{BE071C26-5E10-4944-8BF4-10C7EC327E51}"/>
                </a:ext>
              </a:extLst>
            </p:cNvPr>
            <p:cNvSpPr>
              <a:spLocks noChangeShapeType="1"/>
            </p:cNvSpPr>
            <p:nvPr/>
          </p:nvSpPr>
          <p:spPr bwMode="auto">
            <a:xfrm flipH="1" flipV="1">
              <a:off x="7223125" y="1590675"/>
              <a:ext cx="795338" cy="1905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5" name="Line 28">
              <a:extLst>
                <a:ext uri="{FF2B5EF4-FFF2-40B4-BE49-F238E27FC236}">
                  <a16:creationId xmlns:a16="http://schemas.microsoft.com/office/drawing/2014/main" id="{75CAFCCB-E9E5-7E49-A3F5-4958D9F89A19}"/>
                </a:ext>
              </a:extLst>
            </p:cNvPr>
            <p:cNvSpPr>
              <a:spLocks noChangeShapeType="1"/>
            </p:cNvSpPr>
            <p:nvPr/>
          </p:nvSpPr>
          <p:spPr bwMode="auto">
            <a:xfrm flipH="1">
              <a:off x="6667500" y="1925638"/>
              <a:ext cx="1389063" cy="123983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29">
              <a:extLst>
                <a:ext uri="{FF2B5EF4-FFF2-40B4-BE49-F238E27FC236}">
                  <a16:creationId xmlns:a16="http://schemas.microsoft.com/office/drawing/2014/main" id="{1D50DE5F-310E-1E44-85DE-D65DD48DF2AF}"/>
                </a:ext>
              </a:extLst>
            </p:cNvPr>
            <p:cNvSpPr>
              <a:spLocks noChangeShapeType="1"/>
            </p:cNvSpPr>
            <p:nvPr/>
          </p:nvSpPr>
          <p:spPr bwMode="auto">
            <a:xfrm flipH="1">
              <a:off x="6726238" y="3152775"/>
              <a:ext cx="504825" cy="1016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30">
              <a:extLst>
                <a:ext uri="{FF2B5EF4-FFF2-40B4-BE49-F238E27FC236}">
                  <a16:creationId xmlns:a16="http://schemas.microsoft.com/office/drawing/2014/main" id="{FCC71024-B200-2142-949F-7D4A1B58CB77}"/>
                </a:ext>
              </a:extLst>
            </p:cNvPr>
            <p:cNvSpPr>
              <a:spLocks noChangeShapeType="1"/>
            </p:cNvSpPr>
            <p:nvPr/>
          </p:nvSpPr>
          <p:spPr bwMode="auto">
            <a:xfrm flipH="1">
              <a:off x="6399213" y="1714500"/>
              <a:ext cx="612775" cy="1046163"/>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8" name="Line 31">
              <a:extLst>
                <a:ext uri="{FF2B5EF4-FFF2-40B4-BE49-F238E27FC236}">
                  <a16:creationId xmlns:a16="http://schemas.microsoft.com/office/drawing/2014/main" id="{1790AC52-1931-A649-B99C-E0E7A089EC28}"/>
                </a:ext>
              </a:extLst>
            </p:cNvPr>
            <p:cNvSpPr>
              <a:spLocks noChangeShapeType="1"/>
            </p:cNvSpPr>
            <p:nvPr/>
          </p:nvSpPr>
          <p:spPr bwMode="auto">
            <a:xfrm flipV="1">
              <a:off x="6511925" y="2579688"/>
              <a:ext cx="1443038" cy="3016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9" name="Line 32">
              <a:extLst>
                <a:ext uri="{FF2B5EF4-FFF2-40B4-BE49-F238E27FC236}">
                  <a16:creationId xmlns:a16="http://schemas.microsoft.com/office/drawing/2014/main" id="{89975C97-C827-D24A-B1B2-BA5EA5D13E31}"/>
                </a:ext>
              </a:extLst>
            </p:cNvPr>
            <p:cNvSpPr>
              <a:spLocks noChangeShapeType="1"/>
            </p:cNvSpPr>
            <p:nvPr/>
          </p:nvSpPr>
          <p:spPr bwMode="auto">
            <a:xfrm>
              <a:off x="7192963" y="1679575"/>
              <a:ext cx="804862" cy="7969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0" name="Line 33">
              <a:extLst>
                <a:ext uri="{FF2B5EF4-FFF2-40B4-BE49-F238E27FC236}">
                  <a16:creationId xmlns:a16="http://schemas.microsoft.com/office/drawing/2014/main" id="{955D94CA-F543-6C42-A481-B95EE01861CD}"/>
                </a:ext>
              </a:extLst>
            </p:cNvPr>
            <p:cNvSpPr>
              <a:spLocks noChangeShapeType="1"/>
            </p:cNvSpPr>
            <p:nvPr/>
          </p:nvSpPr>
          <p:spPr bwMode="auto">
            <a:xfrm>
              <a:off x="7494588" y="3165475"/>
              <a:ext cx="255587" cy="1365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1" name="Line 34">
              <a:extLst>
                <a:ext uri="{FF2B5EF4-FFF2-40B4-BE49-F238E27FC236}">
                  <a16:creationId xmlns:a16="http://schemas.microsoft.com/office/drawing/2014/main" id="{951F72DA-656A-D04D-A6C4-F256EFF9FBBB}"/>
                </a:ext>
              </a:extLst>
            </p:cNvPr>
            <p:cNvSpPr>
              <a:spLocks noChangeShapeType="1"/>
            </p:cNvSpPr>
            <p:nvPr/>
          </p:nvSpPr>
          <p:spPr bwMode="auto">
            <a:xfrm>
              <a:off x="6735763" y="3351213"/>
              <a:ext cx="1014412"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2" name="Line 38">
              <a:extLst>
                <a:ext uri="{FF2B5EF4-FFF2-40B4-BE49-F238E27FC236}">
                  <a16:creationId xmlns:a16="http://schemas.microsoft.com/office/drawing/2014/main" id="{ADF91B87-973E-B548-B697-7A4079F1C792}"/>
                </a:ext>
              </a:extLst>
            </p:cNvPr>
            <p:cNvSpPr>
              <a:spLocks noChangeShapeType="1"/>
            </p:cNvSpPr>
            <p:nvPr/>
          </p:nvSpPr>
          <p:spPr bwMode="auto">
            <a:xfrm flipH="1">
              <a:off x="7869238" y="2689225"/>
              <a:ext cx="179387" cy="585788"/>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pic>
          <p:nvPicPr>
            <p:cNvPr id="183" name="Picture 39" descr="Alice">
              <a:extLst>
                <a:ext uri="{FF2B5EF4-FFF2-40B4-BE49-F238E27FC236}">
                  <a16:creationId xmlns:a16="http://schemas.microsoft.com/office/drawing/2014/main" id="{6B053B54-9371-384F-AA52-C17465B4D3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1725" y="2139950"/>
              <a:ext cx="323850"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4" name="Group 70">
              <a:extLst>
                <a:ext uri="{FF2B5EF4-FFF2-40B4-BE49-F238E27FC236}">
                  <a16:creationId xmlns:a16="http://schemas.microsoft.com/office/drawing/2014/main" id="{C2114C23-66BC-A94F-90FC-3D02C545B220}"/>
                </a:ext>
              </a:extLst>
            </p:cNvPr>
            <p:cNvGrpSpPr>
              <a:grpSpLocks/>
            </p:cNvGrpSpPr>
            <p:nvPr/>
          </p:nvGrpSpPr>
          <p:grpSpPr bwMode="auto">
            <a:xfrm>
              <a:off x="5586413" y="1693863"/>
              <a:ext cx="2378075" cy="1350962"/>
              <a:chOff x="1752" y="2166"/>
              <a:chExt cx="2200" cy="1363"/>
            </a:xfrm>
          </p:grpSpPr>
          <p:sp>
            <p:nvSpPr>
              <p:cNvPr id="185" name="Line 22">
                <a:extLst>
                  <a:ext uri="{FF2B5EF4-FFF2-40B4-BE49-F238E27FC236}">
                    <a16:creationId xmlns:a16="http://schemas.microsoft.com/office/drawing/2014/main" id="{1EE108AC-8EA8-9E4A-8B60-F03F959667AE}"/>
                  </a:ext>
                </a:extLst>
              </p:cNvPr>
              <p:cNvSpPr>
                <a:spLocks noChangeShapeType="1"/>
              </p:cNvSpPr>
              <p:nvPr/>
            </p:nvSpPr>
            <p:spPr bwMode="auto">
              <a:xfrm flipV="1">
                <a:off x="1752" y="2166"/>
                <a:ext cx="361" cy="53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6" name="Line 23">
                <a:extLst>
                  <a:ext uri="{FF2B5EF4-FFF2-40B4-BE49-F238E27FC236}">
                    <a16:creationId xmlns:a16="http://schemas.microsoft.com/office/drawing/2014/main" id="{94D6AFB9-0FA7-C54C-9273-1A9C925AB8F0}"/>
                  </a:ext>
                </a:extLst>
              </p:cNvPr>
              <p:cNvSpPr>
                <a:spLocks noChangeShapeType="1"/>
              </p:cNvSpPr>
              <p:nvPr/>
            </p:nvSpPr>
            <p:spPr bwMode="auto">
              <a:xfrm flipV="1">
                <a:off x="1770" y="2352"/>
                <a:ext cx="2182" cy="4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7" name="Line 24">
                <a:extLst>
                  <a:ext uri="{FF2B5EF4-FFF2-40B4-BE49-F238E27FC236}">
                    <a16:creationId xmlns:a16="http://schemas.microsoft.com/office/drawing/2014/main" id="{5EF4CD56-8EA9-104D-8536-971136B66A3E}"/>
                  </a:ext>
                </a:extLst>
              </p:cNvPr>
              <p:cNvSpPr>
                <a:spLocks noChangeShapeType="1"/>
              </p:cNvSpPr>
              <p:nvPr/>
            </p:nvSpPr>
            <p:spPr bwMode="auto">
              <a:xfrm>
                <a:off x="1786" y="2820"/>
                <a:ext cx="1550" cy="70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88" name="Group 74">
              <a:extLst>
                <a:ext uri="{FF2B5EF4-FFF2-40B4-BE49-F238E27FC236}">
                  <a16:creationId xmlns:a16="http://schemas.microsoft.com/office/drawing/2014/main" id="{6DD06914-3CEB-5944-8E89-2281584DCD9B}"/>
                </a:ext>
              </a:extLst>
            </p:cNvPr>
            <p:cNvGrpSpPr>
              <a:grpSpLocks/>
            </p:cNvGrpSpPr>
            <p:nvPr/>
          </p:nvGrpSpPr>
          <p:grpSpPr bwMode="auto">
            <a:xfrm>
              <a:off x="5245100" y="1374775"/>
              <a:ext cx="292100" cy="517525"/>
              <a:chOff x="4140" y="429"/>
              <a:chExt cx="1425" cy="2396"/>
            </a:xfrm>
          </p:grpSpPr>
          <p:sp>
            <p:nvSpPr>
              <p:cNvPr id="189" name="Freeform 75">
                <a:extLst>
                  <a:ext uri="{FF2B5EF4-FFF2-40B4-BE49-F238E27FC236}">
                    <a16:creationId xmlns:a16="http://schemas.microsoft.com/office/drawing/2014/main" id="{F5672D96-1DC0-8542-9E0B-AF784B6A0C4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0" name="Rectangle 76">
                <a:extLst>
                  <a:ext uri="{FF2B5EF4-FFF2-40B4-BE49-F238E27FC236}">
                    <a16:creationId xmlns:a16="http://schemas.microsoft.com/office/drawing/2014/main" id="{C336E614-D216-1B4B-9137-3DC6CF7E4949}"/>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1" name="Freeform 77">
                <a:extLst>
                  <a:ext uri="{FF2B5EF4-FFF2-40B4-BE49-F238E27FC236}">
                    <a16:creationId xmlns:a16="http://schemas.microsoft.com/office/drawing/2014/main" id="{CF30086E-5442-B544-9BE6-2A8083677BA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2" name="Freeform 78">
                <a:extLst>
                  <a:ext uri="{FF2B5EF4-FFF2-40B4-BE49-F238E27FC236}">
                    <a16:creationId xmlns:a16="http://schemas.microsoft.com/office/drawing/2014/main" id="{6218844C-628C-9547-A930-560D56E3C7B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3" name="Rectangle 79">
                <a:extLst>
                  <a:ext uri="{FF2B5EF4-FFF2-40B4-BE49-F238E27FC236}">
                    <a16:creationId xmlns:a16="http://schemas.microsoft.com/office/drawing/2014/main" id="{78F96A30-FAB7-9144-8F42-1A1B06A335B9}"/>
                  </a:ext>
                </a:extLst>
              </p:cNvPr>
              <p:cNvSpPr>
                <a:spLocks noChangeArrowheads="1"/>
              </p:cNvSpPr>
              <p:nvPr/>
            </p:nvSpPr>
            <p:spPr bwMode="auto">
              <a:xfrm>
                <a:off x="4210" y="694"/>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4" name="Group 80">
                <a:extLst>
                  <a:ext uri="{FF2B5EF4-FFF2-40B4-BE49-F238E27FC236}">
                    <a16:creationId xmlns:a16="http://schemas.microsoft.com/office/drawing/2014/main" id="{CECE58F7-7C4A-6F4D-B141-662B63F4AA86}"/>
                  </a:ext>
                </a:extLst>
              </p:cNvPr>
              <p:cNvGrpSpPr>
                <a:grpSpLocks/>
              </p:cNvGrpSpPr>
              <p:nvPr/>
            </p:nvGrpSpPr>
            <p:grpSpPr bwMode="auto">
              <a:xfrm>
                <a:off x="4749" y="668"/>
                <a:ext cx="581" cy="145"/>
                <a:chOff x="614" y="2568"/>
                <a:chExt cx="725" cy="139"/>
              </a:xfrm>
            </p:grpSpPr>
            <p:sp>
              <p:nvSpPr>
                <p:cNvPr id="219" name="AutoShape 81">
                  <a:extLst>
                    <a:ext uri="{FF2B5EF4-FFF2-40B4-BE49-F238E27FC236}">
                      <a16:creationId xmlns:a16="http://schemas.microsoft.com/office/drawing/2014/main" id="{D6885AAA-38B2-874F-868F-D00AB0AE0D26}"/>
                    </a:ext>
                  </a:extLst>
                </p:cNvPr>
                <p:cNvSpPr>
                  <a:spLocks noChangeArrowheads="1"/>
                </p:cNvSpPr>
                <p:nvPr/>
              </p:nvSpPr>
              <p:spPr bwMode="auto">
                <a:xfrm>
                  <a:off x="618" y="2571"/>
                  <a:ext cx="725"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0" name="AutoShape 82">
                  <a:extLst>
                    <a:ext uri="{FF2B5EF4-FFF2-40B4-BE49-F238E27FC236}">
                      <a16:creationId xmlns:a16="http://schemas.microsoft.com/office/drawing/2014/main" id="{D61DCFC9-1720-7344-ADE6-5BD09A2BF12B}"/>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5" name="Rectangle 83">
                <a:extLst>
                  <a:ext uri="{FF2B5EF4-FFF2-40B4-BE49-F238E27FC236}">
                    <a16:creationId xmlns:a16="http://schemas.microsoft.com/office/drawing/2014/main" id="{00D3BEA9-BA94-4044-B1D5-60A03C5C5821}"/>
                  </a:ext>
                </a:extLst>
              </p:cNvPr>
              <p:cNvSpPr>
                <a:spLocks noChangeArrowheads="1"/>
              </p:cNvSpPr>
              <p:nvPr/>
            </p:nvSpPr>
            <p:spPr bwMode="auto">
              <a:xfrm>
                <a:off x="4225" y="1017"/>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6" name="Group 84">
                <a:extLst>
                  <a:ext uri="{FF2B5EF4-FFF2-40B4-BE49-F238E27FC236}">
                    <a16:creationId xmlns:a16="http://schemas.microsoft.com/office/drawing/2014/main" id="{641C2446-7A8F-504B-A8D3-FFEE0A9F637A}"/>
                  </a:ext>
                </a:extLst>
              </p:cNvPr>
              <p:cNvGrpSpPr>
                <a:grpSpLocks/>
              </p:cNvGrpSpPr>
              <p:nvPr/>
            </p:nvGrpSpPr>
            <p:grpSpPr bwMode="auto">
              <a:xfrm>
                <a:off x="4747" y="994"/>
                <a:ext cx="581" cy="134"/>
                <a:chOff x="614" y="2568"/>
                <a:chExt cx="725" cy="139"/>
              </a:xfrm>
            </p:grpSpPr>
            <p:sp>
              <p:nvSpPr>
                <p:cNvPr id="217" name="AutoShape 85">
                  <a:extLst>
                    <a:ext uri="{FF2B5EF4-FFF2-40B4-BE49-F238E27FC236}">
                      <a16:creationId xmlns:a16="http://schemas.microsoft.com/office/drawing/2014/main" id="{C1F8A523-4462-AA4E-A2CA-29700E5DA9B6}"/>
                    </a:ext>
                  </a:extLst>
                </p:cNvPr>
                <p:cNvSpPr>
                  <a:spLocks noChangeArrowheads="1"/>
                </p:cNvSpPr>
                <p:nvPr/>
              </p:nvSpPr>
              <p:spPr bwMode="auto">
                <a:xfrm>
                  <a:off x="610" y="2569"/>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8" name="AutoShape 86">
                  <a:extLst>
                    <a:ext uri="{FF2B5EF4-FFF2-40B4-BE49-F238E27FC236}">
                      <a16:creationId xmlns:a16="http://schemas.microsoft.com/office/drawing/2014/main" id="{A7658F20-DB1E-464F-B607-89092583FB5B}"/>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7" name="Rectangle 87">
                <a:extLst>
                  <a:ext uri="{FF2B5EF4-FFF2-40B4-BE49-F238E27FC236}">
                    <a16:creationId xmlns:a16="http://schemas.microsoft.com/office/drawing/2014/main" id="{FF6AAAAA-212A-7640-8D6B-0B6EBD377D7F}"/>
                  </a:ext>
                </a:extLst>
              </p:cNvPr>
              <p:cNvSpPr>
                <a:spLocks noChangeArrowheads="1"/>
              </p:cNvSpPr>
              <p:nvPr/>
            </p:nvSpPr>
            <p:spPr bwMode="auto">
              <a:xfrm>
                <a:off x="4217" y="1355"/>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8" name="Rectangle 88">
                <a:extLst>
                  <a:ext uri="{FF2B5EF4-FFF2-40B4-BE49-F238E27FC236}">
                    <a16:creationId xmlns:a16="http://schemas.microsoft.com/office/drawing/2014/main" id="{634123E3-AB71-9F41-AD39-43B0691F13F6}"/>
                  </a:ext>
                </a:extLst>
              </p:cNvPr>
              <p:cNvSpPr>
                <a:spLocks noChangeArrowheads="1"/>
              </p:cNvSpPr>
              <p:nvPr/>
            </p:nvSpPr>
            <p:spPr bwMode="auto">
              <a:xfrm>
                <a:off x="4225" y="1656"/>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9" name="Group 89">
                <a:extLst>
                  <a:ext uri="{FF2B5EF4-FFF2-40B4-BE49-F238E27FC236}">
                    <a16:creationId xmlns:a16="http://schemas.microsoft.com/office/drawing/2014/main" id="{DC8E4BD8-4B64-1943-9731-721699A50BDF}"/>
                  </a:ext>
                </a:extLst>
              </p:cNvPr>
              <p:cNvGrpSpPr>
                <a:grpSpLocks/>
              </p:cNvGrpSpPr>
              <p:nvPr/>
            </p:nvGrpSpPr>
            <p:grpSpPr bwMode="auto">
              <a:xfrm>
                <a:off x="4735" y="1627"/>
                <a:ext cx="582" cy="151"/>
                <a:chOff x="614" y="2568"/>
                <a:chExt cx="725" cy="139"/>
              </a:xfrm>
            </p:grpSpPr>
            <p:sp>
              <p:nvSpPr>
                <p:cNvPr id="215" name="AutoShape 90">
                  <a:extLst>
                    <a:ext uri="{FF2B5EF4-FFF2-40B4-BE49-F238E27FC236}">
                      <a16:creationId xmlns:a16="http://schemas.microsoft.com/office/drawing/2014/main" id="{9D762048-3A14-564D-8D32-3584214E9D4D}"/>
                    </a:ext>
                  </a:extLst>
                </p:cNvPr>
                <p:cNvSpPr>
                  <a:spLocks noChangeArrowheads="1"/>
                </p:cNvSpPr>
                <p:nvPr/>
              </p:nvSpPr>
              <p:spPr bwMode="auto">
                <a:xfrm>
                  <a:off x="616" y="2568"/>
                  <a:ext cx="724"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6" name="AutoShape 91">
                  <a:extLst>
                    <a:ext uri="{FF2B5EF4-FFF2-40B4-BE49-F238E27FC236}">
                      <a16:creationId xmlns:a16="http://schemas.microsoft.com/office/drawing/2014/main" id="{70B9E041-38D0-8A42-BB42-D0980C10A86A}"/>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0" name="Freeform 92">
                <a:extLst>
                  <a:ext uri="{FF2B5EF4-FFF2-40B4-BE49-F238E27FC236}">
                    <a16:creationId xmlns:a16="http://schemas.microsoft.com/office/drawing/2014/main" id="{A2F57490-585D-EB4E-AE3D-BCA33E2C5CC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01" name="Group 93">
                <a:extLst>
                  <a:ext uri="{FF2B5EF4-FFF2-40B4-BE49-F238E27FC236}">
                    <a16:creationId xmlns:a16="http://schemas.microsoft.com/office/drawing/2014/main" id="{E23C7B19-F840-FC48-9713-9AD00E8223E6}"/>
                  </a:ext>
                </a:extLst>
              </p:cNvPr>
              <p:cNvGrpSpPr>
                <a:grpSpLocks/>
              </p:cNvGrpSpPr>
              <p:nvPr/>
            </p:nvGrpSpPr>
            <p:grpSpPr bwMode="auto">
              <a:xfrm>
                <a:off x="4739" y="1327"/>
                <a:ext cx="582" cy="139"/>
                <a:chOff x="614" y="2568"/>
                <a:chExt cx="725" cy="139"/>
              </a:xfrm>
            </p:grpSpPr>
            <p:sp>
              <p:nvSpPr>
                <p:cNvPr id="213" name="AutoShape 94">
                  <a:extLst>
                    <a:ext uri="{FF2B5EF4-FFF2-40B4-BE49-F238E27FC236}">
                      <a16:creationId xmlns:a16="http://schemas.microsoft.com/office/drawing/2014/main" id="{BF66CD5C-FF99-7742-A14E-2BF2A67A6C17}"/>
                    </a:ext>
                  </a:extLst>
                </p:cNvPr>
                <p:cNvSpPr>
                  <a:spLocks noChangeArrowheads="1"/>
                </p:cNvSpPr>
                <p:nvPr/>
              </p:nvSpPr>
              <p:spPr bwMode="auto">
                <a:xfrm>
                  <a:off x="611" y="2567"/>
                  <a:ext cx="724"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4" name="AutoShape 95">
                  <a:extLst>
                    <a:ext uri="{FF2B5EF4-FFF2-40B4-BE49-F238E27FC236}">
                      <a16:creationId xmlns:a16="http://schemas.microsoft.com/office/drawing/2014/main" id="{F9BFFD59-AD2B-894C-819C-8D0DB9F2B538}"/>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2" name="Rectangle 96">
                <a:extLst>
                  <a:ext uri="{FF2B5EF4-FFF2-40B4-BE49-F238E27FC236}">
                    <a16:creationId xmlns:a16="http://schemas.microsoft.com/office/drawing/2014/main" id="{136171A0-1A0E-8D4C-968B-D17501670E1F}"/>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3" name="Freeform 97">
                <a:extLst>
                  <a:ext uri="{FF2B5EF4-FFF2-40B4-BE49-F238E27FC236}">
                    <a16:creationId xmlns:a16="http://schemas.microsoft.com/office/drawing/2014/main" id="{C874C361-C380-FC49-8D1C-E30AEEA3FF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4" name="Freeform 98">
                <a:extLst>
                  <a:ext uri="{FF2B5EF4-FFF2-40B4-BE49-F238E27FC236}">
                    <a16:creationId xmlns:a16="http://schemas.microsoft.com/office/drawing/2014/main" id="{69C7F287-7595-D94A-87BF-95ED49C48A2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5" name="Oval 99">
                <a:extLst>
                  <a:ext uri="{FF2B5EF4-FFF2-40B4-BE49-F238E27FC236}">
                    <a16:creationId xmlns:a16="http://schemas.microsoft.com/office/drawing/2014/main" id="{B6E84AB5-17E1-1D48-BB79-04D2F00750E0}"/>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6" name="Freeform 100">
                <a:extLst>
                  <a:ext uri="{FF2B5EF4-FFF2-40B4-BE49-F238E27FC236}">
                    <a16:creationId xmlns:a16="http://schemas.microsoft.com/office/drawing/2014/main" id="{AF0BF05C-4E38-CD4D-AAFA-E3493B15528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7" name="AutoShape 101">
                <a:extLst>
                  <a:ext uri="{FF2B5EF4-FFF2-40B4-BE49-F238E27FC236}">
                    <a16:creationId xmlns:a16="http://schemas.microsoft.com/office/drawing/2014/main" id="{3BB53BC2-8678-8446-A21F-7F33E9E59671}"/>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8" name="AutoShape 102">
                <a:extLst>
                  <a:ext uri="{FF2B5EF4-FFF2-40B4-BE49-F238E27FC236}">
                    <a16:creationId xmlns:a16="http://schemas.microsoft.com/office/drawing/2014/main" id="{FA369464-AABC-BC43-830F-4E4F32FF70D7}"/>
                  </a:ext>
                </a:extLst>
              </p:cNvPr>
              <p:cNvSpPr>
                <a:spLocks noChangeArrowheads="1"/>
              </p:cNvSpPr>
              <p:nvPr/>
            </p:nvSpPr>
            <p:spPr bwMode="auto">
              <a:xfrm>
                <a:off x="4210" y="2707"/>
                <a:ext cx="1069" cy="8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9" name="Oval 103">
                <a:extLst>
                  <a:ext uri="{FF2B5EF4-FFF2-40B4-BE49-F238E27FC236}">
                    <a16:creationId xmlns:a16="http://schemas.microsoft.com/office/drawing/2014/main" id="{0447F744-AF3E-9645-978F-EF1BDF0F8284}"/>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0" name="Oval 104">
                <a:extLst>
                  <a:ext uri="{FF2B5EF4-FFF2-40B4-BE49-F238E27FC236}">
                    <a16:creationId xmlns:a16="http://schemas.microsoft.com/office/drawing/2014/main" id="{F3C8D210-BF7D-C848-B9FD-FC1172BBD07F}"/>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1" name="Oval 105">
                <a:extLst>
                  <a:ext uri="{FF2B5EF4-FFF2-40B4-BE49-F238E27FC236}">
                    <a16:creationId xmlns:a16="http://schemas.microsoft.com/office/drawing/2014/main" id="{1162ED20-6D4D-2B4D-84EF-299FDEE0E91E}"/>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2" name="Rectangle 106">
                <a:extLst>
                  <a:ext uri="{FF2B5EF4-FFF2-40B4-BE49-F238E27FC236}">
                    <a16:creationId xmlns:a16="http://schemas.microsoft.com/office/drawing/2014/main" id="{922CF934-873F-EE4F-8726-E969CD36EACF}"/>
                  </a:ext>
                </a:extLst>
              </p:cNvPr>
              <p:cNvSpPr>
                <a:spLocks noChangeArrowheads="1"/>
              </p:cNvSpPr>
              <p:nvPr/>
            </p:nvSpPr>
            <p:spPr bwMode="auto">
              <a:xfrm>
                <a:off x="5062" y="1833"/>
                <a:ext cx="85"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1" name="Group 107">
              <a:extLst>
                <a:ext uri="{FF2B5EF4-FFF2-40B4-BE49-F238E27FC236}">
                  <a16:creationId xmlns:a16="http://schemas.microsoft.com/office/drawing/2014/main" id="{C09F8334-EB5D-B748-8BA6-989D939E72C2}"/>
                </a:ext>
              </a:extLst>
            </p:cNvPr>
            <p:cNvGrpSpPr>
              <a:grpSpLocks/>
            </p:cNvGrpSpPr>
            <p:nvPr/>
          </p:nvGrpSpPr>
          <p:grpSpPr bwMode="auto">
            <a:xfrm>
              <a:off x="6311900" y="3176588"/>
              <a:ext cx="434975" cy="349250"/>
              <a:chOff x="-44" y="1473"/>
              <a:chExt cx="981" cy="1105"/>
            </a:xfrm>
          </p:grpSpPr>
          <p:pic>
            <p:nvPicPr>
              <p:cNvPr id="222" name="Picture 108" descr="desktop_computer_stylized_medium">
                <a:extLst>
                  <a:ext uri="{FF2B5EF4-FFF2-40B4-BE49-F238E27FC236}">
                    <a16:creationId xmlns:a16="http://schemas.microsoft.com/office/drawing/2014/main" id="{7B90278E-E343-294D-95CB-02DB24F6F55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Freeform 109">
                <a:extLst>
                  <a:ext uri="{FF2B5EF4-FFF2-40B4-BE49-F238E27FC236}">
                    <a16:creationId xmlns:a16="http://schemas.microsoft.com/office/drawing/2014/main" id="{C59628E1-7338-E340-96DD-685A37B0462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10">
              <a:extLst>
                <a:ext uri="{FF2B5EF4-FFF2-40B4-BE49-F238E27FC236}">
                  <a16:creationId xmlns:a16="http://schemas.microsoft.com/office/drawing/2014/main" id="{698F5DBF-2E9C-2B40-817E-23F3F51AF6C5}"/>
                </a:ext>
              </a:extLst>
            </p:cNvPr>
            <p:cNvGrpSpPr>
              <a:grpSpLocks/>
            </p:cNvGrpSpPr>
            <p:nvPr/>
          </p:nvGrpSpPr>
          <p:grpSpPr bwMode="auto">
            <a:xfrm flipH="1">
              <a:off x="7716838" y="3252788"/>
              <a:ext cx="434975" cy="349250"/>
              <a:chOff x="-44" y="1473"/>
              <a:chExt cx="981" cy="1105"/>
            </a:xfrm>
          </p:grpSpPr>
          <p:pic>
            <p:nvPicPr>
              <p:cNvPr id="225" name="Picture 111" descr="desktop_computer_stylized_medium">
                <a:extLst>
                  <a:ext uri="{FF2B5EF4-FFF2-40B4-BE49-F238E27FC236}">
                    <a16:creationId xmlns:a16="http://schemas.microsoft.com/office/drawing/2014/main" id="{A569F870-B03B-2547-AF54-2C7AB5CBA0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Freeform 112">
                <a:extLst>
                  <a:ext uri="{FF2B5EF4-FFF2-40B4-BE49-F238E27FC236}">
                    <a16:creationId xmlns:a16="http://schemas.microsoft.com/office/drawing/2014/main" id="{FE964CAF-BEB0-BB4E-AFC5-27ADA2EB8BD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7" name="Group 113">
              <a:extLst>
                <a:ext uri="{FF2B5EF4-FFF2-40B4-BE49-F238E27FC236}">
                  <a16:creationId xmlns:a16="http://schemas.microsoft.com/office/drawing/2014/main" id="{87763CBB-3A99-594D-9997-C76D56E76D3C}"/>
                </a:ext>
              </a:extLst>
            </p:cNvPr>
            <p:cNvGrpSpPr>
              <a:grpSpLocks/>
            </p:cNvGrpSpPr>
            <p:nvPr/>
          </p:nvGrpSpPr>
          <p:grpSpPr bwMode="auto">
            <a:xfrm flipH="1">
              <a:off x="7988300" y="2457450"/>
              <a:ext cx="434975" cy="349250"/>
              <a:chOff x="-44" y="1473"/>
              <a:chExt cx="981" cy="1105"/>
            </a:xfrm>
          </p:grpSpPr>
          <p:pic>
            <p:nvPicPr>
              <p:cNvPr id="228" name="Picture 114" descr="desktop_computer_stylized_medium">
                <a:extLst>
                  <a:ext uri="{FF2B5EF4-FFF2-40B4-BE49-F238E27FC236}">
                    <a16:creationId xmlns:a16="http://schemas.microsoft.com/office/drawing/2014/main" id="{3267E1E1-F140-B44D-B892-C5FED1C277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Freeform 115">
                <a:extLst>
                  <a:ext uri="{FF2B5EF4-FFF2-40B4-BE49-F238E27FC236}">
                    <a16:creationId xmlns:a16="http://schemas.microsoft.com/office/drawing/2014/main" id="{4F25EA7B-20CB-6C44-8B62-34CDC77621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0" name="Group 116">
              <a:extLst>
                <a:ext uri="{FF2B5EF4-FFF2-40B4-BE49-F238E27FC236}">
                  <a16:creationId xmlns:a16="http://schemas.microsoft.com/office/drawing/2014/main" id="{169372BE-08CD-7743-8E5E-EC2549832F55}"/>
                </a:ext>
              </a:extLst>
            </p:cNvPr>
            <p:cNvGrpSpPr>
              <a:grpSpLocks/>
            </p:cNvGrpSpPr>
            <p:nvPr/>
          </p:nvGrpSpPr>
          <p:grpSpPr bwMode="auto">
            <a:xfrm flipH="1">
              <a:off x="8043863" y="1706563"/>
              <a:ext cx="434975" cy="349250"/>
              <a:chOff x="-44" y="1473"/>
              <a:chExt cx="981" cy="1105"/>
            </a:xfrm>
          </p:grpSpPr>
          <p:pic>
            <p:nvPicPr>
              <p:cNvPr id="231" name="Picture 117" descr="desktop_computer_stylized_medium">
                <a:extLst>
                  <a:ext uri="{FF2B5EF4-FFF2-40B4-BE49-F238E27FC236}">
                    <a16:creationId xmlns:a16="http://schemas.microsoft.com/office/drawing/2014/main" id="{5232EB59-D06A-CC48-8C1F-E6DAC4976B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18">
                <a:extLst>
                  <a:ext uri="{FF2B5EF4-FFF2-40B4-BE49-F238E27FC236}">
                    <a16:creationId xmlns:a16="http://schemas.microsoft.com/office/drawing/2014/main" id="{7E7C9F9D-CF89-7545-A1F6-153E2A098F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3" name="Group 119">
              <a:extLst>
                <a:ext uri="{FF2B5EF4-FFF2-40B4-BE49-F238E27FC236}">
                  <a16:creationId xmlns:a16="http://schemas.microsoft.com/office/drawing/2014/main" id="{6869CE49-D074-8547-B1D6-1F3B5B649CF4}"/>
                </a:ext>
              </a:extLst>
            </p:cNvPr>
            <p:cNvGrpSpPr>
              <a:grpSpLocks/>
            </p:cNvGrpSpPr>
            <p:nvPr/>
          </p:nvGrpSpPr>
          <p:grpSpPr bwMode="auto">
            <a:xfrm flipH="1">
              <a:off x="6911975" y="1368425"/>
              <a:ext cx="434975" cy="349250"/>
              <a:chOff x="-44" y="1473"/>
              <a:chExt cx="981" cy="1105"/>
            </a:xfrm>
          </p:grpSpPr>
          <p:pic>
            <p:nvPicPr>
              <p:cNvPr id="234" name="Picture 120" descr="desktop_computer_stylized_medium">
                <a:extLst>
                  <a:ext uri="{FF2B5EF4-FFF2-40B4-BE49-F238E27FC236}">
                    <a16:creationId xmlns:a16="http://schemas.microsoft.com/office/drawing/2014/main" id="{CE44033F-D4B7-7D46-9D32-0960EEB7B5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21">
                <a:extLst>
                  <a:ext uri="{FF2B5EF4-FFF2-40B4-BE49-F238E27FC236}">
                    <a16:creationId xmlns:a16="http://schemas.microsoft.com/office/drawing/2014/main" id="{45A28D47-C9B3-0346-8D70-361E7A4895B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6" name="Group 123">
              <a:extLst>
                <a:ext uri="{FF2B5EF4-FFF2-40B4-BE49-F238E27FC236}">
                  <a16:creationId xmlns:a16="http://schemas.microsoft.com/office/drawing/2014/main" id="{4E1A9762-2C71-9742-9958-EB2D29E68E6E}"/>
                </a:ext>
              </a:extLst>
            </p:cNvPr>
            <p:cNvGrpSpPr>
              <a:grpSpLocks/>
            </p:cNvGrpSpPr>
            <p:nvPr/>
          </p:nvGrpSpPr>
          <p:grpSpPr bwMode="auto">
            <a:xfrm>
              <a:off x="5824538" y="1411288"/>
              <a:ext cx="434975" cy="349250"/>
              <a:chOff x="-44" y="1473"/>
              <a:chExt cx="981" cy="1105"/>
            </a:xfrm>
          </p:grpSpPr>
          <p:pic>
            <p:nvPicPr>
              <p:cNvPr id="237" name="Picture 124" descr="desktop_computer_stylized_medium">
                <a:extLst>
                  <a:ext uri="{FF2B5EF4-FFF2-40B4-BE49-F238E27FC236}">
                    <a16:creationId xmlns:a16="http://schemas.microsoft.com/office/drawing/2014/main" id="{55B1C28D-66D6-DE4E-ADB5-D53BE1D2A0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25">
                <a:extLst>
                  <a:ext uri="{FF2B5EF4-FFF2-40B4-BE49-F238E27FC236}">
                    <a16:creationId xmlns:a16="http://schemas.microsoft.com/office/drawing/2014/main" id="{4765CFB0-3F34-B94A-BC7F-EA339FAACF4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9" name="Group 126">
              <a:extLst>
                <a:ext uri="{FF2B5EF4-FFF2-40B4-BE49-F238E27FC236}">
                  <a16:creationId xmlns:a16="http://schemas.microsoft.com/office/drawing/2014/main" id="{BE7F0DCF-B627-C847-8279-68A197C89CAF}"/>
                </a:ext>
              </a:extLst>
            </p:cNvPr>
            <p:cNvGrpSpPr>
              <a:grpSpLocks/>
            </p:cNvGrpSpPr>
            <p:nvPr/>
          </p:nvGrpSpPr>
          <p:grpSpPr bwMode="auto">
            <a:xfrm>
              <a:off x="5159375" y="2162175"/>
              <a:ext cx="434975" cy="349250"/>
              <a:chOff x="-44" y="1473"/>
              <a:chExt cx="981" cy="1105"/>
            </a:xfrm>
          </p:grpSpPr>
          <p:pic>
            <p:nvPicPr>
              <p:cNvPr id="240" name="Picture 127" descr="desktop_computer_stylized_medium">
                <a:extLst>
                  <a:ext uri="{FF2B5EF4-FFF2-40B4-BE49-F238E27FC236}">
                    <a16:creationId xmlns:a16="http://schemas.microsoft.com/office/drawing/2014/main" id="{BA3AF685-5B1F-CC40-BCAF-7158B2390D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28">
                <a:extLst>
                  <a:ext uri="{FF2B5EF4-FFF2-40B4-BE49-F238E27FC236}">
                    <a16:creationId xmlns:a16="http://schemas.microsoft.com/office/drawing/2014/main" id="{1A33777F-82DA-EC46-B881-5C25C2D626A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2" name="Group 129">
              <a:extLst>
                <a:ext uri="{FF2B5EF4-FFF2-40B4-BE49-F238E27FC236}">
                  <a16:creationId xmlns:a16="http://schemas.microsoft.com/office/drawing/2014/main" id="{A4323D8E-CD7F-4742-B00D-A10D592D03EA}"/>
                </a:ext>
              </a:extLst>
            </p:cNvPr>
            <p:cNvGrpSpPr>
              <a:grpSpLocks/>
            </p:cNvGrpSpPr>
            <p:nvPr/>
          </p:nvGrpSpPr>
          <p:grpSpPr bwMode="auto">
            <a:xfrm>
              <a:off x="6129338" y="2749550"/>
              <a:ext cx="434975" cy="349250"/>
              <a:chOff x="-44" y="1473"/>
              <a:chExt cx="981" cy="1105"/>
            </a:xfrm>
          </p:grpSpPr>
          <p:pic>
            <p:nvPicPr>
              <p:cNvPr id="243" name="Picture 130" descr="desktop_computer_stylized_medium">
                <a:extLst>
                  <a:ext uri="{FF2B5EF4-FFF2-40B4-BE49-F238E27FC236}">
                    <a16:creationId xmlns:a16="http://schemas.microsoft.com/office/drawing/2014/main" id="{39C6AFB3-E3B3-AA47-9771-00781B94A9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Freeform 131">
                <a:extLst>
                  <a:ext uri="{FF2B5EF4-FFF2-40B4-BE49-F238E27FC236}">
                    <a16:creationId xmlns:a16="http://schemas.microsoft.com/office/drawing/2014/main" id="{4679D4E0-5A0A-B34D-AA7C-D7A6E8AE3F8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5" name="Group 132">
              <a:extLst>
                <a:ext uri="{FF2B5EF4-FFF2-40B4-BE49-F238E27FC236}">
                  <a16:creationId xmlns:a16="http://schemas.microsoft.com/office/drawing/2014/main" id="{73C52904-5489-6E4E-8226-879A262911C4}"/>
                </a:ext>
              </a:extLst>
            </p:cNvPr>
            <p:cNvGrpSpPr>
              <a:grpSpLocks/>
            </p:cNvGrpSpPr>
            <p:nvPr/>
          </p:nvGrpSpPr>
          <p:grpSpPr bwMode="auto">
            <a:xfrm>
              <a:off x="7185025" y="2989263"/>
              <a:ext cx="325438" cy="261937"/>
              <a:chOff x="-44" y="1473"/>
              <a:chExt cx="981" cy="1105"/>
            </a:xfrm>
          </p:grpSpPr>
          <p:pic>
            <p:nvPicPr>
              <p:cNvPr id="246" name="Picture 133" descr="desktop_computer_stylized_medium">
                <a:extLst>
                  <a:ext uri="{FF2B5EF4-FFF2-40B4-BE49-F238E27FC236}">
                    <a16:creationId xmlns:a16="http://schemas.microsoft.com/office/drawing/2014/main" id="{E7C23640-AF67-8245-9B29-88C1A9B166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Freeform 134">
                <a:extLst>
                  <a:ext uri="{FF2B5EF4-FFF2-40B4-BE49-F238E27FC236}">
                    <a16:creationId xmlns:a16="http://schemas.microsoft.com/office/drawing/2014/main" id="{CDD2AFE9-4A15-5147-897C-7BE6039DB5A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sp>
        <p:nvSpPr>
          <p:cNvPr id="83" name="Slide Number Placeholder 2">
            <a:extLst>
              <a:ext uri="{FF2B5EF4-FFF2-40B4-BE49-F238E27FC236}">
                <a16:creationId xmlns:a16="http://schemas.microsoft.com/office/drawing/2014/main" id="{4878E67F-D509-FD42-BE8D-29D25C1A4FC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87</a:t>
            </a:fld>
            <a:endParaRPr lang="en-US" dirty="0"/>
          </a:p>
        </p:txBody>
      </p:sp>
    </p:spTree>
    <p:extLst>
      <p:ext uri="{BB962C8B-B14F-4D97-AF65-F5344CB8AC3E}">
        <p14:creationId xmlns:p14="http://schemas.microsoft.com/office/powerpoint/2010/main" val="1506141398"/>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BitTorrent: requesting, sending file chunks</a:t>
            </a:r>
          </a:p>
        </p:txBody>
      </p:sp>
      <p:sp>
        <p:nvSpPr>
          <p:cNvPr id="85" name="Rectangle 4">
            <a:extLst>
              <a:ext uri="{FF2B5EF4-FFF2-40B4-BE49-F238E27FC236}">
                <a16:creationId xmlns:a16="http://schemas.microsoft.com/office/drawing/2014/main" id="{ABE3BA82-1C3D-064A-9166-C67DC2170C39}"/>
              </a:ext>
            </a:extLst>
          </p:cNvPr>
          <p:cNvSpPr txBox="1">
            <a:spLocks noChangeArrowheads="1"/>
          </p:cNvSpPr>
          <p:nvPr/>
        </p:nvSpPr>
        <p:spPr>
          <a:xfrm>
            <a:off x="798691" y="1510619"/>
            <a:ext cx="4521200" cy="41179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indent="0">
              <a:buFont typeface="Wingdings" charset="0"/>
              <a:buNone/>
              <a:defRPr/>
            </a:pPr>
            <a:r>
              <a:rPr lang="en-US" sz="3200" dirty="0">
                <a:solidFill>
                  <a:srgbClr val="CC0000"/>
                </a:solidFill>
              </a:rPr>
              <a:t>Requesting chunks:</a:t>
            </a:r>
          </a:p>
          <a:p>
            <a:pPr marL="406400" indent="-276225">
              <a:buFont typeface="Wingdings" charset="2"/>
              <a:buChar char="§"/>
              <a:defRPr/>
            </a:pPr>
            <a:r>
              <a:rPr lang="en-US" dirty="0"/>
              <a:t>at any given time, different peers have different subsets of file chunks</a:t>
            </a:r>
          </a:p>
          <a:p>
            <a:pPr marL="406400" indent="-276225">
              <a:buFont typeface="Wingdings" charset="2"/>
              <a:buChar char="§"/>
              <a:defRPr/>
            </a:pPr>
            <a:r>
              <a:rPr lang="en-US" dirty="0"/>
              <a:t>periodically, Alice asks each peer for list of chunks that they have</a:t>
            </a:r>
          </a:p>
          <a:p>
            <a:pPr marL="406400" indent="-276225">
              <a:buFont typeface="Wingdings" charset="2"/>
              <a:buChar char="§"/>
              <a:defRPr/>
            </a:pPr>
            <a:r>
              <a:rPr lang="en-US" dirty="0"/>
              <a:t>Alice requests missing chunks from peers, rarest first</a:t>
            </a:r>
          </a:p>
        </p:txBody>
      </p:sp>
      <p:sp>
        <p:nvSpPr>
          <p:cNvPr id="86" name="Rectangle 6">
            <a:extLst>
              <a:ext uri="{FF2B5EF4-FFF2-40B4-BE49-F238E27FC236}">
                <a16:creationId xmlns:a16="http://schemas.microsoft.com/office/drawing/2014/main" id="{5CFA8E56-2FAA-FC49-B7B7-8A06FD9D16BD}"/>
              </a:ext>
            </a:extLst>
          </p:cNvPr>
          <p:cNvSpPr>
            <a:spLocks noChangeArrowheads="1"/>
          </p:cNvSpPr>
          <p:nvPr/>
        </p:nvSpPr>
        <p:spPr bwMode="auto">
          <a:xfrm>
            <a:off x="5927271" y="1412473"/>
            <a:ext cx="5714999" cy="503900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15875" indent="0"/>
            <a:r>
              <a:rPr lang="en-US" altLang="en-US" sz="3200" dirty="0">
                <a:solidFill>
                  <a:srgbClr val="CC0000"/>
                </a:solidFill>
                <a:latin typeface="+mn-lt"/>
              </a:rPr>
              <a:t>Sending chunks: tit-for-tat</a:t>
            </a:r>
          </a:p>
          <a:p>
            <a:pPr marL="406400" indent="-341313">
              <a:lnSpc>
                <a:spcPct val="90000"/>
              </a:lnSpc>
              <a:spcBef>
                <a:spcPts val="400"/>
              </a:spcBef>
              <a:buClr>
                <a:srgbClr val="000099"/>
              </a:buClr>
              <a:buSzPct val="100000"/>
              <a:buFont typeface="Wingdings" pitchFamily="2" charset="2"/>
              <a:buChar char="§"/>
            </a:pPr>
            <a:r>
              <a:rPr lang="en-US" altLang="en-US" sz="2800" dirty="0">
                <a:latin typeface="+mn-lt"/>
              </a:rPr>
              <a:t>Alice sends chunks to those four peers currently sending her chunks </a:t>
            </a:r>
            <a:r>
              <a:rPr lang="en-US" altLang="en-US" sz="2800" i="1" dirty="0">
                <a:latin typeface="+mn-lt"/>
              </a:rPr>
              <a:t>at highest rate</a:t>
            </a:r>
            <a:r>
              <a:rPr lang="en-US" altLang="en-US" sz="2800" dirty="0">
                <a:latin typeface="+mn-lt"/>
              </a:rPr>
              <a:t> </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other peers are choked by Alice (do not receive chunks from her)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re-evaluate top 4 every10 secs</a:t>
            </a:r>
          </a:p>
          <a:p>
            <a:pPr marL="471488" indent="-341313">
              <a:lnSpc>
                <a:spcPct val="90000"/>
              </a:lnSpc>
              <a:spcBef>
                <a:spcPts val="400"/>
              </a:spcBef>
              <a:buClr>
                <a:srgbClr val="000099"/>
              </a:buClr>
              <a:buSzPct val="100000"/>
              <a:buFont typeface="Wingdings" pitchFamily="2" charset="2"/>
              <a:buChar char="§"/>
            </a:pPr>
            <a:r>
              <a:rPr lang="en-US" altLang="en-US" sz="2800" dirty="0">
                <a:latin typeface="+mn-lt"/>
              </a:rPr>
              <a:t>every 30 secs: randomly select another peer, starts sending chunks</a:t>
            </a:r>
          </a:p>
          <a:p>
            <a:pPr lvl="1">
              <a:lnSpc>
                <a:spcPct val="90000"/>
              </a:lnSpc>
              <a:spcBef>
                <a:spcPts val="400"/>
              </a:spcBef>
              <a:buClr>
                <a:srgbClr val="000099"/>
              </a:buClr>
              <a:buSzTx/>
              <a:buFont typeface="Arial" panose="020B0604020202020204" pitchFamily="34" charset="0"/>
              <a:buChar char="•"/>
            </a:pPr>
            <a:r>
              <a:rPr lang="en-US" altLang="ja-JP" sz="2400" dirty="0">
                <a:latin typeface="+mn-lt"/>
              </a:rPr>
              <a:t>“optimistically unchoke” this peer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newly chosen peer may join top 4</a:t>
            </a:r>
          </a:p>
          <a:p>
            <a:pPr>
              <a:buClr>
                <a:srgbClr val="000099"/>
              </a:buClr>
              <a:buSzTx/>
              <a:buFont typeface="Wingdings" pitchFamily="2" charset="2"/>
              <a:buChar char="§"/>
            </a:pPr>
            <a:endParaRPr lang="en-US" altLang="en-US" dirty="0">
              <a:latin typeface="Gill Sans MT" panose="020B0502020104020203" pitchFamily="34" charset="77"/>
            </a:endParaRPr>
          </a:p>
        </p:txBody>
      </p:sp>
      <p:sp>
        <p:nvSpPr>
          <p:cNvPr id="7" name="Slide Number Placeholder 2">
            <a:extLst>
              <a:ext uri="{FF2B5EF4-FFF2-40B4-BE49-F238E27FC236}">
                <a16:creationId xmlns:a16="http://schemas.microsoft.com/office/drawing/2014/main" id="{CEB65444-34EE-4547-8616-7800EB55C6F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88</a:t>
            </a:fld>
            <a:endParaRPr lang="en-US" dirty="0"/>
          </a:p>
        </p:txBody>
      </p:sp>
    </p:spTree>
    <p:extLst>
      <p:ext uri="{BB962C8B-B14F-4D97-AF65-F5344CB8AC3E}">
        <p14:creationId xmlns:p14="http://schemas.microsoft.com/office/powerpoint/2010/main" val="344065891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BitTorrent: tit-for-tat</a:t>
            </a:r>
          </a:p>
        </p:txBody>
      </p:sp>
      <p:pic>
        <p:nvPicPr>
          <p:cNvPr id="7" name="Picture 13" descr="Alice">
            <a:extLst>
              <a:ext uri="{FF2B5EF4-FFF2-40B4-BE49-F238E27FC236}">
                <a16:creationId xmlns:a16="http://schemas.microsoft.com/office/drawing/2014/main" id="{8741BF70-C5D5-9A4F-93C1-15959E9CE0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9027" y="5178425"/>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15">
            <a:extLst>
              <a:ext uri="{FF2B5EF4-FFF2-40B4-BE49-F238E27FC236}">
                <a16:creationId xmlns:a16="http://schemas.microsoft.com/office/drawing/2014/main" id="{EC6F316B-7159-F14D-8C61-058945C987B9}"/>
              </a:ext>
            </a:extLst>
          </p:cNvPr>
          <p:cNvSpPr>
            <a:spLocks noChangeShapeType="1"/>
          </p:cNvSpPr>
          <p:nvPr/>
        </p:nvSpPr>
        <p:spPr bwMode="auto">
          <a:xfrm flipH="1" flipV="1">
            <a:off x="2452914" y="4184650"/>
            <a:ext cx="1473200" cy="5969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9" name="Line 16">
            <a:extLst>
              <a:ext uri="{FF2B5EF4-FFF2-40B4-BE49-F238E27FC236}">
                <a16:creationId xmlns:a16="http://schemas.microsoft.com/office/drawing/2014/main" id="{85312597-E60F-8D4C-A9EB-F6893D485124}"/>
              </a:ext>
            </a:extLst>
          </p:cNvPr>
          <p:cNvSpPr>
            <a:spLocks noChangeShapeType="1"/>
          </p:cNvSpPr>
          <p:nvPr/>
        </p:nvSpPr>
        <p:spPr bwMode="auto">
          <a:xfrm flipH="1">
            <a:off x="2933927" y="5010150"/>
            <a:ext cx="965200" cy="3810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0" name="Line 17">
            <a:extLst>
              <a:ext uri="{FF2B5EF4-FFF2-40B4-BE49-F238E27FC236}">
                <a16:creationId xmlns:a16="http://schemas.microsoft.com/office/drawing/2014/main" id="{792D9181-0B03-BC4F-899D-82D2EA8580FC}"/>
              </a:ext>
            </a:extLst>
          </p:cNvPr>
          <p:cNvSpPr>
            <a:spLocks noChangeShapeType="1"/>
          </p:cNvSpPr>
          <p:nvPr/>
        </p:nvSpPr>
        <p:spPr bwMode="auto">
          <a:xfrm flipH="1">
            <a:off x="3608614" y="5124450"/>
            <a:ext cx="596900" cy="10414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1" name="Line 18">
            <a:extLst>
              <a:ext uri="{FF2B5EF4-FFF2-40B4-BE49-F238E27FC236}">
                <a16:creationId xmlns:a16="http://schemas.microsoft.com/office/drawing/2014/main" id="{2D784DE7-BFF3-9C40-B976-5BA78149FDDA}"/>
              </a:ext>
            </a:extLst>
          </p:cNvPr>
          <p:cNvSpPr>
            <a:spLocks noChangeShapeType="1"/>
          </p:cNvSpPr>
          <p:nvPr/>
        </p:nvSpPr>
        <p:spPr bwMode="auto">
          <a:xfrm flipV="1">
            <a:off x="6491514" y="3308350"/>
            <a:ext cx="419100" cy="6477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2" name="Line 20">
            <a:extLst>
              <a:ext uri="{FF2B5EF4-FFF2-40B4-BE49-F238E27FC236}">
                <a16:creationId xmlns:a16="http://schemas.microsoft.com/office/drawing/2014/main" id="{A1C1198D-163B-9148-9612-0787A145D324}"/>
              </a:ext>
            </a:extLst>
          </p:cNvPr>
          <p:cNvSpPr>
            <a:spLocks noChangeShapeType="1"/>
          </p:cNvSpPr>
          <p:nvPr/>
        </p:nvSpPr>
        <p:spPr bwMode="auto">
          <a:xfrm flipV="1">
            <a:off x="6593114" y="3892550"/>
            <a:ext cx="787400" cy="3048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3" name="Line 21">
            <a:extLst>
              <a:ext uri="{FF2B5EF4-FFF2-40B4-BE49-F238E27FC236}">
                <a16:creationId xmlns:a16="http://schemas.microsoft.com/office/drawing/2014/main" id="{C2DCB036-D113-5443-8F3C-DF1496779B07}"/>
              </a:ext>
            </a:extLst>
          </p:cNvPr>
          <p:cNvSpPr>
            <a:spLocks noChangeShapeType="1"/>
          </p:cNvSpPr>
          <p:nvPr/>
        </p:nvSpPr>
        <p:spPr bwMode="auto">
          <a:xfrm>
            <a:off x="6593114" y="4362450"/>
            <a:ext cx="596900" cy="3175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pic>
        <p:nvPicPr>
          <p:cNvPr id="14" name="Picture 22" descr="Bob">
            <a:extLst>
              <a:ext uri="{FF2B5EF4-FFF2-40B4-BE49-F238E27FC236}">
                <a16:creationId xmlns:a16="http://schemas.microsoft.com/office/drawing/2014/main" id="{A84998C7-BF5D-E24D-8A4A-8765DDF4B28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59702" y="4606925"/>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Line 23">
            <a:extLst>
              <a:ext uri="{FF2B5EF4-FFF2-40B4-BE49-F238E27FC236}">
                <a16:creationId xmlns:a16="http://schemas.microsoft.com/office/drawing/2014/main" id="{26116A51-4E13-DE4D-96FD-9486C5FBFE51}"/>
              </a:ext>
            </a:extLst>
          </p:cNvPr>
          <p:cNvSpPr>
            <a:spLocks noChangeShapeType="1"/>
          </p:cNvSpPr>
          <p:nvPr/>
        </p:nvSpPr>
        <p:spPr bwMode="auto">
          <a:xfrm flipV="1">
            <a:off x="4510314" y="4159250"/>
            <a:ext cx="1435100" cy="482600"/>
          </a:xfrm>
          <a:prstGeom prst="line">
            <a:avLst/>
          </a:prstGeom>
          <a:noFill/>
          <a:ln w="25400">
            <a:solidFill>
              <a:srgbClr val="CC0000"/>
            </a:solidFill>
            <a:prstDash val="sysDot"/>
            <a:round/>
            <a:headEn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6" name="Line 24">
            <a:extLst>
              <a:ext uri="{FF2B5EF4-FFF2-40B4-BE49-F238E27FC236}">
                <a16:creationId xmlns:a16="http://schemas.microsoft.com/office/drawing/2014/main" id="{5E5EFBCB-9F3E-F141-A779-E04A3C86C956}"/>
              </a:ext>
            </a:extLst>
          </p:cNvPr>
          <p:cNvSpPr>
            <a:spLocks noChangeShapeType="1"/>
          </p:cNvSpPr>
          <p:nvPr/>
        </p:nvSpPr>
        <p:spPr bwMode="auto">
          <a:xfrm flipH="1">
            <a:off x="4523014" y="4248150"/>
            <a:ext cx="1397000" cy="4699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dirty="0"/>
          </a:p>
        </p:txBody>
      </p:sp>
      <p:sp>
        <p:nvSpPr>
          <p:cNvPr id="17" name="Line 25">
            <a:extLst>
              <a:ext uri="{FF2B5EF4-FFF2-40B4-BE49-F238E27FC236}">
                <a16:creationId xmlns:a16="http://schemas.microsoft.com/office/drawing/2014/main" id="{FD13D6CC-D7F1-884F-8F51-9C41948304DD}"/>
              </a:ext>
            </a:extLst>
          </p:cNvPr>
          <p:cNvSpPr>
            <a:spLocks noChangeShapeType="1"/>
          </p:cNvSpPr>
          <p:nvPr/>
        </p:nvSpPr>
        <p:spPr bwMode="auto">
          <a:xfrm flipV="1">
            <a:off x="4561114" y="4349750"/>
            <a:ext cx="1371600" cy="4826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dirty="0"/>
          </a:p>
        </p:txBody>
      </p:sp>
      <p:sp>
        <p:nvSpPr>
          <p:cNvPr id="18" name="Text Box 26">
            <a:extLst>
              <a:ext uri="{FF2B5EF4-FFF2-40B4-BE49-F238E27FC236}">
                <a16:creationId xmlns:a16="http://schemas.microsoft.com/office/drawing/2014/main" id="{DACC5EA5-F1C3-BD42-A042-51775E5F6684}"/>
              </a:ext>
            </a:extLst>
          </p:cNvPr>
          <p:cNvSpPr txBox="1">
            <a:spLocks noChangeArrowheads="1"/>
          </p:cNvSpPr>
          <p:nvPr/>
        </p:nvSpPr>
        <p:spPr bwMode="auto">
          <a:xfrm>
            <a:off x="825046" y="1288142"/>
            <a:ext cx="47891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(1) Alice “</a:t>
            </a:r>
            <a:r>
              <a:rPr lang="en-US" altLang="ja-JP" sz="2400" dirty="0">
                <a:latin typeface="+mn-lt"/>
              </a:rPr>
              <a:t>optimistically unchokes” Bob</a:t>
            </a:r>
            <a:endParaRPr lang="en-US" altLang="en-US" sz="2400" dirty="0">
              <a:latin typeface="+mn-lt"/>
            </a:endParaRPr>
          </a:p>
        </p:txBody>
      </p:sp>
      <p:sp>
        <p:nvSpPr>
          <p:cNvPr id="19" name="Text Box 27">
            <a:extLst>
              <a:ext uri="{FF2B5EF4-FFF2-40B4-BE49-F238E27FC236}">
                <a16:creationId xmlns:a16="http://schemas.microsoft.com/office/drawing/2014/main" id="{DE11FF06-2EB6-DE4E-9955-89EC60B6108D}"/>
              </a:ext>
            </a:extLst>
          </p:cNvPr>
          <p:cNvSpPr txBox="1">
            <a:spLocks noChangeArrowheads="1"/>
          </p:cNvSpPr>
          <p:nvPr/>
        </p:nvSpPr>
        <p:spPr bwMode="auto">
          <a:xfrm>
            <a:off x="822327" y="1711330"/>
            <a:ext cx="8496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(2) Alice becomes one of Bob’</a:t>
            </a:r>
            <a:r>
              <a:rPr lang="en-US" altLang="ja-JP" sz="2400" dirty="0">
                <a:latin typeface="+mn-lt"/>
              </a:rPr>
              <a:t>s top-four providers; Bob reciprocates</a:t>
            </a:r>
            <a:endParaRPr lang="en-US" altLang="en-US" sz="2400" dirty="0">
              <a:latin typeface="+mn-lt"/>
            </a:endParaRPr>
          </a:p>
        </p:txBody>
      </p:sp>
      <p:sp>
        <p:nvSpPr>
          <p:cNvPr id="20" name="Text Box 28">
            <a:extLst>
              <a:ext uri="{FF2B5EF4-FFF2-40B4-BE49-F238E27FC236}">
                <a16:creationId xmlns:a16="http://schemas.microsoft.com/office/drawing/2014/main" id="{16606440-1C32-3D4E-A1E4-E55876C8B16A}"/>
              </a:ext>
            </a:extLst>
          </p:cNvPr>
          <p:cNvSpPr txBox="1">
            <a:spLocks noChangeArrowheads="1"/>
          </p:cNvSpPr>
          <p:nvPr/>
        </p:nvSpPr>
        <p:spPr bwMode="auto">
          <a:xfrm>
            <a:off x="814389" y="2124086"/>
            <a:ext cx="62574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(3) Bob becomes one of Alice’</a:t>
            </a:r>
            <a:r>
              <a:rPr lang="en-US" altLang="ja-JP" sz="2400" dirty="0">
                <a:latin typeface="+mn-lt"/>
              </a:rPr>
              <a:t>s top-four providers</a:t>
            </a:r>
            <a:endParaRPr lang="en-US" altLang="en-US" sz="2400" dirty="0">
              <a:latin typeface="+mn-lt"/>
            </a:endParaRPr>
          </a:p>
        </p:txBody>
      </p:sp>
      <p:sp>
        <p:nvSpPr>
          <p:cNvPr id="21" name="Text Box 29">
            <a:extLst>
              <a:ext uri="{FF2B5EF4-FFF2-40B4-BE49-F238E27FC236}">
                <a16:creationId xmlns:a16="http://schemas.microsoft.com/office/drawing/2014/main" id="{F65951EA-D399-4948-A91F-C888B7CDFD68}"/>
              </a:ext>
            </a:extLst>
          </p:cNvPr>
          <p:cNvSpPr txBox="1">
            <a:spLocks noChangeArrowheads="1"/>
          </p:cNvSpPr>
          <p:nvPr/>
        </p:nvSpPr>
        <p:spPr bwMode="auto">
          <a:xfrm>
            <a:off x="6416902" y="5338537"/>
            <a:ext cx="4897389" cy="830997"/>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i="1" dirty="0">
                <a:latin typeface="+mn-lt"/>
              </a:rPr>
              <a:t>higher upload rate:</a:t>
            </a:r>
            <a:r>
              <a:rPr lang="en-US" altLang="en-US" sz="2400" dirty="0">
                <a:latin typeface="+mn-lt"/>
              </a:rPr>
              <a:t> find better trading partners, get file faster !</a:t>
            </a:r>
          </a:p>
        </p:txBody>
      </p:sp>
      <p:grpSp>
        <p:nvGrpSpPr>
          <p:cNvPr id="22" name="Group 52">
            <a:extLst>
              <a:ext uri="{FF2B5EF4-FFF2-40B4-BE49-F238E27FC236}">
                <a16:creationId xmlns:a16="http://schemas.microsoft.com/office/drawing/2014/main" id="{65490274-4BA6-774A-B416-07955688B60F}"/>
              </a:ext>
            </a:extLst>
          </p:cNvPr>
          <p:cNvGrpSpPr>
            <a:grpSpLocks/>
          </p:cNvGrpSpPr>
          <p:nvPr/>
        </p:nvGrpSpPr>
        <p:grpSpPr bwMode="auto">
          <a:xfrm>
            <a:off x="2194152" y="5014913"/>
            <a:ext cx="762000" cy="752475"/>
            <a:chOff x="-44" y="1473"/>
            <a:chExt cx="981" cy="1105"/>
          </a:xfrm>
        </p:grpSpPr>
        <p:pic>
          <p:nvPicPr>
            <p:cNvPr id="23" name="Picture 53" descr="desktop_computer_stylized_medium">
              <a:extLst>
                <a:ext uri="{FF2B5EF4-FFF2-40B4-BE49-F238E27FC236}">
                  <a16:creationId xmlns:a16="http://schemas.microsoft.com/office/drawing/2014/main" id="{72C8D70E-1AE3-CB40-AFD6-460B7618288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4">
              <a:extLst>
                <a:ext uri="{FF2B5EF4-FFF2-40B4-BE49-F238E27FC236}">
                  <a16:creationId xmlns:a16="http://schemas.microsoft.com/office/drawing/2014/main" id="{E4AA1D2E-1517-8A4B-AB9B-C7191BBEA3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25" name="Group 55">
            <a:extLst>
              <a:ext uri="{FF2B5EF4-FFF2-40B4-BE49-F238E27FC236}">
                <a16:creationId xmlns:a16="http://schemas.microsoft.com/office/drawing/2014/main" id="{B5877426-113E-4645-9901-821F444D3C78}"/>
              </a:ext>
            </a:extLst>
          </p:cNvPr>
          <p:cNvGrpSpPr>
            <a:grpSpLocks/>
          </p:cNvGrpSpPr>
          <p:nvPr/>
        </p:nvGrpSpPr>
        <p:grpSpPr bwMode="auto">
          <a:xfrm>
            <a:off x="2889477" y="5776913"/>
            <a:ext cx="762000" cy="752475"/>
            <a:chOff x="-44" y="1473"/>
            <a:chExt cx="981" cy="1105"/>
          </a:xfrm>
        </p:grpSpPr>
        <p:pic>
          <p:nvPicPr>
            <p:cNvPr id="26" name="Picture 56" descr="desktop_computer_stylized_medium">
              <a:extLst>
                <a:ext uri="{FF2B5EF4-FFF2-40B4-BE49-F238E27FC236}">
                  <a16:creationId xmlns:a16="http://schemas.microsoft.com/office/drawing/2014/main" id="{ED1A5E6B-965E-454E-9989-4DEC33639D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Freeform 57">
              <a:extLst>
                <a:ext uri="{FF2B5EF4-FFF2-40B4-BE49-F238E27FC236}">
                  <a16:creationId xmlns:a16="http://schemas.microsoft.com/office/drawing/2014/main" id="{DD6D3C44-22E2-B449-9FDA-221947FA5E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28" name="Group 58">
            <a:extLst>
              <a:ext uri="{FF2B5EF4-FFF2-40B4-BE49-F238E27FC236}">
                <a16:creationId xmlns:a16="http://schemas.microsoft.com/office/drawing/2014/main" id="{0E9167DB-CB01-E04A-946E-D0BD377ECA5A}"/>
              </a:ext>
            </a:extLst>
          </p:cNvPr>
          <p:cNvGrpSpPr>
            <a:grpSpLocks/>
          </p:cNvGrpSpPr>
          <p:nvPr/>
        </p:nvGrpSpPr>
        <p:grpSpPr bwMode="auto">
          <a:xfrm>
            <a:off x="1708377" y="3894138"/>
            <a:ext cx="762000" cy="752475"/>
            <a:chOff x="-44" y="1473"/>
            <a:chExt cx="981" cy="1105"/>
          </a:xfrm>
        </p:grpSpPr>
        <p:pic>
          <p:nvPicPr>
            <p:cNvPr id="29" name="Picture 59" descr="desktop_computer_stylized_medium">
              <a:extLst>
                <a:ext uri="{FF2B5EF4-FFF2-40B4-BE49-F238E27FC236}">
                  <a16:creationId xmlns:a16="http://schemas.microsoft.com/office/drawing/2014/main" id="{3FC86540-2AE3-6C45-A57C-8C7A57DEE81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Freeform 60">
              <a:extLst>
                <a:ext uri="{FF2B5EF4-FFF2-40B4-BE49-F238E27FC236}">
                  <a16:creationId xmlns:a16="http://schemas.microsoft.com/office/drawing/2014/main" id="{7D582964-4BDA-5043-B12E-8CB52E1A4A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1" name="Group 61">
            <a:extLst>
              <a:ext uri="{FF2B5EF4-FFF2-40B4-BE49-F238E27FC236}">
                <a16:creationId xmlns:a16="http://schemas.microsoft.com/office/drawing/2014/main" id="{AC057CF7-B165-FC49-A311-D35170CD591D}"/>
              </a:ext>
            </a:extLst>
          </p:cNvPr>
          <p:cNvGrpSpPr>
            <a:grpSpLocks/>
          </p:cNvGrpSpPr>
          <p:nvPr/>
        </p:nvGrpSpPr>
        <p:grpSpPr bwMode="auto">
          <a:xfrm>
            <a:off x="3672114" y="4427538"/>
            <a:ext cx="762000" cy="752475"/>
            <a:chOff x="-44" y="1473"/>
            <a:chExt cx="981" cy="1105"/>
          </a:xfrm>
        </p:grpSpPr>
        <p:pic>
          <p:nvPicPr>
            <p:cNvPr id="32" name="Picture 62" descr="desktop_computer_stylized_medium">
              <a:extLst>
                <a:ext uri="{FF2B5EF4-FFF2-40B4-BE49-F238E27FC236}">
                  <a16:creationId xmlns:a16="http://schemas.microsoft.com/office/drawing/2014/main" id="{18C1044E-BABC-1349-9269-834754B6865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63">
              <a:extLst>
                <a:ext uri="{FF2B5EF4-FFF2-40B4-BE49-F238E27FC236}">
                  <a16:creationId xmlns:a16="http://schemas.microsoft.com/office/drawing/2014/main" id="{78C58B97-061E-EA4D-AA38-0150EABAF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4" name="Group 64">
            <a:extLst>
              <a:ext uri="{FF2B5EF4-FFF2-40B4-BE49-F238E27FC236}">
                <a16:creationId xmlns:a16="http://schemas.microsoft.com/office/drawing/2014/main" id="{8374CADC-5475-174C-A033-E425F815732C}"/>
              </a:ext>
            </a:extLst>
          </p:cNvPr>
          <p:cNvGrpSpPr>
            <a:grpSpLocks/>
          </p:cNvGrpSpPr>
          <p:nvPr/>
        </p:nvGrpSpPr>
        <p:grpSpPr bwMode="auto">
          <a:xfrm flipH="1">
            <a:off x="7199539" y="4351338"/>
            <a:ext cx="762000" cy="752475"/>
            <a:chOff x="-44" y="1473"/>
            <a:chExt cx="981" cy="1105"/>
          </a:xfrm>
        </p:grpSpPr>
        <p:pic>
          <p:nvPicPr>
            <p:cNvPr id="35" name="Picture 65" descr="desktop_computer_stylized_medium">
              <a:extLst>
                <a:ext uri="{FF2B5EF4-FFF2-40B4-BE49-F238E27FC236}">
                  <a16:creationId xmlns:a16="http://schemas.microsoft.com/office/drawing/2014/main" id="{E829CC9A-8A66-4B4E-9FF3-CEAE73497D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Freeform 66">
              <a:extLst>
                <a:ext uri="{FF2B5EF4-FFF2-40B4-BE49-F238E27FC236}">
                  <a16:creationId xmlns:a16="http://schemas.microsoft.com/office/drawing/2014/main" id="{BE509D07-5156-594C-9BF4-2A36E639DB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7" name="Group 67">
            <a:extLst>
              <a:ext uri="{FF2B5EF4-FFF2-40B4-BE49-F238E27FC236}">
                <a16:creationId xmlns:a16="http://schemas.microsoft.com/office/drawing/2014/main" id="{BFB32E89-5273-0E4F-AB0A-3A5BD8870626}"/>
              </a:ext>
            </a:extLst>
          </p:cNvPr>
          <p:cNvGrpSpPr>
            <a:grpSpLocks/>
          </p:cNvGrpSpPr>
          <p:nvPr/>
        </p:nvGrpSpPr>
        <p:grpSpPr bwMode="auto">
          <a:xfrm flipH="1">
            <a:off x="7350352" y="3513138"/>
            <a:ext cx="762000" cy="752475"/>
            <a:chOff x="-44" y="1473"/>
            <a:chExt cx="981" cy="1105"/>
          </a:xfrm>
        </p:grpSpPr>
        <p:pic>
          <p:nvPicPr>
            <p:cNvPr id="38" name="Picture 68" descr="desktop_computer_stylized_medium">
              <a:extLst>
                <a:ext uri="{FF2B5EF4-FFF2-40B4-BE49-F238E27FC236}">
                  <a16:creationId xmlns:a16="http://schemas.microsoft.com/office/drawing/2014/main" id="{7E65096A-F8A7-654C-9729-36316DFF5B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Freeform 69">
              <a:extLst>
                <a:ext uri="{FF2B5EF4-FFF2-40B4-BE49-F238E27FC236}">
                  <a16:creationId xmlns:a16="http://schemas.microsoft.com/office/drawing/2014/main" id="{FE95B6B4-20A8-EF43-BAAF-C599F2F3BC1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0" name="Group 70">
            <a:extLst>
              <a:ext uri="{FF2B5EF4-FFF2-40B4-BE49-F238E27FC236}">
                <a16:creationId xmlns:a16="http://schemas.microsoft.com/office/drawing/2014/main" id="{C47D9ABE-3F3C-2147-9673-332BCE8C2E7A}"/>
              </a:ext>
            </a:extLst>
          </p:cNvPr>
          <p:cNvGrpSpPr>
            <a:grpSpLocks/>
          </p:cNvGrpSpPr>
          <p:nvPr/>
        </p:nvGrpSpPr>
        <p:grpSpPr bwMode="auto">
          <a:xfrm flipH="1">
            <a:off x="6958239" y="2892425"/>
            <a:ext cx="762000" cy="752475"/>
            <a:chOff x="-44" y="1473"/>
            <a:chExt cx="981" cy="1105"/>
          </a:xfrm>
        </p:grpSpPr>
        <p:pic>
          <p:nvPicPr>
            <p:cNvPr id="41" name="Picture 71" descr="desktop_computer_stylized_medium">
              <a:extLst>
                <a:ext uri="{FF2B5EF4-FFF2-40B4-BE49-F238E27FC236}">
                  <a16:creationId xmlns:a16="http://schemas.microsoft.com/office/drawing/2014/main" id="{E0B0EA6D-DC65-F345-866C-FF8D43D273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72">
              <a:extLst>
                <a:ext uri="{FF2B5EF4-FFF2-40B4-BE49-F238E27FC236}">
                  <a16:creationId xmlns:a16="http://schemas.microsoft.com/office/drawing/2014/main" id="{4B8179CA-F544-1947-AB02-D4AFC3D0110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3" name="Group 74">
            <a:extLst>
              <a:ext uri="{FF2B5EF4-FFF2-40B4-BE49-F238E27FC236}">
                <a16:creationId xmlns:a16="http://schemas.microsoft.com/office/drawing/2014/main" id="{3AAB7190-C86B-6B40-A2D8-F0FAFE0A2599}"/>
              </a:ext>
            </a:extLst>
          </p:cNvPr>
          <p:cNvGrpSpPr>
            <a:grpSpLocks/>
          </p:cNvGrpSpPr>
          <p:nvPr/>
        </p:nvGrpSpPr>
        <p:grpSpPr bwMode="auto">
          <a:xfrm flipH="1">
            <a:off x="6035902" y="3883025"/>
            <a:ext cx="762000" cy="752475"/>
            <a:chOff x="-44" y="1473"/>
            <a:chExt cx="981" cy="1105"/>
          </a:xfrm>
        </p:grpSpPr>
        <p:pic>
          <p:nvPicPr>
            <p:cNvPr id="44" name="Picture 75" descr="desktop_computer_stylized_medium">
              <a:extLst>
                <a:ext uri="{FF2B5EF4-FFF2-40B4-BE49-F238E27FC236}">
                  <a16:creationId xmlns:a16="http://schemas.microsoft.com/office/drawing/2014/main" id="{E10FCAF4-5DCA-C147-944D-68091F53F3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76">
              <a:extLst>
                <a:ext uri="{FF2B5EF4-FFF2-40B4-BE49-F238E27FC236}">
                  <a16:creationId xmlns:a16="http://schemas.microsoft.com/office/drawing/2014/main" id="{ED9B8D15-5F2D-AE4E-95C9-E1F0A26E1BF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6" name="Group 80">
            <a:extLst>
              <a:ext uri="{FF2B5EF4-FFF2-40B4-BE49-F238E27FC236}">
                <a16:creationId xmlns:a16="http://schemas.microsoft.com/office/drawing/2014/main" id="{76F60E48-C369-D742-9AC3-453C2EB2296B}"/>
              </a:ext>
            </a:extLst>
          </p:cNvPr>
          <p:cNvGrpSpPr>
            <a:grpSpLocks/>
          </p:cNvGrpSpPr>
          <p:nvPr/>
        </p:nvGrpSpPr>
        <p:grpSpPr bwMode="auto">
          <a:xfrm>
            <a:off x="5815239" y="2717800"/>
            <a:ext cx="762000" cy="1177925"/>
            <a:chOff x="4746" y="1528"/>
            <a:chExt cx="480" cy="742"/>
          </a:xfrm>
        </p:grpSpPr>
        <p:sp>
          <p:nvSpPr>
            <p:cNvPr id="47" name="Line 50">
              <a:extLst>
                <a:ext uri="{FF2B5EF4-FFF2-40B4-BE49-F238E27FC236}">
                  <a16:creationId xmlns:a16="http://schemas.microsoft.com/office/drawing/2014/main" id="{713595DD-629E-964F-90C7-0E04B74B20F3}"/>
                </a:ext>
              </a:extLst>
            </p:cNvPr>
            <p:cNvSpPr>
              <a:spLocks noChangeShapeType="1"/>
            </p:cNvSpPr>
            <p:nvPr/>
          </p:nvSpPr>
          <p:spPr bwMode="auto">
            <a:xfrm>
              <a:off x="4964" y="1962"/>
              <a:ext cx="2" cy="308"/>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dirty="0"/>
            </a:p>
          </p:txBody>
        </p:sp>
        <p:grpSp>
          <p:nvGrpSpPr>
            <p:cNvPr id="48" name="Group 77">
              <a:extLst>
                <a:ext uri="{FF2B5EF4-FFF2-40B4-BE49-F238E27FC236}">
                  <a16:creationId xmlns:a16="http://schemas.microsoft.com/office/drawing/2014/main" id="{AD97E688-C674-9D46-B533-DA6C65ECA57D}"/>
                </a:ext>
              </a:extLst>
            </p:cNvPr>
            <p:cNvGrpSpPr>
              <a:grpSpLocks/>
            </p:cNvGrpSpPr>
            <p:nvPr/>
          </p:nvGrpSpPr>
          <p:grpSpPr bwMode="auto">
            <a:xfrm flipH="1">
              <a:off x="4746" y="1528"/>
              <a:ext cx="480" cy="474"/>
              <a:chOff x="-44" y="1473"/>
              <a:chExt cx="981" cy="1105"/>
            </a:xfrm>
          </p:grpSpPr>
          <p:pic>
            <p:nvPicPr>
              <p:cNvPr id="49" name="Picture 78" descr="desktop_computer_stylized_medium">
                <a:extLst>
                  <a:ext uri="{FF2B5EF4-FFF2-40B4-BE49-F238E27FC236}">
                    <a16:creationId xmlns:a16="http://schemas.microsoft.com/office/drawing/2014/main" id="{A710A2EC-D64C-6A4F-A921-3C453CCA3D9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79">
                <a:extLst>
                  <a:ext uri="{FF2B5EF4-FFF2-40B4-BE49-F238E27FC236}">
                    <a16:creationId xmlns:a16="http://schemas.microsoft.com/office/drawing/2014/main" id="{AEBDADBC-EFC3-B643-B7C3-E2DB8819FDC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grpSp>
        <p:nvGrpSpPr>
          <p:cNvPr id="51" name="Group 87">
            <a:extLst>
              <a:ext uri="{FF2B5EF4-FFF2-40B4-BE49-F238E27FC236}">
                <a16:creationId xmlns:a16="http://schemas.microsoft.com/office/drawing/2014/main" id="{C55F25CE-5FFF-CB47-A09A-CEBC929646BA}"/>
              </a:ext>
            </a:extLst>
          </p:cNvPr>
          <p:cNvGrpSpPr>
            <a:grpSpLocks/>
          </p:cNvGrpSpPr>
          <p:nvPr/>
        </p:nvGrpSpPr>
        <p:grpSpPr bwMode="auto">
          <a:xfrm>
            <a:off x="2905352" y="3206750"/>
            <a:ext cx="1112837" cy="1219200"/>
            <a:chOff x="4779" y="2386"/>
            <a:chExt cx="701" cy="768"/>
          </a:xfrm>
        </p:grpSpPr>
        <p:sp>
          <p:nvSpPr>
            <p:cNvPr id="52" name="Line 46">
              <a:extLst>
                <a:ext uri="{FF2B5EF4-FFF2-40B4-BE49-F238E27FC236}">
                  <a16:creationId xmlns:a16="http://schemas.microsoft.com/office/drawing/2014/main" id="{8CEC77D4-CDB3-A04E-93BD-09A60C76B09A}"/>
                </a:ext>
              </a:extLst>
            </p:cNvPr>
            <p:cNvSpPr>
              <a:spLocks noChangeShapeType="1"/>
            </p:cNvSpPr>
            <p:nvPr/>
          </p:nvSpPr>
          <p:spPr bwMode="auto">
            <a:xfrm>
              <a:off x="5239" y="2812"/>
              <a:ext cx="241" cy="342"/>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dirty="0"/>
            </a:p>
          </p:txBody>
        </p:sp>
        <p:grpSp>
          <p:nvGrpSpPr>
            <p:cNvPr id="53" name="Group 84">
              <a:extLst>
                <a:ext uri="{FF2B5EF4-FFF2-40B4-BE49-F238E27FC236}">
                  <a16:creationId xmlns:a16="http://schemas.microsoft.com/office/drawing/2014/main" id="{39CD941B-F7CC-0249-91C8-8CDBC2238570}"/>
                </a:ext>
              </a:extLst>
            </p:cNvPr>
            <p:cNvGrpSpPr>
              <a:grpSpLocks/>
            </p:cNvGrpSpPr>
            <p:nvPr/>
          </p:nvGrpSpPr>
          <p:grpSpPr bwMode="auto">
            <a:xfrm>
              <a:off x="4779" y="2386"/>
              <a:ext cx="480" cy="474"/>
              <a:chOff x="-44" y="1473"/>
              <a:chExt cx="981" cy="1105"/>
            </a:xfrm>
          </p:grpSpPr>
          <p:pic>
            <p:nvPicPr>
              <p:cNvPr id="54" name="Picture 85" descr="desktop_computer_stylized_medium">
                <a:extLst>
                  <a:ext uri="{FF2B5EF4-FFF2-40B4-BE49-F238E27FC236}">
                    <a16:creationId xmlns:a16="http://schemas.microsoft.com/office/drawing/2014/main" id="{0384D9E6-2AF2-1444-833F-1ACDCE8105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Freeform 86">
                <a:extLst>
                  <a:ext uri="{FF2B5EF4-FFF2-40B4-BE49-F238E27FC236}">
                    <a16:creationId xmlns:a16="http://schemas.microsoft.com/office/drawing/2014/main" id="{140BEEB3-51A1-3146-AD4E-D014FC9826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56" name="Slide Number Placeholder 2">
            <a:extLst>
              <a:ext uri="{FF2B5EF4-FFF2-40B4-BE49-F238E27FC236}">
                <a16:creationId xmlns:a16="http://schemas.microsoft.com/office/drawing/2014/main" id="{E1ED86EA-C149-2945-9786-9D3CB50C6D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89</a:t>
            </a:fld>
            <a:endParaRPr lang="en-US" dirty="0"/>
          </a:p>
        </p:txBody>
      </p:sp>
    </p:spTree>
    <p:extLst>
      <p:ext uri="{BB962C8B-B14F-4D97-AF65-F5344CB8AC3E}">
        <p14:creationId xmlns:p14="http://schemas.microsoft.com/office/powerpoint/2010/main" val="235507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dissolve">
                                      <p:cBhvr>
                                        <p:cTn id="15" dur="500"/>
                                        <p:tgtEl>
                                          <p:spTgt spid="19"/>
                                        </p:tgtEl>
                                      </p:cBhvr>
                                    </p:animEffect>
                                  </p:childTnLst>
                                </p:cTn>
                              </p:par>
                              <p:par>
                                <p:cTn id="16" presetID="9" presetClass="exit" presetSubtype="0" fill="hold" nodeType="withEffect">
                                  <p:stCondLst>
                                    <p:cond delay="0"/>
                                  </p:stCondLst>
                                  <p:childTnLst>
                                    <p:animEffect transition="out" filter="dissolve">
                                      <p:cBhvr>
                                        <p:cTn id="17" dur="500"/>
                                        <p:tgtEl>
                                          <p:spTgt spid="46"/>
                                        </p:tgtEl>
                                      </p:cBhvr>
                                    </p:animEffect>
                                    <p:set>
                                      <p:cBhvr>
                                        <p:cTn id="18" dur="1" fill="hold">
                                          <p:stCondLst>
                                            <p:cond delay="499"/>
                                          </p:stCondLst>
                                        </p:cTn>
                                        <p:tgtEl>
                                          <p:spTgt spid="46"/>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dissolv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dissolve">
                                      <p:cBhvr>
                                        <p:cTn id="26" dur="500"/>
                                        <p:tgtEl>
                                          <p:spTgt spid="20"/>
                                        </p:tgtEl>
                                      </p:cBhvr>
                                    </p:animEffect>
                                  </p:childTnLst>
                                </p:cTn>
                              </p:par>
                              <p:par>
                                <p:cTn id="27" presetID="9" presetClass="exit" presetSubtype="0" fill="hold" nodeType="withEffect">
                                  <p:stCondLst>
                                    <p:cond delay="0"/>
                                  </p:stCondLst>
                                  <p:childTnLst>
                                    <p:animEffect transition="out" filter="dissolve">
                                      <p:cBhvr>
                                        <p:cTn id="28" dur="500"/>
                                        <p:tgtEl>
                                          <p:spTgt spid="51"/>
                                        </p:tgtEl>
                                      </p:cBhvr>
                                    </p:animEffect>
                                    <p:set>
                                      <p:cBhvr>
                                        <p:cTn id="29" dur="1" fill="hold">
                                          <p:stCondLst>
                                            <p:cond delay="499"/>
                                          </p:stCondLst>
                                        </p:cTn>
                                        <p:tgtEl>
                                          <p:spTgt spid="51"/>
                                        </p:tgtEl>
                                        <p:attrNameLst>
                                          <p:attrName>style.visibility</p:attrName>
                                        </p:attrNameLst>
                                      </p:cBhvr>
                                      <p:to>
                                        <p:strVal val="hidden"/>
                                      </p:to>
                                    </p:set>
                                  </p:childTnLst>
                                </p:cTn>
                              </p:par>
                              <p:par>
                                <p:cTn id="30" presetID="9"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dissolve">
                                      <p:cBhvr>
                                        <p:cTn id="32" dur="500"/>
                                        <p:tgtEl>
                                          <p:spTgt spid="17"/>
                                        </p:tgtEl>
                                      </p:cBhvr>
                                    </p:animEffect>
                                  </p:childTnLst>
                                </p:cTn>
                              </p:par>
                              <p:par>
                                <p:cTn id="33" presetID="3" presetClass="exit" presetSubtype="10" fill="hold" nodeType="withEffect">
                                  <p:stCondLst>
                                    <p:cond delay="0"/>
                                  </p:stCondLst>
                                  <p:childTnLst>
                                    <p:animEffect transition="out" filter="blinds(horizontal)">
                                      <p:cBhvr>
                                        <p:cTn id="34" dur="500"/>
                                        <p:tgtEl>
                                          <p:spTgt spid="15"/>
                                        </p:tgtEl>
                                      </p:cBhvr>
                                    </p:animEffect>
                                    <p:set>
                                      <p:cBhvr>
                                        <p:cTn id="35" dur="1" fill="hold">
                                          <p:stCondLst>
                                            <p:cond delay="499"/>
                                          </p:stCondLst>
                                        </p:cTn>
                                        <p:tgtEl>
                                          <p:spTgt spid="15"/>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dissolve">
                                      <p:cBhvr>
                                        <p:cTn id="4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rgbClr val="0000A8"/>
              </a:buClr>
            </a:pPr>
            <a:r>
              <a:rPr lang="en-US" altLang="en-US" sz="3200" dirty="0">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90</a:t>
            </a:fld>
            <a:endParaRPr lang="en-US" dirty="0"/>
          </a:p>
        </p:txBody>
      </p:sp>
      <p:pic>
        <p:nvPicPr>
          <p:cNvPr id="7" name="Picture 6" descr="Kurose&amp;Ross 8th edition photo">
            <a:extLst>
              <a:ext uri="{FF2B5EF4-FFF2-40B4-BE49-F238E27FC236}">
                <a16:creationId xmlns:a16="http://schemas.microsoft.com/office/drawing/2014/main" id="{1916A9E8-0AFB-C84D-84BA-FF165A7B2C38}"/>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219081926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799123" y="1492538"/>
            <a:ext cx="6164385" cy="4821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784268"/>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857738" y="4177497"/>
            <a:ext cx="9341339" cy="2133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distributed, application-level infrastructure</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dissolve">
                                      <p:cBhvr>
                                        <p:cTn id="10" dur="500"/>
                                        <p:tgtEl>
                                          <p:spTgt spid="11">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Effect transition="in" filter="dissolve">
                                      <p:cBhvr>
                                        <p:cTn id="13" dur="500"/>
                                        <p:tgtEl>
                                          <p:spTgt spid="11">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2" end="2"/>
                                            </p:txEl>
                                          </p:spTgt>
                                        </p:tgtEl>
                                        <p:attrNameLst>
                                          <p:attrName>style.visibility</p:attrName>
                                        </p:attrNameLst>
                                      </p:cBhvr>
                                      <p:to>
                                        <p:strVal val="visible"/>
                                      </p:to>
                                    </p:set>
                                    <p:animEffect transition="in" filter="dissolve">
                                      <p:cBhvr>
                                        <p:cTn id="16" dur="500"/>
                                        <p:tgtEl>
                                          <p:spTgt spid="11">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ssolv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2" end="2"/>
                                            </p:txEl>
                                          </p:spTgt>
                                        </p:tgtEl>
                                        <p:attrNameLst>
                                          <p:attrName>style.visibility</p:attrName>
                                        </p:attrNameLst>
                                      </p:cBhvr>
                                      <p:to>
                                        <p:strVal val="visible"/>
                                      </p:to>
                                    </p:set>
                                    <p:animEffect transition="in" filter="dissolve">
                                      <p:cBhvr>
                                        <p:cTn id="7" dur="500"/>
                                        <p:tgtEl>
                                          <p:spTgt spid="1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
                                            <p:txEl>
                                              <p:pRg st="3" end="3"/>
                                            </p:txEl>
                                          </p:spTgt>
                                        </p:tgtEl>
                                        <p:attrNameLst>
                                          <p:attrName>style.visibility</p:attrName>
                                        </p:attrNameLst>
                                      </p:cBhvr>
                                      <p:to>
                                        <p:strVal val="visible"/>
                                      </p:to>
                                    </p:set>
                                    <p:animEffect transition="in" filter="dissolve">
                                      <p:cBhvr>
                                        <p:cTn id="10" dur="500"/>
                                        <p:tgtEl>
                                          <p:spTgt spid="1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4" end="4"/>
                                            </p:txEl>
                                          </p:spTgt>
                                        </p:tgtEl>
                                        <p:attrNameLst>
                                          <p:attrName>style.visibility</p:attrName>
                                        </p:attrNameLst>
                                      </p:cBhvr>
                                      <p:to>
                                        <p:strVal val="visible"/>
                                      </p:to>
                                    </p:set>
                                    <p:animEffect transition="in" filter="dissolve">
                                      <p:cBhvr>
                                        <p:cTn id="15" dur="500"/>
                                        <p:tgtEl>
                                          <p:spTgt spid="1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5" end="5"/>
                                            </p:txEl>
                                          </p:spTgt>
                                        </p:tgtEl>
                                        <p:attrNameLst>
                                          <p:attrName>style.visibility</p:attrName>
                                        </p:attrNameLst>
                                      </p:cBhvr>
                                      <p:to>
                                        <p:strVal val="visible"/>
                                      </p:to>
                                    </p:set>
                                    <p:animEffect transition="in" filter="dissolve">
                                      <p:cBhvr>
                                        <p:cTn id="18" dur="500"/>
                                        <p:tgtEl>
                                          <p:spTgt spid="12">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6" end="6"/>
                                            </p:txEl>
                                          </p:spTgt>
                                        </p:tgtEl>
                                        <p:attrNameLst>
                                          <p:attrName>style.visibility</p:attrName>
                                        </p:attrNameLst>
                                      </p:cBhvr>
                                      <p:to>
                                        <p:strVal val="visible"/>
                                      </p:to>
                                    </p:set>
                                    <p:animEffect transition="in" filter="dissolve">
                                      <p:cBhvr>
                                        <p:cTn id="24" dur="500"/>
                                        <p:tgtEl>
                                          <p:spTgt spid="12">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dissolve">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grpSp>
        <p:nvGrpSpPr>
          <p:cNvPr id="13" name="Group 18">
            <a:extLst>
              <a:ext uri="{FF2B5EF4-FFF2-40B4-BE49-F238E27FC236}">
                <a16:creationId xmlns:a16="http://schemas.microsoft.com/office/drawing/2014/main" id="{98FBBA2F-969E-0D47-BE6F-DB3DDC40CD64}"/>
              </a:ext>
            </a:extLst>
          </p:cNvPr>
          <p:cNvGrpSpPr>
            <a:grpSpLocks/>
          </p:cNvGrpSpPr>
          <p:nvPr/>
        </p:nvGrpSpPr>
        <p:grpSpPr bwMode="auto">
          <a:xfrm>
            <a:off x="6722609" y="562768"/>
            <a:ext cx="4416425" cy="5732463"/>
            <a:chOff x="4338638" y="295275"/>
            <a:chExt cx="4417210" cy="5732463"/>
          </a:xfrm>
        </p:grpSpPr>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5345113" y="295275"/>
              <a:ext cx="3275012"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5972518" y="4021445"/>
              <a:ext cx="101306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a:extLst>
              <a:ext uri="{FF2B5EF4-FFF2-40B4-BE49-F238E27FC236}">
                <a16:creationId xmlns:a16="http://schemas.microsoft.com/office/drawing/2014/main" id="{8C8D6FF8-065E-9B45-9C85-04117FC6D7D9}"/>
              </a:ext>
            </a:extLst>
          </p:cNvPr>
          <p:cNvSpPr txBox="1">
            <a:spLocks noChangeArrowheads="1"/>
          </p:cNvSpPr>
          <p:nvPr/>
        </p:nvSpPr>
        <p:spPr bwMode="auto">
          <a:xfrm>
            <a:off x="1033466" y="1458684"/>
            <a:ext cx="5254061" cy="4908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CBR: (constant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encoding rate fixed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VBR:  (variable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encoding rate changes as amount of spatial, temporal coding changes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examples: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 1 (CD-ROM) 1.5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MPEG2 (DVD) 3-6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MPEG4 (often used in Internet,  64Kbps – 12 Mbps)</a:t>
            </a:r>
          </a:p>
        </p:txBody>
      </p:sp>
      <p:sp>
        <p:nvSpPr>
          <p:cNvPr id="26" name="Slide Number Placeholder 2">
            <a:extLst>
              <a:ext uri="{FF2B5EF4-FFF2-40B4-BE49-F238E27FC236}">
                <a16:creationId xmlns:a16="http://schemas.microsoft.com/office/drawing/2014/main" id="{410CB071-0A91-C647-A7D5-67DAB10B439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51331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1" end="1"/>
                                            </p:txEl>
                                          </p:spTgt>
                                        </p:tgtEl>
                                        <p:attrNameLst>
                                          <p:attrName>style.visibility</p:attrName>
                                        </p:attrNameLst>
                                      </p:cBhvr>
                                      <p:to>
                                        <p:strVal val="visible"/>
                                      </p:to>
                                    </p:set>
                                    <p:animEffect transition="in" filter="dissolve">
                                      <p:cBhvr>
                                        <p:cTn id="7" dur="500"/>
                                        <p:tgtEl>
                                          <p:spTgt spid="2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xEl>
                                              <p:pRg st="2" end="2"/>
                                            </p:txEl>
                                          </p:spTgt>
                                        </p:tgtEl>
                                        <p:attrNameLst>
                                          <p:attrName>style.visibility</p:attrName>
                                        </p:attrNameLst>
                                      </p:cBhvr>
                                      <p:to>
                                        <p:strVal val="visible"/>
                                      </p:to>
                                    </p:set>
                                    <p:animEffect transition="in" filter="dissolve">
                                      <p:cBhvr>
                                        <p:cTn id="12" dur="500"/>
                                        <p:tgtEl>
                                          <p:spTgt spid="25">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5">
                                            <p:txEl>
                                              <p:pRg st="3" end="3"/>
                                            </p:txEl>
                                          </p:spTgt>
                                        </p:tgtEl>
                                        <p:attrNameLst>
                                          <p:attrName>style.visibility</p:attrName>
                                        </p:attrNameLst>
                                      </p:cBhvr>
                                      <p:to>
                                        <p:strVal val="visible"/>
                                      </p:to>
                                    </p:set>
                                    <p:animEffect transition="in" filter="dissolve">
                                      <p:cBhvr>
                                        <p:cTn id="15" dur="500"/>
                                        <p:tgtEl>
                                          <p:spTgt spid="25">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
                                            <p:txEl>
                                              <p:pRg st="4" end="4"/>
                                            </p:txEl>
                                          </p:spTgt>
                                        </p:tgtEl>
                                        <p:attrNameLst>
                                          <p:attrName>style.visibility</p:attrName>
                                        </p:attrNameLst>
                                      </p:cBhvr>
                                      <p:to>
                                        <p:strVal val="visible"/>
                                      </p:to>
                                    </p:set>
                                    <p:animEffect transition="in" filter="dissolve">
                                      <p:cBhvr>
                                        <p:cTn id="18" dur="500"/>
                                        <p:tgtEl>
                                          <p:spTgt spid="2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5">
                                            <p:txEl>
                                              <p:pRg st="5" end="5"/>
                                            </p:txEl>
                                          </p:spTgt>
                                        </p:tgtEl>
                                        <p:attrNameLst>
                                          <p:attrName>style.visibility</p:attrName>
                                        </p:attrNameLst>
                                      </p:cBhvr>
                                      <p:to>
                                        <p:strVal val="visible"/>
                                      </p:to>
                                    </p:set>
                                    <p:animEffect transition="in" filter="dissolve">
                                      <p:cBhvr>
                                        <p:cTn id="21"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013BA9B-C174-AD4D-AD19-58B7018D2814}"/>
              </a:ext>
            </a:extLst>
          </p:cNvPr>
          <p:cNvSpPr>
            <a:spLocks noGrp="1"/>
          </p:cNvSpPr>
          <p:nvPr>
            <p:ph idx="1"/>
          </p:nvPr>
        </p:nvSpPr>
        <p:spPr>
          <a:xfrm>
            <a:off x="847142" y="4099627"/>
            <a:ext cx="10923837" cy="2543879"/>
          </a:xfrm>
        </p:spPr>
        <p:txBody>
          <a:bodyPr>
            <a:normAutofit lnSpcReduction="10000"/>
          </a:bodyPr>
          <a:lstStyle/>
          <a:p>
            <a:pPr marL="15875" indent="0">
              <a:buNone/>
            </a:pPr>
            <a:r>
              <a:rPr lang="en-US" sz="3000" dirty="0"/>
              <a:t>Main challenges: </a:t>
            </a:r>
          </a:p>
          <a:p>
            <a:pPr marL="471488" indent="-293688"/>
            <a:r>
              <a:rPr lang="en-US" dirty="0"/>
              <a:t>server-to-client bandwidth will </a:t>
            </a:r>
            <a:r>
              <a:rPr lang="en-US" i="1" dirty="0">
                <a:solidFill>
                  <a:srgbClr val="C00000"/>
                </a:solidFill>
              </a:rPr>
              <a:t>vary</a:t>
            </a:r>
            <a:r>
              <a:rPr lang="en-US" dirty="0"/>
              <a:t> over time, with changing network congestion levels (in house, access network, network core, video server)</a:t>
            </a:r>
          </a:p>
          <a:p>
            <a:pPr marL="471488" indent="-293688"/>
            <a:r>
              <a:rPr lang="en-US" dirty="0"/>
              <a:t>packet loss, delay due to congestion will delay playout, or result in poor video quality</a:t>
            </a: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72" name="TextBox 1">
            <a:extLst>
              <a:ext uri="{FF2B5EF4-FFF2-40B4-BE49-F238E27FC236}">
                <a16:creationId xmlns:a16="http://schemas.microsoft.com/office/drawing/2014/main" id="{4CC3C510-CDC9-9A45-BB56-DAF1C3969DC3}"/>
              </a:ext>
            </a:extLst>
          </p:cNvPr>
          <p:cNvSpPr txBox="1">
            <a:spLocks noChangeArrowheads="1"/>
          </p:cNvSpPr>
          <p:nvPr/>
        </p:nvSpPr>
        <p:spPr bwMode="auto">
          <a:xfrm>
            <a:off x="885242" y="1331912"/>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simple scenario</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6" name="TextBox 64">
            <a:extLst>
              <a:ext uri="{FF2B5EF4-FFF2-40B4-BE49-F238E27FC236}">
                <a16:creationId xmlns:a16="http://schemas.microsoft.com/office/drawing/2014/main" id="{E7D816E0-AEC6-6141-B74F-CA3A687B8273}"/>
              </a:ext>
            </a:extLst>
          </p:cNvPr>
          <p:cNvSpPr txBox="1">
            <a:spLocks noChangeArrowheads="1"/>
          </p:cNvSpPr>
          <p:nvPr/>
        </p:nvSpPr>
        <p:spPr bwMode="auto">
          <a:xfrm>
            <a:off x="923341" y="3132138"/>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video server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(stored video)</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6" name="Group 2">
            <a:extLst>
              <a:ext uri="{FF2B5EF4-FFF2-40B4-BE49-F238E27FC236}">
                <a16:creationId xmlns:a16="http://schemas.microsoft.com/office/drawing/2014/main" id="{ABD16E8C-A39C-0341-8FF0-29E0FC72AA0F}"/>
              </a:ext>
            </a:extLst>
          </p:cNvPr>
          <p:cNvGrpSpPr>
            <a:grpSpLocks/>
          </p:cNvGrpSpPr>
          <p:nvPr/>
        </p:nvGrpSpPr>
        <p:grpSpPr bwMode="auto">
          <a:xfrm>
            <a:off x="4485341" y="1757362"/>
            <a:ext cx="1815446" cy="1481575"/>
            <a:chOff x="1842724" y="2867233"/>
            <a:chExt cx="5649912" cy="3416300"/>
          </a:xfrm>
        </p:grpSpPr>
        <p:sp>
          <p:nvSpPr>
            <p:cNvPr id="27" name="AutoShape 99">
              <a:extLst>
                <a:ext uri="{FF2B5EF4-FFF2-40B4-BE49-F238E27FC236}">
                  <a16:creationId xmlns:a16="http://schemas.microsoft.com/office/drawing/2014/main" id="{5F39FB43-6F0D-8346-B384-FE3F906F5C2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Rectangle 87">
              <a:extLst>
                <a:ext uri="{FF2B5EF4-FFF2-40B4-BE49-F238E27FC236}">
                  <a16:creationId xmlns:a16="http://schemas.microsoft.com/office/drawing/2014/main" id="{B4A52C97-C542-D645-B17C-5AD21E358C2F}"/>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9" name="Group 249">
            <a:extLst>
              <a:ext uri="{FF2B5EF4-FFF2-40B4-BE49-F238E27FC236}">
                <a16:creationId xmlns:a16="http://schemas.microsoft.com/office/drawing/2014/main" id="{39ED9F48-D95A-6F4F-BDE3-A1E8105C4698}"/>
              </a:ext>
            </a:extLst>
          </p:cNvPr>
          <p:cNvGrpSpPr>
            <a:grpSpLocks/>
          </p:cNvGrpSpPr>
          <p:nvPr/>
        </p:nvGrpSpPr>
        <p:grpSpPr bwMode="auto">
          <a:xfrm>
            <a:off x="1538452" y="2381945"/>
            <a:ext cx="367460" cy="735587"/>
            <a:chOff x="4140" y="429"/>
            <a:chExt cx="1425" cy="2396"/>
          </a:xfrm>
        </p:grpSpPr>
        <p:sp>
          <p:nvSpPr>
            <p:cNvPr id="30" name="Freeform 250">
              <a:extLst>
                <a:ext uri="{FF2B5EF4-FFF2-40B4-BE49-F238E27FC236}">
                  <a16:creationId xmlns:a16="http://schemas.microsoft.com/office/drawing/2014/main" id="{76646FC7-F29F-1A45-9514-B09BE347ADB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251">
              <a:extLst>
                <a:ext uri="{FF2B5EF4-FFF2-40B4-BE49-F238E27FC236}">
                  <a16:creationId xmlns:a16="http://schemas.microsoft.com/office/drawing/2014/main" id="{88A356D3-831C-D347-994A-F65A950894F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 name="Freeform 252">
              <a:extLst>
                <a:ext uri="{FF2B5EF4-FFF2-40B4-BE49-F238E27FC236}">
                  <a16:creationId xmlns:a16="http://schemas.microsoft.com/office/drawing/2014/main" id="{CE7B2044-F42D-C44D-8632-D955A3E6AAE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
              <a:extLst>
                <a:ext uri="{FF2B5EF4-FFF2-40B4-BE49-F238E27FC236}">
                  <a16:creationId xmlns:a16="http://schemas.microsoft.com/office/drawing/2014/main" id="{722C4379-BF5B-0445-B9AE-9F5F717C02C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254">
              <a:extLst>
                <a:ext uri="{FF2B5EF4-FFF2-40B4-BE49-F238E27FC236}">
                  <a16:creationId xmlns:a16="http://schemas.microsoft.com/office/drawing/2014/main" id="{2C79221E-12AF-B24F-BB52-5E6E39C089B4}"/>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5" name="Group 255">
              <a:extLst>
                <a:ext uri="{FF2B5EF4-FFF2-40B4-BE49-F238E27FC236}">
                  <a16:creationId xmlns:a16="http://schemas.microsoft.com/office/drawing/2014/main" id="{BD880B28-AD46-9941-A2DF-357290A7C937}"/>
                </a:ext>
              </a:extLst>
            </p:cNvPr>
            <p:cNvGrpSpPr>
              <a:grpSpLocks/>
            </p:cNvGrpSpPr>
            <p:nvPr/>
          </p:nvGrpSpPr>
          <p:grpSpPr bwMode="auto">
            <a:xfrm>
              <a:off x="4749" y="668"/>
              <a:ext cx="581" cy="145"/>
              <a:chOff x="614" y="2568"/>
              <a:chExt cx="725" cy="139"/>
            </a:xfrm>
          </p:grpSpPr>
          <p:sp>
            <p:nvSpPr>
              <p:cNvPr id="60" name="AutoShape 256">
                <a:extLst>
                  <a:ext uri="{FF2B5EF4-FFF2-40B4-BE49-F238E27FC236}">
                    <a16:creationId xmlns:a16="http://schemas.microsoft.com/office/drawing/2014/main" id="{598FB7B1-3D02-6A46-8155-0C53677AC9B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1" name="AutoShape 257">
                <a:extLst>
                  <a:ext uri="{FF2B5EF4-FFF2-40B4-BE49-F238E27FC236}">
                    <a16:creationId xmlns:a16="http://schemas.microsoft.com/office/drawing/2014/main" id="{95A6D50F-AA40-5E46-82D5-85FFB86B88E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6" name="Rectangle 258">
              <a:extLst>
                <a:ext uri="{FF2B5EF4-FFF2-40B4-BE49-F238E27FC236}">
                  <a16:creationId xmlns:a16="http://schemas.microsoft.com/office/drawing/2014/main" id="{3BBED6A9-E122-884A-BFCB-917467B1702A}"/>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7" name="Group 259">
              <a:extLst>
                <a:ext uri="{FF2B5EF4-FFF2-40B4-BE49-F238E27FC236}">
                  <a16:creationId xmlns:a16="http://schemas.microsoft.com/office/drawing/2014/main" id="{69E8B4EF-424D-7A4C-984C-DCF79BB34A72}"/>
                </a:ext>
              </a:extLst>
            </p:cNvPr>
            <p:cNvGrpSpPr>
              <a:grpSpLocks/>
            </p:cNvGrpSpPr>
            <p:nvPr/>
          </p:nvGrpSpPr>
          <p:grpSpPr bwMode="auto">
            <a:xfrm>
              <a:off x="4747" y="994"/>
              <a:ext cx="581" cy="134"/>
              <a:chOff x="614" y="2568"/>
              <a:chExt cx="725" cy="139"/>
            </a:xfrm>
          </p:grpSpPr>
          <p:sp>
            <p:nvSpPr>
              <p:cNvPr id="58" name="AutoShape 260">
                <a:extLst>
                  <a:ext uri="{FF2B5EF4-FFF2-40B4-BE49-F238E27FC236}">
                    <a16:creationId xmlns:a16="http://schemas.microsoft.com/office/drawing/2014/main" id="{E3C4D787-982A-0649-9FCF-FBC6AFF8D7A1}"/>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9" name="AutoShape 261">
                <a:extLst>
                  <a:ext uri="{FF2B5EF4-FFF2-40B4-BE49-F238E27FC236}">
                    <a16:creationId xmlns:a16="http://schemas.microsoft.com/office/drawing/2014/main" id="{D631F2FF-3CDB-FD4A-A123-AC04BDA7B6EF}"/>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8" name="Rectangle 262">
              <a:extLst>
                <a:ext uri="{FF2B5EF4-FFF2-40B4-BE49-F238E27FC236}">
                  <a16:creationId xmlns:a16="http://schemas.microsoft.com/office/drawing/2014/main" id="{481E9B3A-8C3E-DF4C-AB1C-C85480804E42}"/>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9" name="Rectangle 263">
              <a:extLst>
                <a:ext uri="{FF2B5EF4-FFF2-40B4-BE49-F238E27FC236}">
                  <a16:creationId xmlns:a16="http://schemas.microsoft.com/office/drawing/2014/main" id="{7B14BE57-C773-FD48-9B13-9F6F0BF7B278}"/>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40" name="Group 264">
              <a:extLst>
                <a:ext uri="{FF2B5EF4-FFF2-40B4-BE49-F238E27FC236}">
                  <a16:creationId xmlns:a16="http://schemas.microsoft.com/office/drawing/2014/main" id="{9DF03BCD-626B-D94B-BE2A-09BBF3DAE6BA}"/>
                </a:ext>
              </a:extLst>
            </p:cNvPr>
            <p:cNvGrpSpPr>
              <a:grpSpLocks/>
            </p:cNvGrpSpPr>
            <p:nvPr/>
          </p:nvGrpSpPr>
          <p:grpSpPr bwMode="auto">
            <a:xfrm>
              <a:off x="4735" y="1627"/>
              <a:ext cx="582" cy="151"/>
              <a:chOff x="614" y="2568"/>
              <a:chExt cx="725" cy="139"/>
            </a:xfrm>
          </p:grpSpPr>
          <p:sp>
            <p:nvSpPr>
              <p:cNvPr id="56" name="AutoShape 265">
                <a:extLst>
                  <a:ext uri="{FF2B5EF4-FFF2-40B4-BE49-F238E27FC236}">
                    <a16:creationId xmlns:a16="http://schemas.microsoft.com/office/drawing/2014/main" id="{1F479030-4D4B-E443-ABFA-C981D61926E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7" name="AutoShape 266">
                <a:extLst>
                  <a:ext uri="{FF2B5EF4-FFF2-40B4-BE49-F238E27FC236}">
                    <a16:creationId xmlns:a16="http://schemas.microsoft.com/office/drawing/2014/main" id="{FB0BC1AA-3E7B-FE44-A49C-699A1336647E}"/>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1" name="Freeform 267">
              <a:extLst>
                <a:ext uri="{FF2B5EF4-FFF2-40B4-BE49-F238E27FC236}">
                  <a16:creationId xmlns:a16="http://schemas.microsoft.com/office/drawing/2014/main" id="{240F983A-C024-2946-A153-DCA336EE384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 name="Group 268">
              <a:extLst>
                <a:ext uri="{FF2B5EF4-FFF2-40B4-BE49-F238E27FC236}">
                  <a16:creationId xmlns:a16="http://schemas.microsoft.com/office/drawing/2014/main" id="{AF71A7D5-DA6A-5A40-B62A-70C26F937E42}"/>
                </a:ext>
              </a:extLst>
            </p:cNvPr>
            <p:cNvGrpSpPr>
              <a:grpSpLocks/>
            </p:cNvGrpSpPr>
            <p:nvPr/>
          </p:nvGrpSpPr>
          <p:grpSpPr bwMode="auto">
            <a:xfrm>
              <a:off x="4739" y="1327"/>
              <a:ext cx="582" cy="139"/>
              <a:chOff x="614" y="2568"/>
              <a:chExt cx="725" cy="139"/>
            </a:xfrm>
          </p:grpSpPr>
          <p:sp>
            <p:nvSpPr>
              <p:cNvPr id="54" name="AutoShape 269">
                <a:extLst>
                  <a:ext uri="{FF2B5EF4-FFF2-40B4-BE49-F238E27FC236}">
                    <a16:creationId xmlns:a16="http://schemas.microsoft.com/office/drawing/2014/main" id="{710A4673-BCCB-3C45-BADB-4394A01ED0B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5" name="AutoShape 270">
                <a:extLst>
                  <a:ext uri="{FF2B5EF4-FFF2-40B4-BE49-F238E27FC236}">
                    <a16:creationId xmlns:a16="http://schemas.microsoft.com/office/drawing/2014/main" id="{36881B2D-0EAD-6843-B634-4D64F4537D8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3" name="Rectangle 271">
              <a:extLst>
                <a:ext uri="{FF2B5EF4-FFF2-40B4-BE49-F238E27FC236}">
                  <a16:creationId xmlns:a16="http://schemas.microsoft.com/office/drawing/2014/main" id="{71D6C8F5-67D3-CE4E-B214-A0025B0EDFE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4" name="Freeform 272">
              <a:extLst>
                <a:ext uri="{FF2B5EF4-FFF2-40B4-BE49-F238E27FC236}">
                  <a16:creationId xmlns:a16="http://schemas.microsoft.com/office/drawing/2014/main" id="{658C6ACF-A2F8-3543-AD55-FBD673207D35}"/>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73">
              <a:extLst>
                <a:ext uri="{FF2B5EF4-FFF2-40B4-BE49-F238E27FC236}">
                  <a16:creationId xmlns:a16="http://schemas.microsoft.com/office/drawing/2014/main" id="{4000ABDF-9E28-2C48-9455-466517C6CF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274">
              <a:extLst>
                <a:ext uri="{FF2B5EF4-FFF2-40B4-BE49-F238E27FC236}">
                  <a16:creationId xmlns:a16="http://schemas.microsoft.com/office/drawing/2014/main" id="{20856062-F77E-B241-A4D9-A61D5EE11C7B}"/>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7" name="Freeform 275">
              <a:extLst>
                <a:ext uri="{FF2B5EF4-FFF2-40B4-BE49-F238E27FC236}">
                  <a16:creationId xmlns:a16="http://schemas.microsoft.com/office/drawing/2014/main" id="{2D221150-9A1E-9241-BFF6-B9E305FBB614}"/>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AutoShape 276">
              <a:extLst>
                <a:ext uri="{FF2B5EF4-FFF2-40B4-BE49-F238E27FC236}">
                  <a16:creationId xmlns:a16="http://schemas.microsoft.com/office/drawing/2014/main" id="{ED49DD6F-7587-3A47-9598-505CAEC071AB}"/>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9" name="AutoShape 277">
              <a:extLst>
                <a:ext uri="{FF2B5EF4-FFF2-40B4-BE49-F238E27FC236}">
                  <a16:creationId xmlns:a16="http://schemas.microsoft.com/office/drawing/2014/main" id="{4D6E82C4-7463-5243-A940-AEED3C72BB7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0" name="Oval 278">
              <a:extLst>
                <a:ext uri="{FF2B5EF4-FFF2-40B4-BE49-F238E27FC236}">
                  <a16:creationId xmlns:a16="http://schemas.microsoft.com/office/drawing/2014/main" id="{899B1CB5-B227-724F-9170-358019617B6F}"/>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1" name="Oval 279">
              <a:extLst>
                <a:ext uri="{FF2B5EF4-FFF2-40B4-BE49-F238E27FC236}">
                  <a16:creationId xmlns:a16="http://schemas.microsoft.com/office/drawing/2014/main" id="{C8289CCE-CFB0-374C-96C9-F65B1BC1AEC0}"/>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52" name="Oval 280">
              <a:extLst>
                <a:ext uri="{FF2B5EF4-FFF2-40B4-BE49-F238E27FC236}">
                  <a16:creationId xmlns:a16="http://schemas.microsoft.com/office/drawing/2014/main" id="{4587FD07-E1CE-7141-A608-1A7A0985482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3" name="Rectangle 281">
              <a:extLst>
                <a:ext uri="{FF2B5EF4-FFF2-40B4-BE49-F238E27FC236}">
                  <a16:creationId xmlns:a16="http://schemas.microsoft.com/office/drawing/2014/main" id="{D5AE84CC-F42F-2C44-82F4-7AE6F437189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62" name="Group 134">
            <a:extLst>
              <a:ext uri="{FF2B5EF4-FFF2-40B4-BE49-F238E27FC236}">
                <a16:creationId xmlns:a16="http://schemas.microsoft.com/office/drawing/2014/main" id="{261DAB2A-DE55-0E45-811B-AB29DEB3F9C5}"/>
              </a:ext>
            </a:extLst>
          </p:cNvPr>
          <p:cNvGrpSpPr>
            <a:grpSpLocks/>
          </p:cNvGrpSpPr>
          <p:nvPr/>
        </p:nvGrpSpPr>
        <p:grpSpPr bwMode="auto">
          <a:xfrm>
            <a:off x="1170991" y="2037185"/>
            <a:ext cx="1102382" cy="340302"/>
            <a:chOff x="3621" y="3265"/>
            <a:chExt cx="1776" cy="744"/>
          </a:xfrm>
        </p:grpSpPr>
        <p:pic>
          <p:nvPicPr>
            <p:cNvPr id="63" name="Picture 135" descr="reellogo">
              <a:extLst>
                <a:ext uri="{FF2B5EF4-FFF2-40B4-BE49-F238E27FC236}">
                  <a16:creationId xmlns:a16="http://schemas.microsoft.com/office/drawing/2014/main" id="{086D2B7E-1DCC-AB4D-9969-323F964B3E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a:extLst>
                <a:ext uri="{FF2B5EF4-FFF2-40B4-BE49-F238E27FC236}">
                  <a16:creationId xmlns:a16="http://schemas.microsoft.com/office/drawing/2014/main" id="{488D2B7B-AD72-6A4E-98F1-F409AF553E2F}"/>
                </a:ext>
              </a:extLst>
            </p:cNvPr>
            <p:cNvSpPr>
              <a:spLocks/>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7">
              <a:extLst>
                <a:ext uri="{FF2B5EF4-FFF2-40B4-BE49-F238E27FC236}">
                  <a16:creationId xmlns:a16="http://schemas.microsoft.com/office/drawing/2014/main" id="{5940D471-4A2E-EC49-9A0A-534664113F8C}"/>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 name="Picture 138" descr="video1">
              <a:extLst>
                <a:ext uri="{FF2B5EF4-FFF2-40B4-BE49-F238E27FC236}">
                  <a16:creationId xmlns:a16="http://schemas.microsoft.com/office/drawing/2014/main" id="{B2DF913B-0088-D047-8E12-A578FC3D3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a:extLst>
              <a:ext uri="{FF2B5EF4-FFF2-40B4-BE49-F238E27FC236}">
                <a16:creationId xmlns:a16="http://schemas.microsoft.com/office/drawing/2014/main" id="{A8D2D0E4-8A9D-5F41-B48D-FC769689ADFF}"/>
              </a:ext>
            </a:extLst>
          </p:cNvPr>
          <p:cNvGrpSpPr>
            <a:grpSpLocks/>
          </p:cNvGrpSpPr>
          <p:nvPr/>
        </p:nvGrpSpPr>
        <p:grpSpPr bwMode="auto">
          <a:xfrm>
            <a:off x="5138301" y="2487004"/>
            <a:ext cx="583292" cy="621162"/>
            <a:chOff x="4437" y="1472"/>
            <a:chExt cx="427" cy="418"/>
          </a:xfrm>
        </p:grpSpPr>
        <p:sp>
          <p:nvSpPr>
            <p:cNvPr id="68" name="Rectangle 350">
              <a:extLst>
                <a:ext uri="{FF2B5EF4-FFF2-40B4-BE49-F238E27FC236}">
                  <a16:creationId xmlns:a16="http://schemas.microsoft.com/office/drawing/2014/main" id="{7C696386-B7C3-484A-867B-0D97C3E295A9}"/>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69" name="Rectangle 351">
              <a:extLst>
                <a:ext uri="{FF2B5EF4-FFF2-40B4-BE49-F238E27FC236}">
                  <a16:creationId xmlns:a16="http://schemas.microsoft.com/office/drawing/2014/main" id="{80E64DF2-CAD9-D44B-A4E7-34F5E1C0928E}"/>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2">
              <a:extLst>
                <a:ext uri="{FF2B5EF4-FFF2-40B4-BE49-F238E27FC236}">
                  <a16:creationId xmlns:a16="http://schemas.microsoft.com/office/drawing/2014/main" id="{1D8E5D70-F00A-BE4D-BC86-BB934A06978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3">
              <a:extLst>
                <a:ext uri="{FF2B5EF4-FFF2-40B4-BE49-F238E27FC236}">
                  <a16:creationId xmlns:a16="http://schemas.microsoft.com/office/drawing/2014/main" id="{7D6F4F20-44DD-6543-9079-83C96AAAE6B4}"/>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73" name="Freeform 1287">
            <a:extLst>
              <a:ext uri="{FF2B5EF4-FFF2-40B4-BE49-F238E27FC236}">
                <a16:creationId xmlns:a16="http://schemas.microsoft.com/office/drawing/2014/main" id="{BE3F4D34-D002-FF47-ADC9-CAFBBDBBD046}"/>
              </a:ext>
            </a:extLst>
          </p:cNvPr>
          <p:cNvSpPr>
            <a:spLocks/>
          </p:cNvSpPr>
          <p:nvPr/>
        </p:nvSpPr>
        <p:spPr bwMode="auto">
          <a:xfrm>
            <a:off x="2405877" y="2063933"/>
            <a:ext cx="1997127" cy="115019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4" name="Straight Connector 45">
            <a:extLst>
              <a:ext uri="{FF2B5EF4-FFF2-40B4-BE49-F238E27FC236}">
                <a16:creationId xmlns:a16="http://schemas.microsoft.com/office/drawing/2014/main" id="{8A8560CF-513B-B545-88A5-17807275F8B2}"/>
              </a:ext>
            </a:extLst>
          </p:cNvPr>
          <p:cNvCxnSpPr>
            <a:cxnSpLocks noChangeShapeType="1"/>
          </p:cNvCxnSpPr>
          <p:nvPr/>
        </p:nvCxnSpPr>
        <p:spPr bwMode="auto">
          <a:xfrm>
            <a:off x="2097155" y="2592961"/>
            <a:ext cx="1068231"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a:extLst>
              <a:ext uri="{FF2B5EF4-FFF2-40B4-BE49-F238E27FC236}">
                <a16:creationId xmlns:a16="http://schemas.microsoft.com/office/drawing/2014/main" id="{49DD2A4D-3F1C-7743-9C44-C80C99333ACF}"/>
              </a:ext>
            </a:extLst>
          </p:cNvPr>
          <p:cNvCxnSpPr>
            <a:cxnSpLocks noChangeShapeType="1"/>
          </p:cNvCxnSpPr>
          <p:nvPr/>
        </p:nvCxnSpPr>
        <p:spPr bwMode="auto">
          <a:xfrm>
            <a:off x="3827908" y="2621196"/>
            <a:ext cx="1044130"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a:extLst>
              <a:ext uri="{FF2B5EF4-FFF2-40B4-BE49-F238E27FC236}">
                <a16:creationId xmlns:a16="http://schemas.microsoft.com/office/drawing/2014/main" id="{7B2A481B-313E-CB4A-BBF3-C6B1CD4E98E9}"/>
              </a:ext>
            </a:extLst>
          </p:cNvPr>
          <p:cNvSpPr txBox="1">
            <a:spLocks noChangeArrowheads="1"/>
          </p:cNvSpPr>
          <p:nvPr/>
        </p:nvSpPr>
        <p:spPr bwMode="auto">
          <a:xfrm>
            <a:off x="5065901" y="3249340"/>
            <a:ext cx="659790" cy="34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8" name="TextBox 64">
            <a:extLst>
              <a:ext uri="{FF2B5EF4-FFF2-40B4-BE49-F238E27FC236}">
                <a16:creationId xmlns:a16="http://schemas.microsoft.com/office/drawing/2014/main" id="{8EF78B8E-FFDC-3842-BA26-33E096491BB0}"/>
              </a:ext>
            </a:extLst>
          </p:cNvPr>
          <p:cNvSpPr txBox="1">
            <a:spLocks noChangeArrowheads="1"/>
          </p:cNvSpPr>
          <p:nvPr/>
        </p:nvSpPr>
        <p:spPr bwMode="auto">
          <a:xfrm>
            <a:off x="2968679" y="2839643"/>
            <a:ext cx="790928" cy="316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Internet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9" name="Slide Number Placeholder 2">
            <a:extLst>
              <a:ext uri="{FF2B5EF4-FFF2-40B4-BE49-F238E27FC236}">
                <a16:creationId xmlns:a16="http://schemas.microsoft.com/office/drawing/2014/main" id="{E59B6253-15F0-6B43-92F4-CFCEFA7140A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94771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2" end="2"/>
                                            </p:txEl>
                                          </p:spTgt>
                                        </p:tgtEl>
                                        <p:attrNameLst>
                                          <p:attrName>style.visibility</p:attrName>
                                        </p:attrNameLst>
                                      </p:cBhvr>
                                      <p:to>
                                        <p:strVal val="visible"/>
                                      </p:to>
                                    </p:set>
                                    <p:animEffect transition="in" filter="dissolve">
                                      <p:cBhvr>
                                        <p:cTn id="10"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grpSp>
        <p:nvGrpSpPr>
          <p:cNvPr id="266" name="Group 249">
            <a:extLst>
              <a:ext uri="{FF2B5EF4-FFF2-40B4-BE49-F238E27FC236}">
                <a16:creationId xmlns:a16="http://schemas.microsoft.com/office/drawing/2014/main" id="{AEF99E4D-FC62-9E44-84B6-19BBBFEFF1DB}"/>
              </a:ext>
            </a:extLst>
          </p:cNvPr>
          <p:cNvGrpSpPr>
            <a:grpSpLocks/>
          </p:cNvGrpSpPr>
          <p:nvPr/>
        </p:nvGrpSpPr>
        <p:grpSpPr bwMode="auto">
          <a:xfrm>
            <a:off x="3788806" y="4809551"/>
            <a:ext cx="427037" cy="785812"/>
            <a:chOff x="4140" y="429"/>
            <a:chExt cx="1425" cy="2396"/>
          </a:xfrm>
        </p:grpSpPr>
        <p:sp>
          <p:nvSpPr>
            <p:cNvPr id="267" name="Freeform 250">
              <a:extLst>
                <a:ext uri="{FF2B5EF4-FFF2-40B4-BE49-F238E27FC236}">
                  <a16:creationId xmlns:a16="http://schemas.microsoft.com/office/drawing/2014/main" id="{152BA2F1-00EA-F348-896B-A5C53F1E6F40}"/>
                </a:ext>
              </a:extLst>
            </p:cNvPr>
            <p:cNvSpPr>
              <a:spLocks/>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51">
              <a:extLst>
                <a:ext uri="{FF2B5EF4-FFF2-40B4-BE49-F238E27FC236}">
                  <a16:creationId xmlns:a16="http://schemas.microsoft.com/office/drawing/2014/main" id="{300E6F11-612F-A14C-87F7-A8851BB4FEF1}"/>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69" name="Freeform 252">
              <a:extLst>
                <a:ext uri="{FF2B5EF4-FFF2-40B4-BE49-F238E27FC236}">
                  <a16:creationId xmlns:a16="http://schemas.microsoft.com/office/drawing/2014/main" id="{826227F8-DADF-1E4A-9A6E-834CD4D3F0AB}"/>
                </a:ext>
              </a:extLst>
            </p:cNvPr>
            <p:cNvSpPr>
              <a:spLocks/>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253">
              <a:extLst>
                <a:ext uri="{FF2B5EF4-FFF2-40B4-BE49-F238E27FC236}">
                  <a16:creationId xmlns:a16="http://schemas.microsoft.com/office/drawing/2014/main" id="{D7185AF3-6DE0-EB40-87C6-269CBC3D782F}"/>
                </a:ext>
              </a:extLst>
            </p:cNvPr>
            <p:cNvSpPr>
              <a:spLocks/>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Rectangle 254">
              <a:extLst>
                <a:ext uri="{FF2B5EF4-FFF2-40B4-BE49-F238E27FC236}">
                  <a16:creationId xmlns:a16="http://schemas.microsoft.com/office/drawing/2014/main" id="{2B2FED80-6596-EF4F-BE23-37718C861526}"/>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2" name="Group 255">
              <a:extLst>
                <a:ext uri="{FF2B5EF4-FFF2-40B4-BE49-F238E27FC236}">
                  <a16:creationId xmlns:a16="http://schemas.microsoft.com/office/drawing/2014/main" id="{A9BE197D-0488-3C45-8D78-A04741AC7C7F}"/>
                </a:ext>
              </a:extLst>
            </p:cNvPr>
            <p:cNvGrpSpPr>
              <a:grpSpLocks/>
            </p:cNvGrpSpPr>
            <p:nvPr/>
          </p:nvGrpSpPr>
          <p:grpSpPr bwMode="auto">
            <a:xfrm>
              <a:off x="4749" y="668"/>
              <a:ext cx="581" cy="145"/>
              <a:chOff x="614" y="2568"/>
              <a:chExt cx="725" cy="139"/>
            </a:xfrm>
          </p:grpSpPr>
          <p:sp>
            <p:nvSpPr>
              <p:cNvPr id="297" name="AutoShape 256">
                <a:extLst>
                  <a:ext uri="{FF2B5EF4-FFF2-40B4-BE49-F238E27FC236}">
                    <a16:creationId xmlns:a16="http://schemas.microsoft.com/office/drawing/2014/main" id="{8AEACE4E-2F2E-074E-944A-FD899A8CC13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8" name="AutoShape 257">
                <a:extLst>
                  <a:ext uri="{FF2B5EF4-FFF2-40B4-BE49-F238E27FC236}">
                    <a16:creationId xmlns:a16="http://schemas.microsoft.com/office/drawing/2014/main" id="{47728FA0-225D-FB46-B5EE-A1020878589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3" name="Rectangle 258">
              <a:extLst>
                <a:ext uri="{FF2B5EF4-FFF2-40B4-BE49-F238E27FC236}">
                  <a16:creationId xmlns:a16="http://schemas.microsoft.com/office/drawing/2014/main" id="{5835E575-F49C-344B-9FDD-DA2C3607B7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4" name="Group 259">
              <a:extLst>
                <a:ext uri="{FF2B5EF4-FFF2-40B4-BE49-F238E27FC236}">
                  <a16:creationId xmlns:a16="http://schemas.microsoft.com/office/drawing/2014/main" id="{AA22B6E8-7F7A-CB4E-8291-401102CED349}"/>
                </a:ext>
              </a:extLst>
            </p:cNvPr>
            <p:cNvGrpSpPr>
              <a:grpSpLocks/>
            </p:cNvGrpSpPr>
            <p:nvPr/>
          </p:nvGrpSpPr>
          <p:grpSpPr bwMode="auto">
            <a:xfrm>
              <a:off x="4747" y="994"/>
              <a:ext cx="581" cy="134"/>
              <a:chOff x="614" y="2568"/>
              <a:chExt cx="725" cy="139"/>
            </a:xfrm>
          </p:grpSpPr>
          <p:sp>
            <p:nvSpPr>
              <p:cNvPr id="295" name="AutoShape 260">
                <a:extLst>
                  <a:ext uri="{FF2B5EF4-FFF2-40B4-BE49-F238E27FC236}">
                    <a16:creationId xmlns:a16="http://schemas.microsoft.com/office/drawing/2014/main" id="{C1C77C6E-EED3-394E-B167-C41757211F84}"/>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6" name="AutoShape 261">
                <a:extLst>
                  <a:ext uri="{FF2B5EF4-FFF2-40B4-BE49-F238E27FC236}">
                    <a16:creationId xmlns:a16="http://schemas.microsoft.com/office/drawing/2014/main" id="{AA09AEA7-1D87-B24F-B374-BDBF7482BD35}"/>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5" name="Rectangle 262">
              <a:extLst>
                <a:ext uri="{FF2B5EF4-FFF2-40B4-BE49-F238E27FC236}">
                  <a16:creationId xmlns:a16="http://schemas.microsoft.com/office/drawing/2014/main" id="{3F42A0BC-CF2E-E24A-A739-845C15ECFE3C}"/>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6" name="Rectangle 263">
              <a:extLst>
                <a:ext uri="{FF2B5EF4-FFF2-40B4-BE49-F238E27FC236}">
                  <a16:creationId xmlns:a16="http://schemas.microsoft.com/office/drawing/2014/main" id="{E64B3966-F003-C44C-9B00-0FD0B4E8C88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7" name="Group 264">
              <a:extLst>
                <a:ext uri="{FF2B5EF4-FFF2-40B4-BE49-F238E27FC236}">
                  <a16:creationId xmlns:a16="http://schemas.microsoft.com/office/drawing/2014/main" id="{EF07E87F-184A-DE45-8C7F-573AF2537DC9}"/>
                </a:ext>
              </a:extLst>
            </p:cNvPr>
            <p:cNvGrpSpPr>
              <a:grpSpLocks/>
            </p:cNvGrpSpPr>
            <p:nvPr/>
          </p:nvGrpSpPr>
          <p:grpSpPr bwMode="auto">
            <a:xfrm>
              <a:off x="4735" y="1627"/>
              <a:ext cx="582" cy="151"/>
              <a:chOff x="614" y="2568"/>
              <a:chExt cx="725" cy="139"/>
            </a:xfrm>
          </p:grpSpPr>
          <p:sp>
            <p:nvSpPr>
              <p:cNvPr id="293" name="AutoShape 265">
                <a:extLst>
                  <a:ext uri="{FF2B5EF4-FFF2-40B4-BE49-F238E27FC236}">
                    <a16:creationId xmlns:a16="http://schemas.microsoft.com/office/drawing/2014/main" id="{E5E61D30-25AE-8741-9618-75C55AD79D78}"/>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4" name="AutoShape 266">
                <a:extLst>
                  <a:ext uri="{FF2B5EF4-FFF2-40B4-BE49-F238E27FC236}">
                    <a16:creationId xmlns:a16="http://schemas.microsoft.com/office/drawing/2014/main" id="{CF8FF070-F087-7840-9F19-7200142BF40A}"/>
                  </a:ext>
                </a:extLst>
              </p:cNvPr>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8" name="Freeform 267">
              <a:extLst>
                <a:ext uri="{FF2B5EF4-FFF2-40B4-BE49-F238E27FC236}">
                  <a16:creationId xmlns:a16="http://schemas.microsoft.com/office/drawing/2014/main" id="{4672D609-04BB-4646-8153-6950398068BE}"/>
                </a:ext>
              </a:extLst>
            </p:cNvPr>
            <p:cNvSpPr>
              <a:spLocks/>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9" name="Group 268">
              <a:extLst>
                <a:ext uri="{FF2B5EF4-FFF2-40B4-BE49-F238E27FC236}">
                  <a16:creationId xmlns:a16="http://schemas.microsoft.com/office/drawing/2014/main" id="{521FCA2B-F1A7-DA40-B114-6914827409D9}"/>
                </a:ext>
              </a:extLst>
            </p:cNvPr>
            <p:cNvGrpSpPr>
              <a:grpSpLocks/>
            </p:cNvGrpSpPr>
            <p:nvPr/>
          </p:nvGrpSpPr>
          <p:grpSpPr bwMode="auto">
            <a:xfrm>
              <a:off x="4739" y="1327"/>
              <a:ext cx="582" cy="139"/>
              <a:chOff x="614" y="2568"/>
              <a:chExt cx="725" cy="139"/>
            </a:xfrm>
          </p:grpSpPr>
          <p:sp>
            <p:nvSpPr>
              <p:cNvPr id="291" name="AutoShape 269">
                <a:extLst>
                  <a:ext uri="{FF2B5EF4-FFF2-40B4-BE49-F238E27FC236}">
                    <a16:creationId xmlns:a16="http://schemas.microsoft.com/office/drawing/2014/main" id="{9DDABA87-8024-3345-81DC-B285EC1C099A}"/>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2" name="AutoShape 270">
                <a:extLst>
                  <a:ext uri="{FF2B5EF4-FFF2-40B4-BE49-F238E27FC236}">
                    <a16:creationId xmlns:a16="http://schemas.microsoft.com/office/drawing/2014/main" id="{314CD0E5-F403-E245-A748-507AF5E0B084}"/>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80" name="Rectangle 271">
              <a:extLst>
                <a:ext uri="{FF2B5EF4-FFF2-40B4-BE49-F238E27FC236}">
                  <a16:creationId xmlns:a16="http://schemas.microsoft.com/office/drawing/2014/main" id="{B559F645-7351-C144-9AE2-DCA74DB20790}"/>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1" name="Freeform 272">
              <a:extLst>
                <a:ext uri="{FF2B5EF4-FFF2-40B4-BE49-F238E27FC236}">
                  <a16:creationId xmlns:a16="http://schemas.microsoft.com/office/drawing/2014/main" id="{BDBAE511-74F9-3244-94BC-D6E8C23A419C}"/>
                </a:ext>
              </a:extLst>
            </p:cNvPr>
            <p:cNvSpPr>
              <a:spLocks/>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273">
              <a:extLst>
                <a:ext uri="{FF2B5EF4-FFF2-40B4-BE49-F238E27FC236}">
                  <a16:creationId xmlns:a16="http://schemas.microsoft.com/office/drawing/2014/main" id="{F24246BA-27AC-EC49-8B17-EBFCCF1ECD36}"/>
                </a:ext>
              </a:extLst>
            </p:cNvPr>
            <p:cNvSpPr>
              <a:spLocks/>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Oval 274">
              <a:extLst>
                <a:ext uri="{FF2B5EF4-FFF2-40B4-BE49-F238E27FC236}">
                  <a16:creationId xmlns:a16="http://schemas.microsoft.com/office/drawing/2014/main" id="{AE61D6B1-7441-3042-851B-64FDF1B98A86}"/>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4" name="Freeform 275">
              <a:extLst>
                <a:ext uri="{FF2B5EF4-FFF2-40B4-BE49-F238E27FC236}">
                  <a16:creationId xmlns:a16="http://schemas.microsoft.com/office/drawing/2014/main" id="{949FFF87-993A-424E-B000-F5B7857D897A}"/>
                </a:ext>
              </a:extLst>
            </p:cNvPr>
            <p:cNvSpPr>
              <a:spLocks/>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AutoShape 276">
              <a:extLst>
                <a:ext uri="{FF2B5EF4-FFF2-40B4-BE49-F238E27FC236}">
                  <a16:creationId xmlns:a16="http://schemas.microsoft.com/office/drawing/2014/main" id="{4730E002-A069-AD40-BDAF-BCE034E211C8}"/>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6" name="AutoShape 277">
              <a:extLst>
                <a:ext uri="{FF2B5EF4-FFF2-40B4-BE49-F238E27FC236}">
                  <a16:creationId xmlns:a16="http://schemas.microsoft.com/office/drawing/2014/main" id="{6A5BF613-0ADA-FE48-97C8-629542574ED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7" name="Oval 278">
              <a:extLst>
                <a:ext uri="{FF2B5EF4-FFF2-40B4-BE49-F238E27FC236}">
                  <a16:creationId xmlns:a16="http://schemas.microsoft.com/office/drawing/2014/main" id="{93CD8B37-7AC2-934F-A6E3-3F0FBCB01462}"/>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8" name="Oval 279">
              <a:extLst>
                <a:ext uri="{FF2B5EF4-FFF2-40B4-BE49-F238E27FC236}">
                  <a16:creationId xmlns:a16="http://schemas.microsoft.com/office/drawing/2014/main" id="{51EF5D37-9B48-6343-A5F5-69AB8533707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Arial" charset="0"/>
              </a:endParaRPr>
            </a:p>
          </p:txBody>
        </p:sp>
        <p:sp>
          <p:nvSpPr>
            <p:cNvPr id="289" name="Oval 280">
              <a:extLst>
                <a:ext uri="{FF2B5EF4-FFF2-40B4-BE49-F238E27FC236}">
                  <a16:creationId xmlns:a16="http://schemas.microsoft.com/office/drawing/2014/main" id="{6B00B086-5270-394E-9B40-A976F059EDB3}"/>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0" name="Rectangle 281">
              <a:extLst>
                <a:ext uri="{FF2B5EF4-FFF2-40B4-BE49-F238E27FC236}">
                  <a16:creationId xmlns:a16="http://schemas.microsoft.com/office/drawing/2014/main" id="{14B0BF53-3A29-964D-B23D-474036984371}"/>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grpSp>
        <p:nvGrpSpPr>
          <p:cNvPr id="299" name="Group 134">
            <a:extLst>
              <a:ext uri="{FF2B5EF4-FFF2-40B4-BE49-F238E27FC236}">
                <a16:creationId xmlns:a16="http://schemas.microsoft.com/office/drawing/2014/main" id="{035EEFA2-3531-EF4E-A6EF-BC8C83C2B5B5}"/>
              </a:ext>
            </a:extLst>
          </p:cNvPr>
          <p:cNvGrpSpPr>
            <a:grpSpLocks/>
          </p:cNvGrpSpPr>
          <p:nvPr/>
        </p:nvGrpSpPr>
        <p:grpSpPr bwMode="auto">
          <a:xfrm>
            <a:off x="3361768" y="4441251"/>
            <a:ext cx="1281113" cy="363537"/>
            <a:chOff x="3621" y="3265"/>
            <a:chExt cx="1776" cy="744"/>
          </a:xfrm>
        </p:grpSpPr>
        <p:pic>
          <p:nvPicPr>
            <p:cNvPr id="300" name="Picture 135" descr="reellogo">
              <a:extLst>
                <a:ext uri="{FF2B5EF4-FFF2-40B4-BE49-F238E27FC236}">
                  <a16:creationId xmlns:a16="http://schemas.microsoft.com/office/drawing/2014/main" id="{14DC10E9-52C9-8142-A6BD-FA98F27C71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1" name="Freeform 136">
              <a:extLst>
                <a:ext uri="{FF2B5EF4-FFF2-40B4-BE49-F238E27FC236}">
                  <a16:creationId xmlns:a16="http://schemas.microsoft.com/office/drawing/2014/main" id="{E8A0CF9D-AEF9-274D-8B33-ACF3DD6B2372}"/>
                </a:ext>
              </a:extLst>
            </p:cNvPr>
            <p:cNvSpPr>
              <a:spLocks/>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2" name="Freeform 137">
              <a:extLst>
                <a:ext uri="{FF2B5EF4-FFF2-40B4-BE49-F238E27FC236}">
                  <a16:creationId xmlns:a16="http://schemas.microsoft.com/office/drawing/2014/main" id="{DE9583DA-16F1-2D4B-929C-271789F62D5E}"/>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pic>
          <p:nvPicPr>
            <p:cNvPr id="303" name="Picture 138" descr="video1">
              <a:extLst>
                <a:ext uri="{FF2B5EF4-FFF2-40B4-BE49-F238E27FC236}">
                  <a16:creationId xmlns:a16="http://schemas.microsoft.com/office/drawing/2014/main" id="{34AB05AF-3A1D-5E4A-AF17-1A795E8C62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304" name="Line 168">
            <a:extLst>
              <a:ext uri="{FF2B5EF4-FFF2-40B4-BE49-F238E27FC236}">
                <a16:creationId xmlns:a16="http://schemas.microsoft.com/office/drawing/2014/main" id="{482428A4-15BB-F740-B74C-16D5589A557B}"/>
              </a:ext>
            </a:extLst>
          </p:cNvPr>
          <p:cNvSpPr>
            <a:spLocks noChangeShapeType="1"/>
          </p:cNvSpPr>
          <p:nvPr/>
        </p:nvSpPr>
        <p:spPr bwMode="auto">
          <a:xfrm>
            <a:off x="1396443" y="1371026"/>
            <a:ext cx="0" cy="2852737"/>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305" name="Group 357">
            <a:extLst>
              <a:ext uri="{FF2B5EF4-FFF2-40B4-BE49-F238E27FC236}">
                <a16:creationId xmlns:a16="http://schemas.microsoft.com/office/drawing/2014/main" id="{581A8529-F504-3846-8B36-89B971CA7477}"/>
              </a:ext>
            </a:extLst>
          </p:cNvPr>
          <p:cNvGrpSpPr>
            <a:grpSpLocks/>
          </p:cNvGrpSpPr>
          <p:nvPr/>
        </p:nvGrpSpPr>
        <p:grpSpPr bwMode="auto">
          <a:xfrm>
            <a:off x="2056843" y="3347465"/>
            <a:ext cx="1662113" cy="1489076"/>
            <a:chOff x="944" y="2184"/>
            <a:chExt cx="1047" cy="938"/>
          </a:xfrm>
        </p:grpSpPr>
        <p:sp>
          <p:nvSpPr>
            <p:cNvPr id="306" name="Freeform 207">
              <a:extLst>
                <a:ext uri="{FF2B5EF4-FFF2-40B4-BE49-F238E27FC236}">
                  <a16:creationId xmlns:a16="http://schemas.microsoft.com/office/drawing/2014/main" id="{FB5DBF6C-CEEB-DA4C-8661-582EC861951C}"/>
                </a:ext>
              </a:extLst>
            </p:cNvPr>
            <p:cNvSpPr>
              <a:spLocks/>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7" name="Text Box 208">
              <a:extLst>
                <a:ext uri="{FF2B5EF4-FFF2-40B4-BE49-F238E27FC236}">
                  <a16:creationId xmlns:a16="http://schemas.microsoft.com/office/drawing/2014/main" id="{814C88A0-3287-EB46-9C41-FEA42D1AC9FB}"/>
                </a:ext>
              </a:extLst>
            </p:cNvPr>
            <p:cNvSpPr txBox="1">
              <a:spLocks noChangeArrowheads="1"/>
            </p:cNvSpPr>
            <p:nvPr/>
          </p:nvSpPr>
          <p:spPr bwMode="auto">
            <a:xfrm>
              <a:off x="944" y="2366"/>
              <a:ext cx="1047" cy="75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342900" marR="0" lvl="0" indent="-342900" algn="l" defTabSz="914400" rtl="0" eaLnBrk="1" fontAlgn="auto" latinLnBrk="0" hangingPunct="1">
                <a:lnSpc>
                  <a:spcPct val="9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recorded (e.g., 30 frames/sec)</a:t>
              </a:r>
            </a:p>
          </p:txBody>
        </p:sp>
      </p:grpSp>
      <p:grpSp>
        <p:nvGrpSpPr>
          <p:cNvPr id="308" name="Group 262">
            <a:extLst>
              <a:ext uri="{FF2B5EF4-FFF2-40B4-BE49-F238E27FC236}">
                <a16:creationId xmlns:a16="http://schemas.microsoft.com/office/drawing/2014/main" id="{CECCA62F-4456-C34B-9177-029B14A96C8F}"/>
              </a:ext>
            </a:extLst>
          </p:cNvPr>
          <p:cNvGrpSpPr>
            <a:grpSpLocks/>
          </p:cNvGrpSpPr>
          <p:nvPr/>
        </p:nvGrpSpPr>
        <p:grpSpPr bwMode="auto">
          <a:xfrm>
            <a:off x="1586943" y="1691701"/>
            <a:ext cx="2552700" cy="2525712"/>
            <a:chOff x="648" y="1147"/>
            <a:chExt cx="1608" cy="1591"/>
          </a:xfrm>
        </p:grpSpPr>
        <p:grpSp>
          <p:nvGrpSpPr>
            <p:cNvPr id="309" name="Group 206">
              <a:extLst>
                <a:ext uri="{FF2B5EF4-FFF2-40B4-BE49-F238E27FC236}">
                  <a16:creationId xmlns:a16="http://schemas.microsoft.com/office/drawing/2014/main" id="{C77333BA-89DD-5D42-B008-4B67B599CF2A}"/>
                </a:ext>
              </a:extLst>
            </p:cNvPr>
            <p:cNvGrpSpPr>
              <a:grpSpLocks/>
            </p:cNvGrpSpPr>
            <p:nvPr/>
          </p:nvGrpSpPr>
          <p:grpSpPr bwMode="auto">
            <a:xfrm>
              <a:off x="648" y="1725"/>
              <a:ext cx="1024" cy="1013"/>
              <a:chOff x="672" y="1071"/>
              <a:chExt cx="1024" cy="1013"/>
            </a:xfrm>
          </p:grpSpPr>
          <p:grpSp>
            <p:nvGrpSpPr>
              <p:cNvPr id="325" name="Group 189">
                <a:extLst>
                  <a:ext uri="{FF2B5EF4-FFF2-40B4-BE49-F238E27FC236}">
                    <a16:creationId xmlns:a16="http://schemas.microsoft.com/office/drawing/2014/main" id="{8A85A2D3-A990-8B41-B23F-258454EAAF2E}"/>
                  </a:ext>
                </a:extLst>
              </p:cNvPr>
              <p:cNvGrpSpPr>
                <a:grpSpLocks/>
              </p:cNvGrpSpPr>
              <p:nvPr/>
            </p:nvGrpSpPr>
            <p:grpSpPr bwMode="auto">
              <a:xfrm>
                <a:off x="672" y="1506"/>
                <a:ext cx="583" cy="578"/>
                <a:chOff x="672" y="1486"/>
                <a:chExt cx="583" cy="578"/>
              </a:xfrm>
            </p:grpSpPr>
            <p:grpSp>
              <p:nvGrpSpPr>
                <p:cNvPr id="336" name="Group 181">
                  <a:extLst>
                    <a:ext uri="{FF2B5EF4-FFF2-40B4-BE49-F238E27FC236}">
                      <a16:creationId xmlns:a16="http://schemas.microsoft.com/office/drawing/2014/main" id="{7BDB39B8-53B4-9640-A017-C997019C6946}"/>
                    </a:ext>
                  </a:extLst>
                </p:cNvPr>
                <p:cNvGrpSpPr>
                  <a:grpSpLocks/>
                </p:cNvGrpSpPr>
                <p:nvPr/>
              </p:nvGrpSpPr>
              <p:grpSpPr bwMode="auto">
                <a:xfrm>
                  <a:off x="672" y="1776"/>
                  <a:ext cx="291" cy="288"/>
                  <a:chOff x="672" y="1776"/>
                  <a:chExt cx="291" cy="288"/>
                </a:xfrm>
              </p:grpSpPr>
              <p:grpSp>
                <p:nvGrpSpPr>
                  <p:cNvPr id="344" name="Group 177">
                    <a:extLst>
                      <a:ext uri="{FF2B5EF4-FFF2-40B4-BE49-F238E27FC236}">
                        <a16:creationId xmlns:a16="http://schemas.microsoft.com/office/drawing/2014/main" id="{8EEE6973-A2DA-CC47-BBFC-6F5DF3C18203}"/>
                      </a:ext>
                    </a:extLst>
                  </p:cNvPr>
                  <p:cNvGrpSpPr>
                    <a:grpSpLocks/>
                  </p:cNvGrpSpPr>
                  <p:nvPr/>
                </p:nvGrpSpPr>
                <p:grpSpPr bwMode="auto">
                  <a:xfrm>
                    <a:off x="672" y="1920"/>
                    <a:ext cx="145" cy="144"/>
                    <a:chOff x="672" y="1920"/>
                    <a:chExt cx="145" cy="144"/>
                  </a:xfrm>
                </p:grpSpPr>
                <p:sp>
                  <p:nvSpPr>
                    <p:cNvPr id="348" name="Line 173">
                      <a:extLst>
                        <a:ext uri="{FF2B5EF4-FFF2-40B4-BE49-F238E27FC236}">
                          <a16:creationId xmlns:a16="http://schemas.microsoft.com/office/drawing/2014/main" id="{EA80EC66-00D7-FA43-A803-FB245F2B604D}"/>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9" name="Line 176">
                      <a:extLst>
                        <a:ext uri="{FF2B5EF4-FFF2-40B4-BE49-F238E27FC236}">
                          <a16:creationId xmlns:a16="http://schemas.microsoft.com/office/drawing/2014/main" id="{F568A800-6A4E-6E4C-A167-13E4AE46AF8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45" name="Group 178">
                    <a:extLst>
                      <a:ext uri="{FF2B5EF4-FFF2-40B4-BE49-F238E27FC236}">
                        <a16:creationId xmlns:a16="http://schemas.microsoft.com/office/drawing/2014/main" id="{302EE25B-7A88-5F4B-B370-A03D1B2E52E9}"/>
                      </a:ext>
                    </a:extLst>
                  </p:cNvPr>
                  <p:cNvGrpSpPr>
                    <a:grpSpLocks/>
                  </p:cNvGrpSpPr>
                  <p:nvPr/>
                </p:nvGrpSpPr>
                <p:grpSpPr bwMode="auto">
                  <a:xfrm>
                    <a:off x="818" y="1776"/>
                    <a:ext cx="145" cy="144"/>
                    <a:chOff x="672" y="1920"/>
                    <a:chExt cx="145" cy="144"/>
                  </a:xfrm>
                </p:grpSpPr>
                <p:sp>
                  <p:nvSpPr>
                    <p:cNvPr id="346" name="Line 179">
                      <a:extLst>
                        <a:ext uri="{FF2B5EF4-FFF2-40B4-BE49-F238E27FC236}">
                          <a16:creationId xmlns:a16="http://schemas.microsoft.com/office/drawing/2014/main" id="{40C6F382-C5D0-DC4C-9C98-5B6A9F97A116}"/>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7" name="Line 180">
                      <a:extLst>
                        <a:ext uri="{FF2B5EF4-FFF2-40B4-BE49-F238E27FC236}">
                          <a16:creationId xmlns:a16="http://schemas.microsoft.com/office/drawing/2014/main" id="{8060F88C-6D9A-F042-9854-C307CF9849B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37" name="Group 182">
                  <a:extLst>
                    <a:ext uri="{FF2B5EF4-FFF2-40B4-BE49-F238E27FC236}">
                      <a16:creationId xmlns:a16="http://schemas.microsoft.com/office/drawing/2014/main" id="{D0EB01A1-2EA5-0244-A29B-7580513BED09}"/>
                    </a:ext>
                  </a:extLst>
                </p:cNvPr>
                <p:cNvGrpSpPr>
                  <a:grpSpLocks/>
                </p:cNvGrpSpPr>
                <p:nvPr/>
              </p:nvGrpSpPr>
              <p:grpSpPr bwMode="auto">
                <a:xfrm>
                  <a:off x="964" y="1486"/>
                  <a:ext cx="291" cy="288"/>
                  <a:chOff x="672" y="1776"/>
                  <a:chExt cx="291" cy="288"/>
                </a:xfrm>
              </p:grpSpPr>
              <p:grpSp>
                <p:nvGrpSpPr>
                  <p:cNvPr id="338" name="Group 183">
                    <a:extLst>
                      <a:ext uri="{FF2B5EF4-FFF2-40B4-BE49-F238E27FC236}">
                        <a16:creationId xmlns:a16="http://schemas.microsoft.com/office/drawing/2014/main" id="{DBF9543B-F39B-274E-978C-E4A708F0B5DE}"/>
                      </a:ext>
                    </a:extLst>
                  </p:cNvPr>
                  <p:cNvGrpSpPr>
                    <a:grpSpLocks/>
                  </p:cNvGrpSpPr>
                  <p:nvPr/>
                </p:nvGrpSpPr>
                <p:grpSpPr bwMode="auto">
                  <a:xfrm>
                    <a:off x="672" y="1920"/>
                    <a:ext cx="145" cy="144"/>
                    <a:chOff x="672" y="1920"/>
                    <a:chExt cx="145" cy="144"/>
                  </a:xfrm>
                </p:grpSpPr>
                <p:sp>
                  <p:nvSpPr>
                    <p:cNvPr id="342" name="Line 184">
                      <a:extLst>
                        <a:ext uri="{FF2B5EF4-FFF2-40B4-BE49-F238E27FC236}">
                          <a16:creationId xmlns:a16="http://schemas.microsoft.com/office/drawing/2014/main" id="{F7E287B9-5EBA-D74E-B700-9B84F2EC573B}"/>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3" name="Line 185">
                      <a:extLst>
                        <a:ext uri="{FF2B5EF4-FFF2-40B4-BE49-F238E27FC236}">
                          <a16:creationId xmlns:a16="http://schemas.microsoft.com/office/drawing/2014/main" id="{C9CC3AA3-BDCE-0744-85DB-208F60B23ACD}"/>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9" name="Group 186">
                    <a:extLst>
                      <a:ext uri="{FF2B5EF4-FFF2-40B4-BE49-F238E27FC236}">
                        <a16:creationId xmlns:a16="http://schemas.microsoft.com/office/drawing/2014/main" id="{8734C907-441E-C244-A935-5A9EB6ADD3D2}"/>
                      </a:ext>
                    </a:extLst>
                  </p:cNvPr>
                  <p:cNvGrpSpPr>
                    <a:grpSpLocks/>
                  </p:cNvGrpSpPr>
                  <p:nvPr/>
                </p:nvGrpSpPr>
                <p:grpSpPr bwMode="auto">
                  <a:xfrm>
                    <a:off x="818" y="1776"/>
                    <a:ext cx="145" cy="144"/>
                    <a:chOff x="672" y="1920"/>
                    <a:chExt cx="145" cy="144"/>
                  </a:xfrm>
                </p:grpSpPr>
                <p:sp>
                  <p:nvSpPr>
                    <p:cNvPr id="340" name="Line 187">
                      <a:extLst>
                        <a:ext uri="{FF2B5EF4-FFF2-40B4-BE49-F238E27FC236}">
                          <a16:creationId xmlns:a16="http://schemas.microsoft.com/office/drawing/2014/main" id="{AC34B541-4E74-6E49-BE49-13688810373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1" name="Line 188">
                      <a:extLst>
                        <a:ext uri="{FF2B5EF4-FFF2-40B4-BE49-F238E27FC236}">
                          <a16:creationId xmlns:a16="http://schemas.microsoft.com/office/drawing/2014/main" id="{C37337D0-1B0B-F845-B482-8E0EF9CEDC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26" name="Group 191">
                <a:extLst>
                  <a:ext uri="{FF2B5EF4-FFF2-40B4-BE49-F238E27FC236}">
                    <a16:creationId xmlns:a16="http://schemas.microsoft.com/office/drawing/2014/main" id="{7BAA7828-347D-144C-A484-CBD99CA1A112}"/>
                  </a:ext>
                </a:extLst>
              </p:cNvPr>
              <p:cNvGrpSpPr>
                <a:grpSpLocks/>
              </p:cNvGrpSpPr>
              <p:nvPr/>
            </p:nvGrpSpPr>
            <p:grpSpPr bwMode="auto">
              <a:xfrm>
                <a:off x="1259" y="1217"/>
                <a:ext cx="291" cy="288"/>
                <a:chOff x="672" y="1776"/>
                <a:chExt cx="291" cy="288"/>
              </a:xfrm>
            </p:grpSpPr>
            <p:grpSp>
              <p:nvGrpSpPr>
                <p:cNvPr id="330" name="Group 192">
                  <a:extLst>
                    <a:ext uri="{FF2B5EF4-FFF2-40B4-BE49-F238E27FC236}">
                      <a16:creationId xmlns:a16="http://schemas.microsoft.com/office/drawing/2014/main" id="{080D745B-F776-FE43-B32E-EC1B13E0B739}"/>
                    </a:ext>
                  </a:extLst>
                </p:cNvPr>
                <p:cNvGrpSpPr>
                  <a:grpSpLocks/>
                </p:cNvGrpSpPr>
                <p:nvPr/>
              </p:nvGrpSpPr>
              <p:grpSpPr bwMode="auto">
                <a:xfrm>
                  <a:off x="672" y="1920"/>
                  <a:ext cx="145" cy="144"/>
                  <a:chOff x="672" y="1920"/>
                  <a:chExt cx="145" cy="144"/>
                </a:xfrm>
              </p:grpSpPr>
              <p:sp>
                <p:nvSpPr>
                  <p:cNvPr id="334" name="Line 193">
                    <a:extLst>
                      <a:ext uri="{FF2B5EF4-FFF2-40B4-BE49-F238E27FC236}">
                        <a16:creationId xmlns:a16="http://schemas.microsoft.com/office/drawing/2014/main" id="{F073E972-0C07-B94E-84EB-F8A969E5451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5" name="Line 194">
                    <a:extLst>
                      <a:ext uri="{FF2B5EF4-FFF2-40B4-BE49-F238E27FC236}">
                        <a16:creationId xmlns:a16="http://schemas.microsoft.com/office/drawing/2014/main" id="{BF80B266-F6B9-2A4A-AD3E-D1EF434B78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1" name="Group 195">
                  <a:extLst>
                    <a:ext uri="{FF2B5EF4-FFF2-40B4-BE49-F238E27FC236}">
                      <a16:creationId xmlns:a16="http://schemas.microsoft.com/office/drawing/2014/main" id="{BEFF0755-D770-E64E-BB14-71631F6530A2}"/>
                    </a:ext>
                  </a:extLst>
                </p:cNvPr>
                <p:cNvGrpSpPr>
                  <a:grpSpLocks/>
                </p:cNvGrpSpPr>
                <p:nvPr/>
              </p:nvGrpSpPr>
              <p:grpSpPr bwMode="auto">
                <a:xfrm>
                  <a:off x="818" y="1776"/>
                  <a:ext cx="145" cy="144"/>
                  <a:chOff x="672" y="1920"/>
                  <a:chExt cx="145" cy="144"/>
                </a:xfrm>
              </p:grpSpPr>
              <p:sp>
                <p:nvSpPr>
                  <p:cNvPr id="332" name="Line 196">
                    <a:extLst>
                      <a:ext uri="{FF2B5EF4-FFF2-40B4-BE49-F238E27FC236}">
                        <a16:creationId xmlns:a16="http://schemas.microsoft.com/office/drawing/2014/main" id="{9970CA13-0D4D-6C45-B64C-ECA2953D292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3" name="Line 197">
                    <a:extLst>
                      <a:ext uri="{FF2B5EF4-FFF2-40B4-BE49-F238E27FC236}">
                        <a16:creationId xmlns:a16="http://schemas.microsoft.com/office/drawing/2014/main" id="{544A36AB-3BBC-2940-8CEB-E11FCED7C09A}"/>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27" name="Group 199">
                <a:extLst>
                  <a:ext uri="{FF2B5EF4-FFF2-40B4-BE49-F238E27FC236}">
                    <a16:creationId xmlns:a16="http://schemas.microsoft.com/office/drawing/2014/main" id="{55C303CA-BC99-6643-8004-D37635DAFB18}"/>
                  </a:ext>
                </a:extLst>
              </p:cNvPr>
              <p:cNvGrpSpPr>
                <a:grpSpLocks/>
              </p:cNvGrpSpPr>
              <p:nvPr/>
            </p:nvGrpSpPr>
            <p:grpSpPr bwMode="auto">
              <a:xfrm>
                <a:off x="1551" y="1071"/>
                <a:ext cx="145" cy="144"/>
                <a:chOff x="672" y="1920"/>
                <a:chExt cx="145" cy="144"/>
              </a:xfrm>
            </p:grpSpPr>
            <p:sp>
              <p:nvSpPr>
                <p:cNvPr id="328" name="Line 200">
                  <a:extLst>
                    <a:ext uri="{FF2B5EF4-FFF2-40B4-BE49-F238E27FC236}">
                      <a16:creationId xmlns:a16="http://schemas.microsoft.com/office/drawing/2014/main" id="{D7E3913D-9FDC-F340-A052-D88746D1247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9" name="Line 201">
                  <a:extLst>
                    <a:ext uri="{FF2B5EF4-FFF2-40B4-BE49-F238E27FC236}">
                      <a16:creationId xmlns:a16="http://schemas.microsoft.com/office/drawing/2014/main" id="{142EF7B4-50D8-2943-AD1B-C3350098128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0" name="Group 237">
              <a:extLst>
                <a:ext uri="{FF2B5EF4-FFF2-40B4-BE49-F238E27FC236}">
                  <a16:creationId xmlns:a16="http://schemas.microsoft.com/office/drawing/2014/main" id="{9B34BEB4-4FF9-8B40-B66D-4EDCA35D74FF}"/>
                </a:ext>
              </a:extLst>
            </p:cNvPr>
            <p:cNvGrpSpPr>
              <a:grpSpLocks/>
            </p:cNvGrpSpPr>
            <p:nvPr/>
          </p:nvGrpSpPr>
          <p:grpSpPr bwMode="auto">
            <a:xfrm>
              <a:off x="1673" y="1147"/>
              <a:ext cx="583" cy="578"/>
              <a:chOff x="672" y="1486"/>
              <a:chExt cx="583" cy="578"/>
            </a:xfrm>
          </p:grpSpPr>
          <p:grpSp>
            <p:nvGrpSpPr>
              <p:cNvPr id="311" name="Group 238">
                <a:extLst>
                  <a:ext uri="{FF2B5EF4-FFF2-40B4-BE49-F238E27FC236}">
                    <a16:creationId xmlns:a16="http://schemas.microsoft.com/office/drawing/2014/main" id="{0D1959A2-DB88-6F4B-8C5B-3061C8A94FEE}"/>
                  </a:ext>
                </a:extLst>
              </p:cNvPr>
              <p:cNvGrpSpPr>
                <a:grpSpLocks/>
              </p:cNvGrpSpPr>
              <p:nvPr/>
            </p:nvGrpSpPr>
            <p:grpSpPr bwMode="auto">
              <a:xfrm>
                <a:off x="672" y="1776"/>
                <a:ext cx="291" cy="288"/>
                <a:chOff x="672" y="1776"/>
                <a:chExt cx="291" cy="288"/>
              </a:xfrm>
            </p:grpSpPr>
            <p:grpSp>
              <p:nvGrpSpPr>
                <p:cNvPr id="319" name="Group 239">
                  <a:extLst>
                    <a:ext uri="{FF2B5EF4-FFF2-40B4-BE49-F238E27FC236}">
                      <a16:creationId xmlns:a16="http://schemas.microsoft.com/office/drawing/2014/main" id="{3C6F65E0-86EC-1641-A410-19EF0049575E}"/>
                    </a:ext>
                  </a:extLst>
                </p:cNvPr>
                <p:cNvGrpSpPr>
                  <a:grpSpLocks/>
                </p:cNvGrpSpPr>
                <p:nvPr/>
              </p:nvGrpSpPr>
              <p:grpSpPr bwMode="auto">
                <a:xfrm>
                  <a:off x="672" y="1920"/>
                  <a:ext cx="145" cy="144"/>
                  <a:chOff x="672" y="1920"/>
                  <a:chExt cx="145" cy="144"/>
                </a:xfrm>
              </p:grpSpPr>
              <p:sp>
                <p:nvSpPr>
                  <p:cNvPr id="323" name="Line 240">
                    <a:extLst>
                      <a:ext uri="{FF2B5EF4-FFF2-40B4-BE49-F238E27FC236}">
                        <a16:creationId xmlns:a16="http://schemas.microsoft.com/office/drawing/2014/main" id="{A4A03A53-563D-2E4E-B447-0601F752DEE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4" name="Line 241">
                    <a:extLst>
                      <a:ext uri="{FF2B5EF4-FFF2-40B4-BE49-F238E27FC236}">
                        <a16:creationId xmlns:a16="http://schemas.microsoft.com/office/drawing/2014/main" id="{4272D3B1-5096-A24D-9784-DFE7C5ED0001}"/>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20" name="Group 242">
                  <a:extLst>
                    <a:ext uri="{FF2B5EF4-FFF2-40B4-BE49-F238E27FC236}">
                      <a16:creationId xmlns:a16="http://schemas.microsoft.com/office/drawing/2014/main" id="{B2D22486-FFD1-1042-8AF1-5A878A82D102}"/>
                    </a:ext>
                  </a:extLst>
                </p:cNvPr>
                <p:cNvGrpSpPr>
                  <a:grpSpLocks/>
                </p:cNvGrpSpPr>
                <p:nvPr/>
              </p:nvGrpSpPr>
              <p:grpSpPr bwMode="auto">
                <a:xfrm>
                  <a:off x="818" y="1776"/>
                  <a:ext cx="145" cy="144"/>
                  <a:chOff x="672" y="1920"/>
                  <a:chExt cx="145" cy="144"/>
                </a:xfrm>
              </p:grpSpPr>
              <p:sp>
                <p:nvSpPr>
                  <p:cNvPr id="321" name="Line 243">
                    <a:extLst>
                      <a:ext uri="{FF2B5EF4-FFF2-40B4-BE49-F238E27FC236}">
                        <a16:creationId xmlns:a16="http://schemas.microsoft.com/office/drawing/2014/main" id="{597BFF9E-F6C6-C84E-8FFA-8CFC0406DBC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2" name="Line 244">
                    <a:extLst>
                      <a:ext uri="{FF2B5EF4-FFF2-40B4-BE49-F238E27FC236}">
                        <a16:creationId xmlns:a16="http://schemas.microsoft.com/office/drawing/2014/main" id="{964E8744-6FF4-724B-A203-2418454DE579}"/>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2" name="Group 245">
                <a:extLst>
                  <a:ext uri="{FF2B5EF4-FFF2-40B4-BE49-F238E27FC236}">
                    <a16:creationId xmlns:a16="http://schemas.microsoft.com/office/drawing/2014/main" id="{47D01BA6-9852-834A-B5F1-D93F8DCE2CD3}"/>
                  </a:ext>
                </a:extLst>
              </p:cNvPr>
              <p:cNvGrpSpPr>
                <a:grpSpLocks/>
              </p:cNvGrpSpPr>
              <p:nvPr/>
            </p:nvGrpSpPr>
            <p:grpSpPr bwMode="auto">
              <a:xfrm>
                <a:off x="964" y="1486"/>
                <a:ext cx="291" cy="288"/>
                <a:chOff x="672" y="1776"/>
                <a:chExt cx="291" cy="288"/>
              </a:xfrm>
            </p:grpSpPr>
            <p:grpSp>
              <p:nvGrpSpPr>
                <p:cNvPr id="313" name="Group 246">
                  <a:extLst>
                    <a:ext uri="{FF2B5EF4-FFF2-40B4-BE49-F238E27FC236}">
                      <a16:creationId xmlns:a16="http://schemas.microsoft.com/office/drawing/2014/main" id="{A27FE7C3-AFCC-BD42-B31C-4050EDEC47B6}"/>
                    </a:ext>
                  </a:extLst>
                </p:cNvPr>
                <p:cNvGrpSpPr>
                  <a:grpSpLocks/>
                </p:cNvGrpSpPr>
                <p:nvPr/>
              </p:nvGrpSpPr>
              <p:grpSpPr bwMode="auto">
                <a:xfrm>
                  <a:off x="672" y="1920"/>
                  <a:ext cx="145" cy="144"/>
                  <a:chOff x="672" y="1920"/>
                  <a:chExt cx="145" cy="144"/>
                </a:xfrm>
              </p:grpSpPr>
              <p:sp>
                <p:nvSpPr>
                  <p:cNvPr id="317" name="Line 247">
                    <a:extLst>
                      <a:ext uri="{FF2B5EF4-FFF2-40B4-BE49-F238E27FC236}">
                        <a16:creationId xmlns:a16="http://schemas.microsoft.com/office/drawing/2014/main" id="{C9007E8A-3559-C441-BD8C-B8D23A4202A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8" name="Line 248">
                    <a:extLst>
                      <a:ext uri="{FF2B5EF4-FFF2-40B4-BE49-F238E27FC236}">
                        <a16:creationId xmlns:a16="http://schemas.microsoft.com/office/drawing/2014/main" id="{79923FA7-D368-3A45-9EB3-81814AFFCB33}"/>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14" name="Group 249">
                  <a:extLst>
                    <a:ext uri="{FF2B5EF4-FFF2-40B4-BE49-F238E27FC236}">
                      <a16:creationId xmlns:a16="http://schemas.microsoft.com/office/drawing/2014/main" id="{59663083-2325-5045-AACD-16293E50CA91}"/>
                    </a:ext>
                  </a:extLst>
                </p:cNvPr>
                <p:cNvGrpSpPr>
                  <a:grpSpLocks/>
                </p:cNvGrpSpPr>
                <p:nvPr/>
              </p:nvGrpSpPr>
              <p:grpSpPr bwMode="auto">
                <a:xfrm>
                  <a:off x="818" y="1776"/>
                  <a:ext cx="145" cy="144"/>
                  <a:chOff x="672" y="1920"/>
                  <a:chExt cx="145" cy="144"/>
                </a:xfrm>
              </p:grpSpPr>
              <p:sp>
                <p:nvSpPr>
                  <p:cNvPr id="315" name="Line 250">
                    <a:extLst>
                      <a:ext uri="{FF2B5EF4-FFF2-40B4-BE49-F238E27FC236}">
                        <a16:creationId xmlns:a16="http://schemas.microsoft.com/office/drawing/2014/main" id="{3DA93C20-E9D3-5F48-8A08-30C0C6E0D0F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6" name="Line 251">
                    <a:extLst>
                      <a:ext uri="{FF2B5EF4-FFF2-40B4-BE49-F238E27FC236}">
                        <a16:creationId xmlns:a16="http://schemas.microsoft.com/office/drawing/2014/main" id="{E7B69FBE-F697-5843-A2CF-1BC0FB43C51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350" name="Group 358">
            <a:extLst>
              <a:ext uri="{FF2B5EF4-FFF2-40B4-BE49-F238E27FC236}">
                <a16:creationId xmlns:a16="http://schemas.microsoft.com/office/drawing/2014/main" id="{B1A75650-3CD8-7F42-A19F-FB22F9C5426D}"/>
              </a:ext>
            </a:extLst>
          </p:cNvPr>
          <p:cNvGrpSpPr>
            <a:grpSpLocks/>
          </p:cNvGrpSpPr>
          <p:nvPr/>
        </p:nvGrpSpPr>
        <p:grpSpPr bwMode="auto">
          <a:xfrm>
            <a:off x="3723718" y="3122038"/>
            <a:ext cx="1373188" cy="1296988"/>
            <a:chOff x="1994" y="2042"/>
            <a:chExt cx="865" cy="817"/>
          </a:xfrm>
        </p:grpSpPr>
        <p:sp>
          <p:nvSpPr>
            <p:cNvPr id="351" name="Freeform 209">
              <a:extLst>
                <a:ext uri="{FF2B5EF4-FFF2-40B4-BE49-F238E27FC236}">
                  <a16:creationId xmlns:a16="http://schemas.microsoft.com/office/drawing/2014/main" id="{726DD585-FDAA-D146-A36E-E461C4F3AF00}"/>
                </a:ext>
              </a:extLst>
            </p:cNvPr>
            <p:cNvSpPr>
              <a:spLocks/>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2" name="Text Box 305">
              <a:extLst>
                <a:ext uri="{FF2B5EF4-FFF2-40B4-BE49-F238E27FC236}">
                  <a16:creationId xmlns:a16="http://schemas.microsoft.com/office/drawing/2014/main" id="{0ADC53BD-DC1E-0447-B68F-69D1E40B8EBB}"/>
                </a:ext>
              </a:extLst>
            </p:cNvPr>
            <p:cNvSpPr txBox="1">
              <a:spLocks noChangeArrowheads="1"/>
            </p:cNvSpPr>
            <p:nvPr/>
          </p:nvSpPr>
          <p:spPr bwMode="auto">
            <a:xfrm>
              <a:off x="1994" y="2042"/>
              <a:ext cx="638" cy="44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0000"/>
                  </a:solidFill>
                  <a:effectLst/>
                  <a:uLnTx/>
                  <a:uFillTx/>
                  <a:latin typeface="Calibri" panose="020F0502020204030204"/>
                  <a:ea typeface="+mn-ea"/>
                  <a:cs typeface="Arial"/>
                </a:rPr>
                <a:t>2. </a:t>
              </a: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video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sent</a:t>
              </a:r>
            </a:p>
          </p:txBody>
        </p:sp>
      </p:grpSp>
      <p:sp>
        <p:nvSpPr>
          <p:cNvPr id="353" name="Text Box 354">
            <a:extLst>
              <a:ext uri="{FF2B5EF4-FFF2-40B4-BE49-F238E27FC236}">
                <a16:creationId xmlns:a16="http://schemas.microsoft.com/office/drawing/2014/main" id="{42A079BA-138E-2D44-8617-F62E7B879731}"/>
              </a:ext>
            </a:extLst>
          </p:cNvPr>
          <p:cNvSpPr txBox="1">
            <a:spLocks noChangeArrowheads="1"/>
          </p:cNvSpPr>
          <p:nvPr/>
        </p:nvSpPr>
        <p:spPr bwMode="auto">
          <a:xfrm rot="-5433387">
            <a:off x="145493" y="2518789"/>
            <a:ext cx="1957387" cy="3667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Cumulative data</a:t>
            </a:r>
          </a:p>
        </p:txBody>
      </p:sp>
      <p:grpSp>
        <p:nvGrpSpPr>
          <p:cNvPr id="354" name="Group 365">
            <a:extLst>
              <a:ext uri="{FF2B5EF4-FFF2-40B4-BE49-F238E27FC236}">
                <a16:creationId xmlns:a16="http://schemas.microsoft.com/office/drawing/2014/main" id="{9B87CE31-DB37-9A44-A229-BC284C3E993B}"/>
              </a:ext>
            </a:extLst>
          </p:cNvPr>
          <p:cNvGrpSpPr>
            <a:grpSpLocks/>
          </p:cNvGrpSpPr>
          <p:nvPr/>
        </p:nvGrpSpPr>
        <p:grpSpPr bwMode="auto">
          <a:xfrm>
            <a:off x="5009593" y="1507551"/>
            <a:ext cx="5768976" cy="4732339"/>
            <a:chOff x="2804" y="903"/>
            <a:chExt cx="3634" cy="2981"/>
          </a:xfrm>
        </p:grpSpPr>
        <p:sp>
          <p:nvSpPr>
            <p:cNvPr id="355" name="Line 360">
              <a:extLst>
                <a:ext uri="{FF2B5EF4-FFF2-40B4-BE49-F238E27FC236}">
                  <a16:creationId xmlns:a16="http://schemas.microsoft.com/office/drawing/2014/main" id="{F2FACE5B-2598-2B4B-A1C2-C2BAFF668547}"/>
                </a:ext>
              </a:extLst>
            </p:cNvPr>
            <p:cNvSpPr>
              <a:spLocks noChangeShapeType="1"/>
            </p:cNvSpPr>
            <p:nvPr/>
          </p:nvSpPr>
          <p:spPr bwMode="auto">
            <a:xfrm>
              <a:off x="3852" y="903"/>
              <a:ext cx="0" cy="2291"/>
            </a:xfrm>
            <a:prstGeom prst="line">
              <a:avLst/>
            </a:prstGeom>
            <a:noFill/>
            <a:ln w="19050">
              <a:solidFill>
                <a:schemeClr val="tx1"/>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6" name="Text Box 361">
              <a:extLst>
                <a:ext uri="{FF2B5EF4-FFF2-40B4-BE49-F238E27FC236}">
                  <a16:creationId xmlns:a16="http://schemas.microsoft.com/office/drawing/2014/main" id="{D1AB6A8D-7F02-5641-A31E-07D5852A462C}"/>
                </a:ext>
              </a:extLst>
            </p:cNvPr>
            <p:cNvSpPr txBox="1">
              <a:spLocks noChangeArrowheads="1"/>
            </p:cNvSpPr>
            <p:nvPr/>
          </p:nvSpPr>
          <p:spPr bwMode="auto">
            <a:xfrm>
              <a:off x="2804" y="3198"/>
              <a:ext cx="3634" cy="686"/>
            </a:xfrm>
            <a:prstGeom prst="rect">
              <a:avLst/>
            </a:prstGeom>
            <a:noFill/>
            <a:ln w="19050">
              <a:solidFill>
                <a:schemeClr val="tx1"/>
              </a:solidFill>
              <a:prstDash val="sysDot"/>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Arial"/>
                </a:rPr>
                <a:t>streaming</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Arial"/>
                </a:rPr>
                <a:t>: at this time, client  playing out early part of video, while server still sending later part of video</a:t>
              </a:r>
            </a:p>
          </p:txBody>
        </p:sp>
      </p:grpSp>
      <p:sp>
        <p:nvSpPr>
          <p:cNvPr id="360" name="Text Box 366">
            <a:extLst>
              <a:ext uri="{FF2B5EF4-FFF2-40B4-BE49-F238E27FC236}">
                <a16:creationId xmlns:a16="http://schemas.microsoft.com/office/drawing/2014/main" id="{58466624-90AF-9D42-9091-9FAEB77AA665}"/>
              </a:ext>
            </a:extLst>
          </p:cNvPr>
          <p:cNvSpPr txBox="1">
            <a:spLocks noChangeArrowheads="1"/>
          </p:cNvSpPr>
          <p:nvPr/>
        </p:nvSpPr>
        <p:spPr bwMode="auto">
          <a:xfrm>
            <a:off x="8657668" y="4236463"/>
            <a:ext cx="620713" cy="3698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time</a:t>
            </a:r>
          </a:p>
        </p:txBody>
      </p:sp>
      <p:grpSp>
        <p:nvGrpSpPr>
          <p:cNvPr id="362" name="Group 263">
            <a:extLst>
              <a:ext uri="{FF2B5EF4-FFF2-40B4-BE49-F238E27FC236}">
                <a16:creationId xmlns:a16="http://schemas.microsoft.com/office/drawing/2014/main" id="{EA56C58B-56AC-834F-849E-EA54C767221C}"/>
              </a:ext>
            </a:extLst>
          </p:cNvPr>
          <p:cNvGrpSpPr>
            <a:grpSpLocks/>
          </p:cNvGrpSpPr>
          <p:nvPr/>
        </p:nvGrpSpPr>
        <p:grpSpPr bwMode="auto">
          <a:xfrm>
            <a:off x="4478338" y="1693820"/>
            <a:ext cx="2552700" cy="2525713"/>
            <a:chOff x="648" y="1147"/>
            <a:chExt cx="1608" cy="1591"/>
          </a:xfrm>
        </p:grpSpPr>
        <p:grpSp>
          <p:nvGrpSpPr>
            <p:cNvPr id="411" name="Group 264">
              <a:extLst>
                <a:ext uri="{FF2B5EF4-FFF2-40B4-BE49-F238E27FC236}">
                  <a16:creationId xmlns:a16="http://schemas.microsoft.com/office/drawing/2014/main" id="{A10C73EE-575B-0448-A214-6B59FB271FD7}"/>
                </a:ext>
              </a:extLst>
            </p:cNvPr>
            <p:cNvGrpSpPr>
              <a:grpSpLocks/>
            </p:cNvGrpSpPr>
            <p:nvPr/>
          </p:nvGrpSpPr>
          <p:grpSpPr bwMode="auto">
            <a:xfrm>
              <a:off x="648" y="1725"/>
              <a:ext cx="1024" cy="1013"/>
              <a:chOff x="672" y="1071"/>
              <a:chExt cx="1024" cy="1013"/>
            </a:xfrm>
          </p:grpSpPr>
          <p:grpSp>
            <p:nvGrpSpPr>
              <p:cNvPr id="427" name="Group 265">
                <a:extLst>
                  <a:ext uri="{FF2B5EF4-FFF2-40B4-BE49-F238E27FC236}">
                    <a16:creationId xmlns:a16="http://schemas.microsoft.com/office/drawing/2014/main" id="{F163D769-B2B9-5944-B2D0-4C48E895A9D5}"/>
                  </a:ext>
                </a:extLst>
              </p:cNvPr>
              <p:cNvGrpSpPr>
                <a:grpSpLocks/>
              </p:cNvGrpSpPr>
              <p:nvPr/>
            </p:nvGrpSpPr>
            <p:grpSpPr bwMode="auto">
              <a:xfrm>
                <a:off x="672" y="1506"/>
                <a:ext cx="583" cy="578"/>
                <a:chOff x="672" y="1486"/>
                <a:chExt cx="583" cy="578"/>
              </a:xfrm>
            </p:grpSpPr>
            <p:grpSp>
              <p:nvGrpSpPr>
                <p:cNvPr id="438" name="Group 266">
                  <a:extLst>
                    <a:ext uri="{FF2B5EF4-FFF2-40B4-BE49-F238E27FC236}">
                      <a16:creationId xmlns:a16="http://schemas.microsoft.com/office/drawing/2014/main" id="{47CE18EE-DF25-8F4A-9956-7FA1F500B11C}"/>
                    </a:ext>
                  </a:extLst>
                </p:cNvPr>
                <p:cNvGrpSpPr>
                  <a:grpSpLocks/>
                </p:cNvGrpSpPr>
                <p:nvPr/>
              </p:nvGrpSpPr>
              <p:grpSpPr bwMode="auto">
                <a:xfrm>
                  <a:off x="672" y="1776"/>
                  <a:ext cx="291" cy="288"/>
                  <a:chOff x="672" y="1776"/>
                  <a:chExt cx="291" cy="288"/>
                </a:xfrm>
              </p:grpSpPr>
              <p:grpSp>
                <p:nvGrpSpPr>
                  <p:cNvPr id="446" name="Group 267">
                    <a:extLst>
                      <a:ext uri="{FF2B5EF4-FFF2-40B4-BE49-F238E27FC236}">
                        <a16:creationId xmlns:a16="http://schemas.microsoft.com/office/drawing/2014/main" id="{3BB4504D-1A2B-9343-8787-5B23B1213677}"/>
                      </a:ext>
                    </a:extLst>
                  </p:cNvPr>
                  <p:cNvGrpSpPr>
                    <a:grpSpLocks/>
                  </p:cNvGrpSpPr>
                  <p:nvPr/>
                </p:nvGrpSpPr>
                <p:grpSpPr bwMode="auto">
                  <a:xfrm>
                    <a:off x="672" y="1920"/>
                    <a:ext cx="145" cy="144"/>
                    <a:chOff x="672" y="1920"/>
                    <a:chExt cx="145" cy="144"/>
                  </a:xfrm>
                </p:grpSpPr>
                <p:sp>
                  <p:nvSpPr>
                    <p:cNvPr id="450" name="Line 268">
                      <a:extLst>
                        <a:ext uri="{FF2B5EF4-FFF2-40B4-BE49-F238E27FC236}">
                          <a16:creationId xmlns:a16="http://schemas.microsoft.com/office/drawing/2014/main" id="{47C9C95F-7187-0B4A-8496-E31A38F679B9}"/>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51" name="Line 269">
                      <a:extLst>
                        <a:ext uri="{FF2B5EF4-FFF2-40B4-BE49-F238E27FC236}">
                          <a16:creationId xmlns:a16="http://schemas.microsoft.com/office/drawing/2014/main" id="{33A91F87-4A1F-2D40-8D8C-B09DE015907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7" name="Group 270">
                    <a:extLst>
                      <a:ext uri="{FF2B5EF4-FFF2-40B4-BE49-F238E27FC236}">
                        <a16:creationId xmlns:a16="http://schemas.microsoft.com/office/drawing/2014/main" id="{500194A4-54C5-0641-B353-57816A036364}"/>
                      </a:ext>
                    </a:extLst>
                  </p:cNvPr>
                  <p:cNvGrpSpPr>
                    <a:grpSpLocks/>
                  </p:cNvGrpSpPr>
                  <p:nvPr/>
                </p:nvGrpSpPr>
                <p:grpSpPr bwMode="auto">
                  <a:xfrm>
                    <a:off x="818" y="1776"/>
                    <a:ext cx="145" cy="144"/>
                    <a:chOff x="672" y="1920"/>
                    <a:chExt cx="145" cy="144"/>
                  </a:xfrm>
                </p:grpSpPr>
                <p:sp>
                  <p:nvSpPr>
                    <p:cNvPr id="448" name="Line 271">
                      <a:extLst>
                        <a:ext uri="{FF2B5EF4-FFF2-40B4-BE49-F238E27FC236}">
                          <a16:creationId xmlns:a16="http://schemas.microsoft.com/office/drawing/2014/main" id="{1FDA36DA-2649-534C-B0C6-3320116F465D}"/>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9" name="Line 272">
                      <a:extLst>
                        <a:ext uri="{FF2B5EF4-FFF2-40B4-BE49-F238E27FC236}">
                          <a16:creationId xmlns:a16="http://schemas.microsoft.com/office/drawing/2014/main" id="{ED38F4B9-ADDD-1740-ACAD-6B7D2291F3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39" name="Group 273">
                  <a:extLst>
                    <a:ext uri="{FF2B5EF4-FFF2-40B4-BE49-F238E27FC236}">
                      <a16:creationId xmlns:a16="http://schemas.microsoft.com/office/drawing/2014/main" id="{DBA0E83F-92A1-3B41-828B-8B2BBBBAA69E}"/>
                    </a:ext>
                  </a:extLst>
                </p:cNvPr>
                <p:cNvGrpSpPr>
                  <a:grpSpLocks/>
                </p:cNvGrpSpPr>
                <p:nvPr/>
              </p:nvGrpSpPr>
              <p:grpSpPr bwMode="auto">
                <a:xfrm>
                  <a:off x="964" y="1486"/>
                  <a:ext cx="291" cy="288"/>
                  <a:chOff x="672" y="1776"/>
                  <a:chExt cx="291" cy="288"/>
                </a:xfrm>
              </p:grpSpPr>
              <p:grpSp>
                <p:nvGrpSpPr>
                  <p:cNvPr id="440" name="Group 274">
                    <a:extLst>
                      <a:ext uri="{FF2B5EF4-FFF2-40B4-BE49-F238E27FC236}">
                        <a16:creationId xmlns:a16="http://schemas.microsoft.com/office/drawing/2014/main" id="{ADE50871-4E66-4249-9CD5-5873E4222FC0}"/>
                      </a:ext>
                    </a:extLst>
                  </p:cNvPr>
                  <p:cNvGrpSpPr>
                    <a:grpSpLocks/>
                  </p:cNvGrpSpPr>
                  <p:nvPr/>
                </p:nvGrpSpPr>
                <p:grpSpPr bwMode="auto">
                  <a:xfrm>
                    <a:off x="672" y="1920"/>
                    <a:ext cx="145" cy="144"/>
                    <a:chOff x="672" y="1920"/>
                    <a:chExt cx="145" cy="144"/>
                  </a:xfrm>
                </p:grpSpPr>
                <p:sp>
                  <p:nvSpPr>
                    <p:cNvPr id="444" name="Line 275">
                      <a:extLst>
                        <a:ext uri="{FF2B5EF4-FFF2-40B4-BE49-F238E27FC236}">
                          <a16:creationId xmlns:a16="http://schemas.microsoft.com/office/drawing/2014/main" id="{6105385D-B8C1-9E47-B0C5-FD41228A2B3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5" name="Line 276">
                      <a:extLst>
                        <a:ext uri="{FF2B5EF4-FFF2-40B4-BE49-F238E27FC236}">
                          <a16:creationId xmlns:a16="http://schemas.microsoft.com/office/drawing/2014/main" id="{E47EBE3F-A869-2749-9EBA-837F378EC1B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1" name="Group 277">
                    <a:extLst>
                      <a:ext uri="{FF2B5EF4-FFF2-40B4-BE49-F238E27FC236}">
                        <a16:creationId xmlns:a16="http://schemas.microsoft.com/office/drawing/2014/main" id="{C321EA68-449A-194D-B714-57BECE87067E}"/>
                      </a:ext>
                    </a:extLst>
                  </p:cNvPr>
                  <p:cNvGrpSpPr>
                    <a:grpSpLocks/>
                  </p:cNvGrpSpPr>
                  <p:nvPr/>
                </p:nvGrpSpPr>
                <p:grpSpPr bwMode="auto">
                  <a:xfrm>
                    <a:off x="818" y="1776"/>
                    <a:ext cx="145" cy="144"/>
                    <a:chOff x="672" y="1920"/>
                    <a:chExt cx="145" cy="144"/>
                  </a:xfrm>
                </p:grpSpPr>
                <p:sp>
                  <p:nvSpPr>
                    <p:cNvPr id="442" name="Line 278">
                      <a:extLst>
                        <a:ext uri="{FF2B5EF4-FFF2-40B4-BE49-F238E27FC236}">
                          <a16:creationId xmlns:a16="http://schemas.microsoft.com/office/drawing/2014/main" id="{0BC1D629-7CBF-4947-BBB5-DF0E6A1B00D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3" name="Line 279">
                      <a:extLst>
                        <a:ext uri="{FF2B5EF4-FFF2-40B4-BE49-F238E27FC236}">
                          <a16:creationId xmlns:a16="http://schemas.microsoft.com/office/drawing/2014/main" id="{E702AD42-70DB-5441-87E9-BC7872AFFF3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428" name="Group 280">
                <a:extLst>
                  <a:ext uri="{FF2B5EF4-FFF2-40B4-BE49-F238E27FC236}">
                    <a16:creationId xmlns:a16="http://schemas.microsoft.com/office/drawing/2014/main" id="{BE071EE1-B986-0248-B7C6-E944D585DA33}"/>
                  </a:ext>
                </a:extLst>
              </p:cNvPr>
              <p:cNvGrpSpPr>
                <a:grpSpLocks/>
              </p:cNvGrpSpPr>
              <p:nvPr/>
            </p:nvGrpSpPr>
            <p:grpSpPr bwMode="auto">
              <a:xfrm>
                <a:off x="1259" y="1217"/>
                <a:ext cx="291" cy="288"/>
                <a:chOff x="672" y="1776"/>
                <a:chExt cx="291" cy="288"/>
              </a:xfrm>
            </p:grpSpPr>
            <p:grpSp>
              <p:nvGrpSpPr>
                <p:cNvPr id="432" name="Group 281">
                  <a:extLst>
                    <a:ext uri="{FF2B5EF4-FFF2-40B4-BE49-F238E27FC236}">
                      <a16:creationId xmlns:a16="http://schemas.microsoft.com/office/drawing/2014/main" id="{7229A489-CAC6-274F-AF69-A101419B763B}"/>
                    </a:ext>
                  </a:extLst>
                </p:cNvPr>
                <p:cNvGrpSpPr>
                  <a:grpSpLocks/>
                </p:cNvGrpSpPr>
                <p:nvPr/>
              </p:nvGrpSpPr>
              <p:grpSpPr bwMode="auto">
                <a:xfrm>
                  <a:off x="672" y="1920"/>
                  <a:ext cx="145" cy="144"/>
                  <a:chOff x="672" y="1920"/>
                  <a:chExt cx="145" cy="144"/>
                </a:xfrm>
              </p:grpSpPr>
              <p:sp>
                <p:nvSpPr>
                  <p:cNvPr id="436" name="Line 282">
                    <a:extLst>
                      <a:ext uri="{FF2B5EF4-FFF2-40B4-BE49-F238E27FC236}">
                        <a16:creationId xmlns:a16="http://schemas.microsoft.com/office/drawing/2014/main" id="{74E31333-2568-0642-8D3B-1650F159FCF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7" name="Line 283">
                    <a:extLst>
                      <a:ext uri="{FF2B5EF4-FFF2-40B4-BE49-F238E27FC236}">
                        <a16:creationId xmlns:a16="http://schemas.microsoft.com/office/drawing/2014/main" id="{98BA3F1E-08EE-4746-B16D-A5A2FB8E92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33" name="Group 284">
                  <a:extLst>
                    <a:ext uri="{FF2B5EF4-FFF2-40B4-BE49-F238E27FC236}">
                      <a16:creationId xmlns:a16="http://schemas.microsoft.com/office/drawing/2014/main" id="{199D0F45-97C2-344B-85F5-3E8B9657CFE9}"/>
                    </a:ext>
                  </a:extLst>
                </p:cNvPr>
                <p:cNvGrpSpPr>
                  <a:grpSpLocks/>
                </p:cNvGrpSpPr>
                <p:nvPr/>
              </p:nvGrpSpPr>
              <p:grpSpPr bwMode="auto">
                <a:xfrm>
                  <a:off x="818" y="1776"/>
                  <a:ext cx="145" cy="144"/>
                  <a:chOff x="672" y="1920"/>
                  <a:chExt cx="145" cy="144"/>
                </a:xfrm>
              </p:grpSpPr>
              <p:sp>
                <p:nvSpPr>
                  <p:cNvPr id="434" name="Line 285">
                    <a:extLst>
                      <a:ext uri="{FF2B5EF4-FFF2-40B4-BE49-F238E27FC236}">
                        <a16:creationId xmlns:a16="http://schemas.microsoft.com/office/drawing/2014/main" id="{B2664896-9A99-934B-910D-7193C0DAD308}"/>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5" name="Line 286">
                    <a:extLst>
                      <a:ext uri="{FF2B5EF4-FFF2-40B4-BE49-F238E27FC236}">
                        <a16:creationId xmlns:a16="http://schemas.microsoft.com/office/drawing/2014/main" id="{E43C55B4-FF96-6947-854C-72D13A10754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29" name="Group 287">
                <a:extLst>
                  <a:ext uri="{FF2B5EF4-FFF2-40B4-BE49-F238E27FC236}">
                    <a16:creationId xmlns:a16="http://schemas.microsoft.com/office/drawing/2014/main" id="{E773068B-72AF-1E4E-805C-FB886AD66408}"/>
                  </a:ext>
                </a:extLst>
              </p:cNvPr>
              <p:cNvGrpSpPr>
                <a:grpSpLocks/>
              </p:cNvGrpSpPr>
              <p:nvPr/>
            </p:nvGrpSpPr>
            <p:grpSpPr bwMode="auto">
              <a:xfrm>
                <a:off x="1551" y="1071"/>
                <a:ext cx="145" cy="144"/>
                <a:chOff x="672" y="1920"/>
                <a:chExt cx="145" cy="144"/>
              </a:xfrm>
            </p:grpSpPr>
            <p:sp>
              <p:nvSpPr>
                <p:cNvPr id="430" name="Line 288">
                  <a:extLst>
                    <a:ext uri="{FF2B5EF4-FFF2-40B4-BE49-F238E27FC236}">
                      <a16:creationId xmlns:a16="http://schemas.microsoft.com/office/drawing/2014/main" id="{016DE7C6-744C-CF4D-9603-B9B0567975A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1" name="Line 289">
                  <a:extLst>
                    <a:ext uri="{FF2B5EF4-FFF2-40B4-BE49-F238E27FC236}">
                      <a16:creationId xmlns:a16="http://schemas.microsoft.com/office/drawing/2014/main" id="{3936F322-2E52-8A48-98FB-C4941C484F3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2" name="Group 290">
              <a:extLst>
                <a:ext uri="{FF2B5EF4-FFF2-40B4-BE49-F238E27FC236}">
                  <a16:creationId xmlns:a16="http://schemas.microsoft.com/office/drawing/2014/main" id="{F68B663C-2198-094C-B28B-2828EAAB82D1}"/>
                </a:ext>
              </a:extLst>
            </p:cNvPr>
            <p:cNvGrpSpPr>
              <a:grpSpLocks/>
            </p:cNvGrpSpPr>
            <p:nvPr/>
          </p:nvGrpSpPr>
          <p:grpSpPr bwMode="auto">
            <a:xfrm>
              <a:off x="1673" y="1147"/>
              <a:ext cx="583" cy="578"/>
              <a:chOff x="672" y="1486"/>
              <a:chExt cx="583" cy="578"/>
            </a:xfrm>
          </p:grpSpPr>
          <p:grpSp>
            <p:nvGrpSpPr>
              <p:cNvPr id="413" name="Group 291">
                <a:extLst>
                  <a:ext uri="{FF2B5EF4-FFF2-40B4-BE49-F238E27FC236}">
                    <a16:creationId xmlns:a16="http://schemas.microsoft.com/office/drawing/2014/main" id="{5A97AB60-18EF-0243-A1FF-2BF42CBB2F77}"/>
                  </a:ext>
                </a:extLst>
              </p:cNvPr>
              <p:cNvGrpSpPr>
                <a:grpSpLocks/>
              </p:cNvGrpSpPr>
              <p:nvPr/>
            </p:nvGrpSpPr>
            <p:grpSpPr bwMode="auto">
              <a:xfrm>
                <a:off x="672" y="1776"/>
                <a:ext cx="291" cy="288"/>
                <a:chOff x="672" y="1776"/>
                <a:chExt cx="291" cy="288"/>
              </a:xfrm>
            </p:grpSpPr>
            <p:grpSp>
              <p:nvGrpSpPr>
                <p:cNvPr id="421" name="Group 292">
                  <a:extLst>
                    <a:ext uri="{FF2B5EF4-FFF2-40B4-BE49-F238E27FC236}">
                      <a16:creationId xmlns:a16="http://schemas.microsoft.com/office/drawing/2014/main" id="{2B4B77F7-854F-F143-9436-9C80F22387D4}"/>
                    </a:ext>
                  </a:extLst>
                </p:cNvPr>
                <p:cNvGrpSpPr>
                  <a:grpSpLocks/>
                </p:cNvGrpSpPr>
                <p:nvPr/>
              </p:nvGrpSpPr>
              <p:grpSpPr bwMode="auto">
                <a:xfrm>
                  <a:off x="672" y="1920"/>
                  <a:ext cx="145" cy="144"/>
                  <a:chOff x="672" y="1920"/>
                  <a:chExt cx="145" cy="144"/>
                </a:xfrm>
              </p:grpSpPr>
              <p:sp>
                <p:nvSpPr>
                  <p:cNvPr id="425" name="Line 293">
                    <a:extLst>
                      <a:ext uri="{FF2B5EF4-FFF2-40B4-BE49-F238E27FC236}">
                        <a16:creationId xmlns:a16="http://schemas.microsoft.com/office/drawing/2014/main" id="{2FF0E93C-F1F9-7B49-8B1B-8BAD10F67ABF}"/>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6" name="Line 294">
                    <a:extLst>
                      <a:ext uri="{FF2B5EF4-FFF2-40B4-BE49-F238E27FC236}">
                        <a16:creationId xmlns:a16="http://schemas.microsoft.com/office/drawing/2014/main" id="{44E6EFCD-AE01-414D-8B02-800D0BCBAB27}"/>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22" name="Group 295">
                  <a:extLst>
                    <a:ext uri="{FF2B5EF4-FFF2-40B4-BE49-F238E27FC236}">
                      <a16:creationId xmlns:a16="http://schemas.microsoft.com/office/drawing/2014/main" id="{F14A7FE1-7840-A04E-8A45-1602A0A5CBC0}"/>
                    </a:ext>
                  </a:extLst>
                </p:cNvPr>
                <p:cNvGrpSpPr>
                  <a:grpSpLocks/>
                </p:cNvGrpSpPr>
                <p:nvPr/>
              </p:nvGrpSpPr>
              <p:grpSpPr bwMode="auto">
                <a:xfrm>
                  <a:off x="818" y="1776"/>
                  <a:ext cx="145" cy="144"/>
                  <a:chOff x="672" y="1920"/>
                  <a:chExt cx="145" cy="144"/>
                </a:xfrm>
              </p:grpSpPr>
              <p:sp>
                <p:nvSpPr>
                  <p:cNvPr id="423" name="Line 296">
                    <a:extLst>
                      <a:ext uri="{FF2B5EF4-FFF2-40B4-BE49-F238E27FC236}">
                        <a16:creationId xmlns:a16="http://schemas.microsoft.com/office/drawing/2014/main" id="{0C44817A-8DE7-E74C-8DEF-886B482227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4" name="Line 297">
                    <a:extLst>
                      <a:ext uri="{FF2B5EF4-FFF2-40B4-BE49-F238E27FC236}">
                        <a16:creationId xmlns:a16="http://schemas.microsoft.com/office/drawing/2014/main" id="{C7FE7A0E-E74D-E840-B1B1-ED9C2641F67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4" name="Group 298">
                <a:extLst>
                  <a:ext uri="{FF2B5EF4-FFF2-40B4-BE49-F238E27FC236}">
                    <a16:creationId xmlns:a16="http://schemas.microsoft.com/office/drawing/2014/main" id="{BAE76EE8-D72E-7B46-9B65-1BDDB924335F}"/>
                  </a:ext>
                </a:extLst>
              </p:cNvPr>
              <p:cNvGrpSpPr>
                <a:grpSpLocks/>
              </p:cNvGrpSpPr>
              <p:nvPr/>
            </p:nvGrpSpPr>
            <p:grpSpPr bwMode="auto">
              <a:xfrm>
                <a:off x="964" y="1486"/>
                <a:ext cx="291" cy="288"/>
                <a:chOff x="672" y="1776"/>
                <a:chExt cx="291" cy="288"/>
              </a:xfrm>
            </p:grpSpPr>
            <p:grpSp>
              <p:nvGrpSpPr>
                <p:cNvPr id="415" name="Group 299">
                  <a:extLst>
                    <a:ext uri="{FF2B5EF4-FFF2-40B4-BE49-F238E27FC236}">
                      <a16:creationId xmlns:a16="http://schemas.microsoft.com/office/drawing/2014/main" id="{83CD0457-8AD2-E843-AAF8-B0F1829FB9DD}"/>
                    </a:ext>
                  </a:extLst>
                </p:cNvPr>
                <p:cNvGrpSpPr>
                  <a:grpSpLocks/>
                </p:cNvGrpSpPr>
                <p:nvPr/>
              </p:nvGrpSpPr>
              <p:grpSpPr bwMode="auto">
                <a:xfrm>
                  <a:off x="672" y="1920"/>
                  <a:ext cx="145" cy="144"/>
                  <a:chOff x="672" y="1920"/>
                  <a:chExt cx="145" cy="144"/>
                </a:xfrm>
              </p:grpSpPr>
              <p:sp>
                <p:nvSpPr>
                  <p:cNvPr id="419" name="Line 300">
                    <a:extLst>
                      <a:ext uri="{FF2B5EF4-FFF2-40B4-BE49-F238E27FC236}">
                        <a16:creationId xmlns:a16="http://schemas.microsoft.com/office/drawing/2014/main" id="{A755790D-3242-B64C-B9BA-B6E2166A56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0" name="Line 301">
                    <a:extLst>
                      <a:ext uri="{FF2B5EF4-FFF2-40B4-BE49-F238E27FC236}">
                        <a16:creationId xmlns:a16="http://schemas.microsoft.com/office/drawing/2014/main" id="{EE069ECB-9B06-9247-8CA7-98D070E6CE5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16" name="Group 302">
                  <a:extLst>
                    <a:ext uri="{FF2B5EF4-FFF2-40B4-BE49-F238E27FC236}">
                      <a16:creationId xmlns:a16="http://schemas.microsoft.com/office/drawing/2014/main" id="{65323115-99B2-2B48-9A17-90D66814A4D0}"/>
                    </a:ext>
                  </a:extLst>
                </p:cNvPr>
                <p:cNvGrpSpPr>
                  <a:grpSpLocks/>
                </p:cNvGrpSpPr>
                <p:nvPr/>
              </p:nvGrpSpPr>
              <p:grpSpPr bwMode="auto">
                <a:xfrm>
                  <a:off x="818" y="1776"/>
                  <a:ext cx="145" cy="144"/>
                  <a:chOff x="672" y="1920"/>
                  <a:chExt cx="145" cy="144"/>
                </a:xfrm>
              </p:grpSpPr>
              <p:sp>
                <p:nvSpPr>
                  <p:cNvPr id="417" name="Line 303">
                    <a:extLst>
                      <a:ext uri="{FF2B5EF4-FFF2-40B4-BE49-F238E27FC236}">
                        <a16:creationId xmlns:a16="http://schemas.microsoft.com/office/drawing/2014/main" id="{19BED610-B77A-0442-981F-B9C075A7899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8" name="Line 304">
                    <a:extLst>
                      <a:ext uri="{FF2B5EF4-FFF2-40B4-BE49-F238E27FC236}">
                        <a16:creationId xmlns:a16="http://schemas.microsoft.com/office/drawing/2014/main" id="{66FBF5F5-B319-504D-8CF7-D8606838AD43}"/>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2" name="Group 1">
            <a:extLst>
              <a:ext uri="{FF2B5EF4-FFF2-40B4-BE49-F238E27FC236}">
                <a16:creationId xmlns:a16="http://schemas.microsoft.com/office/drawing/2014/main" id="{B26649D5-E4EE-4F43-8952-3DE73D1995E6}"/>
              </a:ext>
            </a:extLst>
          </p:cNvPr>
          <p:cNvGrpSpPr/>
          <p:nvPr/>
        </p:nvGrpSpPr>
        <p:grpSpPr>
          <a:xfrm>
            <a:off x="6369579" y="1703345"/>
            <a:ext cx="4535488" cy="2581276"/>
            <a:chOff x="7656512" y="-921322"/>
            <a:chExt cx="4535488" cy="2581276"/>
          </a:xfrm>
        </p:grpSpPr>
        <p:grpSp>
          <p:nvGrpSpPr>
            <p:cNvPr id="363" name="Group 306">
              <a:extLst>
                <a:ext uri="{FF2B5EF4-FFF2-40B4-BE49-F238E27FC236}">
                  <a16:creationId xmlns:a16="http://schemas.microsoft.com/office/drawing/2014/main" id="{0516F032-FE9D-2B4F-8986-B4FAAF3F0169}"/>
                </a:ext>
              </a:extLst>
            </p:cNvPr>
            <p:cNvGrpSpPr>
              <a:grpSpLocks/>
            </p:cNvGrpSpPr>
            <p:nvPr/>
          </p:nvGrpSpPr>
          <p:grpSpPr bwMode="auto">
            <a:xfrm>
              <a:off x="7656512" y="-921322"/>
              <a:ext cx="2552700" cy="2525713"/>
              <a:chOff x="648" y="1147"/>
              <a:chExt cx="1608" cy="1591"/>
            </a:xfrm>
          </p:grpSpPr>
          <p:grpSp>
            <p:nvGrpSpPr>
              <p:cNvPr id="370" name="Group 307">
                <a:extLst>
                  <a:ext uri="{FF2B5EF4-FFF2-40B4-BE49-F238E27FC236}">
                    <a16:creationId xmlns:a16="http://schemas.microsoft.com/office/drawing/2014/main" id="{FCE877C4-30B2-B143-B2B5-3F9FC5C2065D}"/>
                  </a:ext>
                </a:extLst>
              </p:cNvPr>
              <p:cNvGrpSpPr>
                <a:grpSpLocks/>
              </p:cNvGrpSpPr>
              <p:nvPr/>
            </p:nvGrpSpPr>
            <p:grpSpPr bwMode="auto">
              <a:xfrm>
                <a:off x="648" y="1725"/>
                <a:ext cx="1024" cy="1013"/>
                <a:chOff x="672" y="1071"/>
                <a:chExt cx="1024" cy="1013"/>
              </a:xfrm>
            </p:grpSpPr>
            <p:grpSp>
              <p:nvGrpSpPr>
                <p:cNvPr id="386" name="Group 308">
                  <a:extLst>
                    <a:ext uri="{FF2B5EF4-FFF2-40B4-BE49-F238E27FC236}">
                      <a16:creationId xmlns:a16="http://schemas.microsoft.com/office/drawing/2014/main" id="{FAA05A91-979A-6E4C-A6D3-AF67FC046527}"/>
                    </a:ext>
                  </a:extLst>
                </p:cNvPr>
                <p:cNvGrpSpPr>
                  <a:grpSpLocks/>
                </p:cNvGrpSpPr>
                <p:nvPr/>
              </p:nvGrpSpPr>
              <p:grpSpPr bwMode="auto">
                <a:xfrm>
                  <a:off x="672" y="1506"/>
                  <a:ext cx="583" cy="578"/>
                  <a:chOff x="672" y="1486"/>
                  <a:chExt cx="583" cy="578"/>
                </a:xfrm>
              </p:grpSpPr>
              <p:grpSp>
                <p:nvGrpSpPr>
                  <p:cNvPr id="397" name="Group 309">
                    <a:extLst>
                      <a:ext uri="{FF2B5EF4-FFF2-40B4-BE49-F238E27FC236}">
                        <a16:creationId xmlns:a16="http://schemas.microsoft.com/office/drawing/2014/main" id="{6021DC4E-9A45-C14C-A354-9C1D3F32B88E}"/>
                      </a:ext>
                    </a:extLst>
                  </p:cNvPr>
                  <p:cNvGrpSpPr>
                    <a:grpSpLocks/>
                  </p:cNvGrpSpPr>
                  <p:nvPr/>
                </p:nvGrpSpPr>
                <p:grpSpPr bwMode="auto">
                  <a:xfrm>
                    <a:off x="672" y="1776"/>
                    <a:ext cx="291" cy="288"/>
                    <a:chOff x="672" y="1776"/>
                    <a:chExt cx="291" cy="288"/>
                  </a:xfrm>
                </p:grpSpPr>
                <p:grpSp>
                  <p:nvGrpSpPr>
                    <p:cNvPr id="405" name="Group 310">
                      <a:extLst>
                        <a:ext uri="{FF2B5EF4-FFF2-40B4-BE49-F238E27FC236}">
                          <a16:creationId xmlns:a16="http://schemas.microsoft.com/office/drawing/2014/main" id="{47E1CFDB-4FDB-1C44-93F6-7ABDF732EA83}"/>
                        </a:ext>
                      </a:extLst>
                    </p:cNvPr>
                    <p:cNvGrpSpPr>
                      <a:grpSpLocks/>
                    </p:cNvGrpSpPr>
                    <p:nvPr/>
                  </p:nvGrpSpPr>
                  <p:grpSpPr bwMode="auto">
                    <a:xfrm>
                      <a:off x="672" y="1920"/>
                      <a:ext cx="145" cy="144"/>
                      <a:chOff x="672" y="1920"/>
                      <a:chExt cx="145" cy="144"/>
                    </a:xfrm>
                  </p:grpSpPr>
                  <p:sp>
                    <p:nvSpPr>
                      <p:cNvPr id="409" name="Line 311">
                        <a:extLst>
                          <a:ext uri="{FF2B5EF4-FFF2-40B4-BE49-F238E27FC236}">
                            <a16:creationId xmlns:a16="http://schemas.microsoft.com/office/drawing/2014/main" id="{52426066-BE78-FA40-BA19-55914C827C4A}"/>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0" name="Line 312">
                        <a:extLst>
                          <a:ext uri="{FF2B5EF4-FFF2-40B4-BE49-F238E27FC236}">
                            <a16:creationId xmlns:a16="http://schemas.microsoft.com/office/drawing/2014/main" id="{E2F7B2B2-36A4-CA4B-A8CF-83716F4F674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6" name="Group 313">
                      <a:extLst>
                        <a:ext uri="{FF2B5EF4-FFF2-40B4-BE49-F238E27FC236}">
                          <a16:creationId xmlns:a16="http://schemas.microsoft.com/office/drawing/2014/main" id="{4755E447-E81B-0944-A9A7-DF6C99CDB035}"/>
                        </a:ext>
                      </a:extLst>
                    </p:cNvPr>
                    <p:cNvGrpSpPr>
                      <a:grpSpLocks/>
                    </p:cNvGrpSpPr>
                    <p:nvPr/>
                  </p:nvGrpSpPr>
                  <p:grpSpPr bwMode="auto">
                    <a:xfrm>
                      <a:off x="818" y="1776"/>
                      <a:ext cx="145" cy="144"/>
                      <a:chOff x="672" y="1920"/>
                      <a:chExt cx="145" cy="144"/>
                    </a:xfrm>
                  </p:grpSpPr>
                  <p:sp>
                    <p:nvSpPr>
                      <p:cNvPr id="407" name="Line 314">
                        <a:extLst>
                          <a:ext uri="{FF2B5EF4-FFF2-40B4-BE49-F238E27FC236}">
                            <a16:creationId xmlns:a16="http://schemas.microsoft.com/office/drawing/2014/main" id="{F1EF30CE-F055-0149-B8A3-9DEF6EF73A8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8" name="Line 315">
                        <a:extLst>
                          <a:ext uri="{FF2B5EF4-FFF2-40B4-BE49-F238E27FC236}">
                            <a16:creationId xmlns:a16="http://schemas.microsoft.com/office/drawing/2014/main" id="{0BB5EB04-9952-174C-99CD-3427A06864B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98" name="Group 316">
                    <a:extLst>
                      <a:ext uri="{FF2B5EF4-FFF2-40B4-BE49-F238E27FC236}">
                        <a16:creationId xmlns:a16="http://schemas.microsoft.com/office/drawing/2014/main" id="{58F1F43C-1F32-F443-BAEB-492023EFC885}"/>
                      </a:ext>
                    </a:extLst>
                  </p:cNvPr>
                  <p:cNvGrpSpPr>
                    <a:grpSpLocks/>
                  </p:cNvGrpSpPr>
                  <p:nvPr/>
                </p:nvGrpSpPr>
                <p:grpSpPr bwMode="auto">
                  <a:xfrm>
                    <a:off x="964" y="1486"/>
                    <a:ext cx="291" cy="288"/>
                    <a:chOff x="672" y="1776"/>
                    <a:chExt cx="291" cy="288"/>
                  </a:xfrm>
                </p:grpSpPr>
                <p:grpSp>
                  <p:nvGrpSpPr>
                    <p:cNvPr id="399" name="Group 317">
                      <a:extLst>
                        <a:ext uri="{FF2B5EF4-FFF2-40B4-BE49-F238E27FC236}">
                          <a16:creationId xmlns:a16="http://schemas.microsoft.com/office/drawing/2014/main" id="{90824723-F5D4-E244-8DF6-AE09CB2E7FE1}"/>
                        </a:ext>
                      </a:extLst>
                    </p:cNvPr>
                    <p:cNvGrpSpPr>
                      <a:grpSpLocks/>
                    </p:cNvGrpSpPr>
                    <p:nvPr/>
                  </p:nvGrpSpPr>
                  <p:grpSpPr bwMode="auto">
                    <a:xfrm>
                      <a:off x="672" y="1920"/>
                      <a:ext cx="145" cy="144"/>
                      <a:chOff x="672" y="1920"/>
                      <a:chExt cx="145" cy="144"/>
                    </a:xfrm>
                  </p:grpSpPr>
                  <p:sp>
                    <p:nvSpPr>
                      <p:cNvPr id="403" name="Line 318">
                        <a:extLst>
                          <a:ext uri="{FF2B5EF4-FFF2-40B4-BE49-F238E27FC236}">
                            <a16:creationId xmlns:a16="http://schemas.microsoft.com/office/drawing/2014/main" id="{ACB7FC2A-303F-4648-9F38-4CCCB1BB39B9}"/>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4" name="Line 319">
                        <a:extLst>
                          <a:ext uri="{FF2B5EF4-FFF2-40B4-BE49-F238E27FC236}">
                            <a16:creationId xmlns:a16="http://schemas.microsoft.com/office/drawing/2014/main" id="{09ABC1E4-7543-A340-914F-466169FB484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0" name="Group 320">
                      <a:extLst>
                        <a:ext uri="{FF2B5EF4-FFF2-40B4-BE49-F238E27FC236}">
                          <a16:creationId xmlns:a16="http://schemas.microsoft.com/office/drawing/2014/main" id="{D7DAEDF4-8339-8F41-B87B-88131AEDDC54}"/>
                        </a:ext>
                      </a:extLst>
                    </p:cNvPr>
                    <p:cNvGrpSpPr>
                      <a:grpSpLocks/>
                    </p:cNvGrpSpPr>
                    <p:nvPr/>
                  </p:nvGrpSpPr>
                  <p:grpSpPr bwMode="auto">
                    <a:xfrm>
                      <a:off x="818" y="1776"/>
                      <a:ext cx="145" cy="144"/>
                      <a:chOff x="672" y="1920"/>
                      <a:chExt cx="145" cy="144"/>
                    </a:xfrm>
                  </p:grpSpPr>
                  <p:sp>
                    <p:nvSpPr>
                      <p:cNvPr id="401" name="Line 321">
                        <a:extLst>
                          <a:ext uri="{FF2B5EF4-FFF2-40B4-BE49-F238E27FC236}">
                            <a16:creationId xmlns:a16="http://schemas.microsoft.com/office/drawing/2014/main" id="{E0F86CC7-DAB8-AD47-9235-069B9F5E298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2" name="Line 322">
                        <a:extLst>
                          <a:ext uri="{FF2B5EF4-FFF2-40B4-BE49-F238E27FC236}">
                            <a16:creationId xmlns:a16="http://schemas.microsoft.com/office/drawing/2014/main" id="{8BE66779-1A50-884A-851D-35266CBCC86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87" name="Group 323">
                  <a:extLst>
                    <a:ext uri="{FF2B5EF4-FFF2-40B4-BE49-F238E27FC236}">
                      <a16:creationId xmlns:a16="http://schemas.microsoft.com/office/drawing/2014/main" id="{BE59FF33-CDA5-7244-B201-8AAE14DC6D5D}"/>
                    </a:ext>
                  </a:extLst>
                </p:cNvPr>
                <p:cNvGrpSpPr>
                  <a:grpSpLocks/>
                </p:cNvGrpSpPr>
                <p:nvPr/>
              </p:nvGrpSpPr>
              <p:grpSpPr bwMode="auto">
                <a:xfrm>
                  <a:off x="1259" y="1217"/>
                  <a:ext cx="291" cy="288"/>
                  <a:chOff x="672" y="1776"/>
                  <a:chExt cx="291" cy="288"/>
                </a:xfrm>
              </p:grpSpPr>
              <p:grpSp>
                <p:nvGrpSpPr>
                  <p:cNvPr id="391" name="Group 324">
                    <a:extLst>
                      <a:ext uri="{FF2B5EF4-FFF2-40B4-BE49-F238E27FC236}">
                        <a16:creationId xmlns:a16="http://schemas.microsoft.com/office/drawing/2014/main" id="{3E3B7537-9F96-EE42-A049-F8C1ACA68B58}"/>
                      </a:ext>
                    </a:extLst>
                  </p:cNvPr>
                  <p:cNvGrpSpPr>
                    <a:grpSpLocks/>
                  </p:cNvGrpSpPr>
                  <p:nvPr/>
                </p:nvGrpSpPr>
                <p:grpSpPr bwMode="auto">
                  <a:xfrm>
                    <a:off x="672" y="1920"/>
                    <a:ext cx="145" cy="144"/>
                    <a:chOff x="672" y="1920"/>
                    <a:chExt cx="145" cy="144"/>
                  </a:xfrm>
                </p:grpSpPr>
                <p:sp>
                  <p:nvSpPr>
                    <p:cNvPr id="395" name="Line 325">
                      <a:extLst>
                        <a:ext uri="{FF2B5EF4-FFF2-40B4-BE49-F238E27FC236}">
                          <a16:creationId xmlns:a16="http://schemas.microsoft.com/office/drawing/2014/main" id="{E1F9D205-0879-BF4E-BAAF-622A6E7051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6" name="Line 326">
                      <a:extLst>
                        <a:ext uri="{FF2B5EF4-FFF2-40B4-BE49-F238E27FC236}">
                          <a16:creationId xmlns:a16="http://schemas.microsoft.com/office/drawing/2014/main" id="{2EE9D9A7-6728-744E-806D-B66ED0F1538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92" name="Group 327">
                    <a:extLst>
                      <a:ext uri="{FF2B5EF4-FFF2-40B4-BE49-F238E27FC236}">
                        <a16:creationId xmlns:a16="http://schemas.microsoft.com/office/drawing/2014/main" id="{CF99EC66-E905-E94E-9D9A-19C9F943BBAD}"/>
                      </a:ext>
                    </a:extLst>
                  </p:cNvPr>
                  <p:cNvGrpSpPr>
                    <a:grpSpLocks/>
                  </p:cNvGrpSpPr>
                  <p:nvPr/>
                </p:nvGrpSpPr>
                <p:grpSpPr bwMode="auto">
                  <a:xfrm>
                    <a:off x="818" y="1776"/>
                    <a:ext cx="145" cy="144"/>
                    <a:chOff x="672" y="1920"/>
                    <a:chExt cx="145" cy="144"/>
                  </a:xfrm>
                </p:grpSpPr>
                <p:sp>
                  <p:nvSpPr>
                    <p:cNvPr id="393" name="Line 328">
                      <a:extLst>
                        <a:ext uri="{FF2B5EF4-FFF2-40B4-BE49-F238E27FC236}">
                          <a16:creationId xmlns:a16="http://schemas.microsoft.com/office/drawing/2014/main" id="{F9B5BC5E-33FB-D349-A3DD-AE03FB3C1E1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4" name="Line 329">
                      <a:extLst>
                        <a:ext uri="{FF2B5EF4-FFF2-40B4-BE49-F238E27FC236}">
                          <a16:creationId xmlns:a16="http://schemas.microsoft.com/office/drawing/2014/main" id="{CBD9259E-F38C-E54B-B7E4-98FDD08A9110}"/>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88" name="Group 330">
                  <a:extLst>
                    <a:ext uri="{FF2B5EF4-FFF2-40B4-BE49-F238E27FC236}">
                      <a16:creationId xmlns:a16="http://schemas.microsoft.com/office/drawing/2014/main" id="{5323BDFE-0961-3146-B4B4-FC0E9736C88B}"/>
                    </a:ext>
                  </a:extLst>
                </p:cNvPr>
                <p:cNvGrpSpPr>
                  <a:grpSpLocks/>
                </p:cNvGrpSpPr>
                <p:nvPr/>
              </p:nvGrpSpPr>
              <p:grpSpPr bwMode="auto">
                <a:xfrm>
                  <a:off x="1551" y="1071"/>
                  <a:ext cx="145" cy="144"/>
                  <a:chOff x="672" y="1920"/>
                  <a:chExt cx="145" cy="144"/>
                </a:xfrm>
              </p:grpSpPr>
              <p:sp>
                <p:nvSpPr>
                  <p:cNvPr id="389" name="Line 331">
                    <a:extLst>
                      <a:ext uri="{FF2B5EF4-FFF2-40B4-BE49-F238E27FC236}">
                        <a16:creationId xmlns:a16="http://schemas.microsoft.com/office/drawing/2014/main" id="{6115D713-81B5-6747-96FA-0F9C8C6035B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0" name="Line 332">
                    <a:extLst>
                      <a:ext uri="{FF2B5EF4-FFF2-40B4-BE49-F238E27FC236}">
                        <a16:creationId xmlns:a16="http://schemas.microsoft.com/office/drawing/2014/main" id="{B9642549-AB85-A04B-8EC5-ADCFF9097C0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1" name="Group 333">
                <a:extLst>
                  <a:ext uri="{FF2B5EF4-FFF2-40B4-BE49-F238E27FC236}">
                    <a16:creationId xmlns:a16="http://schemas.microsoft.com/office/drawing/2014/main" id="{CAC31C7D-05D6-2F4D-A00D-F83483273BA0}"/>
                  </a:ext>
                </a:extLst>
              </p:cNvPr>
              <p:cNvGrpSpPr>
                <a:grpSpLocks/>
              </p:cNvGrpSpPr>
              <p:nvPr/>
            </p:nvGrpSpPr>
            <p:grpSpPr bwMode="auto">
              <a:xfrm>
                <a:off x="1673" y="1147"/>
                <a:ext cx="583" cy="578"/>
                <a:chOff x="672" y="1486"/>
                <a:chExt cx="583" cy="578"/>
              </a:xfrm>
            </p:grpSpPr>
            <p:grpSp>
              <p:nvGrpSpPr>
                <p:cNvPr id="372" name="Group 334">
                  <a:extLst>
                    <a:ext uri="{FF2B5EF4-FFF2-40B4-BE49-F238E27FC236}">
                      <a16:creationId xmlns:a16="http://schemas.microsoft.com/office/drawing/2014/main" id="{71C7249F-3067-1F4D-8F66-1B5B1094A3C0}"/>
                    </a:ext>
                  </a:extLst>
                </p:cNvPr>
                <p:cNvGrpSpPr>
                  <a:grpSpLocks/>
                </p:cNvGrpSpPr>
                <p:nvPr/>
              </p:nvGrpSpPr>
              <p:grpSpPr bwMode="auto">
                <a:xfrm>
                  <a:off x="672" y="1776"/>
                  <a:ext cx="291" cy="288"/>
                  <a:chOff x="672" y="1776"/>
                  <a:chExt cx="291" cy="288"/>
                </a:xfrm>
              </p:grpSpPr>
              <p:grpSp>
                <p:nvGrpSpPr>
                  <p:cNvPr id="380" name="Group 335">
                    <a:extLst>
                      <a:ext uri="{FF2B5EF4-FFF2-40B4-BE49-F238E27FC236}">
                        <a16:creationId xmlns:a16="http://schemas.microsoft.com/office/drawing/2014/main" id="{C5A6F622-F154-BF45-9F94-C3B10DC0A855}"/>
                      </a:ext>
                    </a:extLst>
                  </p:cNvPr>
                  <p:cNvGrpSpPr>
                    <a:grpSpLocks/>
                  </p:cNvGrpSpPr>
                  <p:nvPr/>
                </p:nvGrpSpPr>
                <p:grpSpPr bwMode="auto">
                  <a:xfrm>
                    <a:off x="672" y="1920"/>
                    <a:ext cx="145" cy="144"/>
                    <a:chOff x="672" y="1920"/>
                    <a:chExt cx="145" cy="144"/>
                  </a:xfrm>
                </p:grpSpPr>
                <p:sp>
                  <p:nvSpPr>
                    <p:cNvPr id="384" name="Line 336">
                      <a:extLst>
                        <a:ext uri="{FF2B5EF4-FFF2-40B4-BE49-F238E27FC236}">
                          <a16:creationId xmlns:a16="http://schemas.microsoft.com/office/drawing/2014/main" id="{DD57CCE3-92DB-3247-9E4F-34ADAD46C15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5" name="Line 337">
                      <a:extLst>
                        <a:ext uri="{FF2B5EF4-FFF2-40B4-BE49-F238E27FC236}">
                          <a16:creationId xmlns:a16="http://schemas.microsoft.com/office/drawing/2014/main" id="{CCEF5726-C82F-2140-91D2-989A78841E5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81" name="Group 338">
                    <a:extLst>
                      <a:ext uri="{FF2B5EF4-FFF2-40B4-BE49-F238E27FC236}">
                        <a16:creationId xmlns:a16="http://schemas.microsoft.com/office/drawing/2014/main" id="{A14C6AF9-8449-1549-B8F5-37FD02854EDA}"/>
                      </a:ext>
                    </a:extLst>
                  </p:cNvPr>
                  <p:cNvGrpSpPr>
                    <a:grpSpLocks/>
                  </p:cNvGrpSpPr>
                  <p:nvPr/>
                </p:nvGrpSpPr>
                <p:grpSpPr bwMode="auto">
                  <a:xfrm>
                    <a:off x="818" y="1776"/>
                    <a:ext cx="145" cy="144"/>
                    <a:chOff x="672" y="1920"/>
                    <a:chExt cx="145" cy="144"/>
                  </a:xfrm>
                </p:grpSpPr>
                <p:sp>
                  <p:nvSpPr>
                    <p:cNvPr id="382" name="Line 339">
                      <a:extLst>
                        <a:ext uri="{FF2B5EF4-FFF2-40B4-BE49-F238E27FC236}">
                          <a16:creationId xmlns:a16="http://schemas.microsoft.com/office/drawing/2014/main" id="{E22E39A0-17D3-5348-8C6E-A704BE850B0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3" name="Line 340">
                      <a:extLst>
                        <a:ext uri="{FF2B5EF4-FFF2-40B4-BE49-F238E27FC236}">
                          <a16:creationId xmlns:a16="http://schemas.microsoft.com/office/drawing/2014/main" id="{5846B49D-0E13-4949-B39E-580AB2FACA2A}"/>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3" name="Group 341">
                  <a:extLst>
                    <a:ext uri="{FF2B5EF4-FFF2-40B4-BE49-F238E27FC236}">
                      <a16:creationId xmlns:a16="http://schemas.microsoft.com/office/drawing/2014/main" id="{4D3495D5-9154-054B-BBB9-65F4FEE5F5C3}"/>
                    </a:ext>
                  </a:extLst>
                </p:cNvPr>
                <p:cNvGrpSpPr>
                  <a:grpSpLocks/>
                </p:cNvGrpSpPr>
                <p:nvPr/>
              </p:nvGrpSpPr>
              <p:grpSpPr bwMode="auto">
                <a:xfrm>
                  <a:off x="964" y="1486"/>
                  <a:ext cx="291" cy="288"/>
                  <a:chOff x="672" y="1776"/>
                  <a:chExt cx="291" cy="288"/>
                </a:xfrm>
              </p:grpSpPr>
              <p:grpSp>
                <p:nvGrpSpPr>
                  <p:cNvPr id="374" name="Group 342">
                    <a:extLst>
                      <a:ext uri="{FF2B5EF4-FFF2-40B4-BE49-F238E27FC236}">
                        <a16:creationId xmlns:a16="http://schemas.microsoft.com/office/drawing/2014/main" id="{E8975124-5DEB-2042-8ABB-BA0BC8FC6E65}"/>
                      </a:ext>
                    </a:extLst>
                  </p:cNvPr>
                  <p:cNvGrpSpPr>
                    <a:grpSpLocks/>
                  </p:cNvGrpSpPr>
                  <p:nvPr/>
                </p:nvGrpSpPr>
                <p:grpSpPr bwMode="auto">
                  <a:xfrm>
                    <a:off x="672" y="1920"/>
                    <a:ext cx="145" cy="144"/>
                    <a:chOff x="672" y="1920"/>
                    <a:chExt cx="145" cy="144"/>
                  </a:xfrm>
                </p:grpSpPr>
                <p:sp>
                  <p:nvSpPr>
                    <p:cNvPr id="378" name="Line 343">
                      <a:extLst>
                        <a:ext uri="{FF2B5EF4-FFF2-40B4-BE49-F238E27FC236}">
                          <a16:creationId xmlns:a16="http://schemas.microsoft.com/office/drawing/2014/main" id="{ADD7229B-D47C-E645-BBB5-A8204AC76F3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9" name="Line 344">
                      <a:extLst>
                        <a:ext uri="{FF2B5EF4-FFF2-40B4-BE49-F238E27FC236}">
                          <a16:creationId xmlns:a16="http://schemas.microsoft.com/office/drawing/2014/main" id="{93FA844C-058B-B945-9BEC-1FC4A08EC3A6}"/>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75" name="Group 345">
                    <a:extLst>
                      <a:ext uri="{FF2B5EF4-FFF2-40B4-BE49-F238E27FC236}">
                        <a16:creationId xmlns:a16="http://schemas.microsoft.com/office/drawing/2014/main" id="{936A7715-A350-CD4E-AD3B-646C2FC0EB73}"/>
                      </a:ext>
                    </a:extLst>
                  </p:cNvPr>
                  <p:cNvGrpSpPr>
                    <a:grpSpLocks/>
                  </p:cNvGrpSpPr>
                  <p:nvPr/>
                </p:nvGrpSpPr>
                <p:grpSpPr bwMode="auto">
                  <a:xfrm>
                    <a:off x="818" y="1776"/>
                    <a:ext cx="145" cy="144"/>
                    <a:chOff x="672" y="1920"/>
                    <a:chExt cx="145" cy="144"/>
                  </a:xfrm>
                </p:grpSpPr>
                <p:sp>
                  <p:nvSpPr>
                    <p:cNvPr id="376" name="Line 346">
                      <a:extLst>
                        <a:ext uri="{FF2B5EF4-FFF2-40B4-BE49-F238E27FC236}">
                          <a16:creationId xmlns:a16="http://schemas.microsoft.com/office/drawing/2014/main" id="{45FC6DFA-C931-4E4B-9342-F3BF4820A7F5}"/>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7" name="Line 347">
                      <a:extLst>
                        <a:ext uri="{FF2B5EF4-FFF2-40B4-BE49-F238E27FC236}">
                          <a16:creationId xmlns:a16="http://schemas.microsoft.com/office/drawing/2014/main" id="{1ABA2EAC-0A2B-D945-84F7-2973AB6D7D2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sp>
          <p:nvSpPr>
            <p:cNvPr id="364" name="Text Box 348">
              <a:extLst>
                <a:ext uri="{FF2B5EF4-FFF2-40B4-BE49-F238E27FC236}">
                  <a16:creationId xmlns:a16="http://schemas.microsoft.com/office/drawing/2014/main" id="{1EE074AD-465E-A046-A879-EADCFBBADE8B}"/>
                </a:ext>
              </a:extLst>
            </p:cNvPr>
            <p:cNvSpPr txBox="1">
              <a:spLocks noChangeArrowheads="1"/>
            </p:cNvSpPr>
            <p:nvPr/>
          </p:nvSpPr>
          <p:spPr bwMode="auto">
            <a:xfrm>
              <a:off x="8126412" y="951929"/>
              <a:ext cx="4065588" cy="708025"/>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Calibri" panose="020F0502020204030204"/>
                  <a:ea typeface="+mn-ea"/>
                  <a:cs typeface="Arial"/>
                </a:rPr>
                <a:t>3. </a:t>
              </a: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video received, played out at client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(30 frames/sec)</a:t>
              </a:r>
              <a:endParaRPr kumimoji="0" lang="en-US" sz="1800" b="0" i="0" u="none" strike="noStrike" kern="1200" cap="none" spc="0" normalizeH="0" baseline="0" noProof="0" dirty="0">
                <a:ln>
                  <a:noFill/>
                </a:ln>
                <a:solidFill>
                  <a:srgbClr val="000099"/>
                </a:solidFill>
                <a:effectLst/>
                <a:uLnTx/>
                <a:uFillTx/>
                <a:latin typeface="Calibri" panose="020F0502020204030204"/>
                <a:ea typeface="+mn-ea"/>
                <a:cs typeface="Arial"/>
              </a:endParaRPr>
            </a:p>
          </p:txBody>
        </p:sp>
        <p:grpSp>
          <p:nvGrpSpPr>
            <p:cNvPr id="365" name="Group 349">
              <a:extLst>
                <a:ext uri="{FF2B5EF4-FFF2-40B4-BE49-F238E27FC236}">
                  <a16:creationId xmlns:a16="http://schemas.microsoft.com/office/drawing/2014/main" id="{0388287B-726E-2B4E-A59D-B016F4430D49}"/>
                </a:ext>
              </a:extLst>
            </p:cNvPr>
            <p:cNvGrpSpPr>
              <a:grpSpLocks/>
            </p:cNvGrpSpPr>
            <p:nvPr/>
          </p:nvGrpSpPr>
          <p:grpSpPr bwMode="auto">
            <a:xfrm>
              <a:off x="9312275" y="210566"/>
              <a:ext cx="677863" cy="663575"/>
              <a:chOff x="4437" y="1472"/>
              <a:chExt cx="427" cy="418"/>
            </a:xfrm>
          </p:grpSpPr>
          <p:sp>
            <p:nvSpPr>
              <p:cNvPr id="366" name="Rectangle 350">
                <a:extLst>
                  <a:ext uri="{FF2B5EF4-FFF2-40B4-BE49-F238E27FC236}">
                    <a16:creationId xmlns:a16="http://schemas.microsoft.com/office/drawing/2014/main" id="{BFCF8F0E-EC75-D24F-AAFC-E0B1D5278CBE}"/>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7" name="Rectangle 351">
                <a:extLst>
                  <a:ext uri="{FF2B5EF4-FFF2-40B4-BE49-F238E27FC236}">
                    <a16:creationId xmlns:a16="http://schemas.microsoft.com/office/drawing/2014/main" id="{14E93C87-60E1-B54D-BE05-A6BA7A645DE0}"/>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8" name="Rectangle 352">
                <a:extLst>
                  <a:ext uri="{FF2B5EF4-FFF2-40B4-BE49-F238E27FC236}">
                    <a16:creationId xmlns:a16="http://schemas.microsoft.com/office/drawing/2014/main" id="{F78CE801-66E6-3847-8195-5DFE1E22B30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9" name="Rectangle 353">
                <a:extLst>
                  <a:ext uri="{FF2B5EF4-FFF2-40B4-BE49-F238E27FC236}">
                    <a16:creationId xmlns:a16="http://schemas.microsoft.com/office/drawing/2014/main" id="{28642E6F-604C-1A49-B871-85987CBF86C0}"/>
                  </a:ext>
                </a:extLst>
              </p:cNvPr>
              <p:cNvSpPr>
                <a:spLocks noChangeArrowheads="1"/>
              </p:cNvSpPr>
              <p:nvPr/>
            </p:nvSpPr>
            <p:spPr bwMode="auto">
              <a:xfrm>
                <a:off x="4437" y="1472"/>
                <a:ext cx="423" cy="356"/>
              </a:xfrm>
              <a:prstGeom prst="rect">
                <a:avLst/>
              </a:prstGeom>
              <a:noFill/>
              <a:ln w="19050">
                <a:solidFill>
                  <a:srgbClr val="0000A3"/>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sp>
        <p:nvSpPr>
          <p:cNvPr id="452" name="Line 169">
            <a:extLst>
              <a:ext uri="{FF2B5EF4-FFF2-40B4-BE49-F238E27FC236}">
                <a16:creationId xmlns:a16="http://schemas.microsoft.com/office/drawing/2014/main" id="{DA225847-8F7D-9F44-BA01-7DC68D99A9B7}"/>
              </a:ext>
            </a:extLst>
          </p:cNvPr>
          <p:cNvSpPr>
            <a:spLocks noChangeShapeType="1"/>
          </p:cNvSpPr>
          <p:nvPr/>
        </p:nvSpPr>
        <p:spPr bwMode="auto">
          <a:xfrm flipH="1">
            <a:off x="1386918" y="4214238"/>
            <a:ext cx="7815263" cy="14288"/>
          </a:xfrm>
          <a:prstGeom prst="line">
            <a:avLst/>
          </a:prstGeom>
          <a:noFill/>
          <a:ln w="2857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1" name="Group 10">
            <a:extLst>
              <a:ext uri="{FF2B5EF4-FFF2-40B4-BE49-F238E27FC236}">
                <a16:creationId xmlns:a16="http://schemas.microsoft.com/office/drawing/2014/main" id="{BE0D6503-9562-024F-BE70-62D92EDC5180}"/>
              </a:ext>
            </a:extLst>
          </p:cNvPr>
          <p:cNvGrpSpPr/>
          <p:nvPr/>
        </p:nvGrpSpPr>
        <p:grpSpPr>
          <a:xfrm>
            <a:off x="3779783" y="4034727"/>
            <a:ext cx="249757" cy="291754"/>
            <a:chOff x="9055510" y="606165"/>
            <a:chExt cx="249757" cy="291754"/>
          </a:xfrm>
        </p:grpSpPr>
        <p:sp>
          <p:nvSpPr>
            <p:cNvPr id="10" name="Rectangle 9">
              <a:extLst>
                <a:ext uri="{FF2B5EF4-FFF2-40B4-BE49-F238E27FC236}">
                  <a16:creationId xmlns:a16="http://schemas.microsoft.com/office/drawing/2014/main" id="{88B913BD-3831-124B-83EB-5B289E761C4D}"/>
                </a:ext>
              </a:extLst>
            </p:cNvPr>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417BA7FC-5B58-E045-9862-35230DAF716C}"/>
                </a:ext>
              </a:extLst>
            </p:cNvPr>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989452D-2D4A-884A-9775-581E405FF2DD}"/>
                </a:ext>
              </a:extLst>
            </p:cNvPr>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0DFDC198-9A1E-FB42-8983-6DE13CE8C154}"/>
              </a:ext>
            </a:extLst>
          </p:cNvPr>
          <p:cNvGrpSpPr/>
          <p:nvPr/>
        </p:nvGrpSpPr>
        <p:grpSpPr>
          <a:xfrm>
            <a:off x="4470401" y="4318000"/>
            <a:ext cx="1930400" cy="869908"/>
            <a:chOff x="6858000" y="237067"/>
            <a:chExt cx="1930400" cy="869908"/>
          </a:xfrm>
        </p:grpSpPr>
        <p:sp>
          <p:nvSpPr>
            <p:cNvPr id="358" name="Text Box 362">
              <a:extLst>
                <a:ext uri="{FF2B5EF4-FFF2-40B4-BE49-F238E27FC236}">
                  <a16:creationId xmlns:a16="http://schemas.microsoft.com/office/drawing/2014/main" id="{33CCCA46-E288-AE45-B982-2DDD8E2B00D0}"/>
                </a:ext>
              </a:extLst>
            </p:cNvPr>
            <p:cNvSpPr txBox="1">
              <a:spLocks noChangeArrowheads="1"/>
            </p:cNvSpPr>
            <p:nvPr/>
          </p:nvSpPr>
          <p:spPr bwMode="auto">
            <a:xfrm>
              <a:off x="6999260" y="267187"/>
              <a:ext cx="1616075" cy="839788"/>
            </a:xfrm>
            <a:prstGeom prst="rect">
              <a:avLst/>
            </a:prstGeom>
            <a:solidFill>
              <a:schemeClr val="bg1"/>
            </a:solidFill>
            <a:ln>
              <a:noFill/>
            </a:ln>
            <a:effectLst/>
            <a:extLst>
              <a:ext uri="{91240B29-F687-4f45-9708-019B960494DF}">
                <a14:hiddenLine xmlns="" xmlns:a14="http://schemas.microsoft.com/office/drawing/2010/main" w="19050">
                  <a:solidFill>
                    <a:schemeClr val="tx1"/>
                  </a:solidFill>
                  <a:prstDash val="sysDot"/>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network delay</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(fixed in this example)</a:t>
              </a:r>
            </a:p>
          </p:txBody>
        </p:sp>
        <p:cxnSp>
          <p:nvCxnSpPr>
            <p:cNvPr id="6" name="Straight Arrow Connector 5">
              <a:extLst>
                <a:ext uri="{FF2B5EF4-FFF2-40B4-BE49-F238E27FC236}">
                  <a16:creationId xmlns:a16="http://schemas.microsoft.com/office/drawing/2014/main" id="{4638F084-4052-604E-8890-A35DAF4397B3}"/>
                </a:ext>
              </a:extLst>
            </p:cNvPr>
            <p:cNvCxnSpPr/>
            <p:nvPr/>
          </p:nvCxnSpPr>
          <p:spPr>
            <a:xfrm>
              <a:off x="6858000" y="237067"/>
              <a:ext cx="193040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94" name="Slide Number Placeholder 2">
            <a:extLst>
              <a:ext uri="{FF2B5EF4-FFF2-40B4-BE49-F238E27FC236}">
                <a16:creationId xmlns:a16="http://schemas.microsoft.com/office/drawing/2014/main" id="{200F8D35-5C8A-854F-A1A3-1381940E7394}"/>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53547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62"/>
                                        </p:tgtEl>
                                        <p:attrNameLst>
                                          <p:attrName>style.visibility</p:attrName>
                                        </p:attrNameLst>
                                      </p:cBhvr>
                                      <p:to>
                                        <p:strVal val="visible"/>
                                      </p:to>
                                    </p:set>
                                    <p:animEffect transition="in" filter="dissolve">
                                      <p:cBhvr>
                                        <p:cTn id="21" dur="500"/>
                                        <p:tgtEl>
                                          <p:spTgt spid="362"/>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54"/>
                                        </p:tgtEl>
                                        <p:attrNameLst>
                                          <p:attrName>style.visibility</p:attrName>
                                        </p:attrNameLst>
                                      </p:cBhvr>
                                      <p:to>
                                        <p:strVal val="visible"/>
                                      </p:to>
                                    </p:set>
                                    <p:animEffect transition="in" filter="dissolve">
                                      <p:cBhvr>
                                        <p:cTn id="36"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challenges</a:t>
            </a:r>
          </a:p>
        </p:txBody>
      </p:sp>
      <p:sp>
        <p:nvSpPr>
          <p:cNvPr id="195" name="Rectangle 153">
            <a:extLst>
              <a:ext uri="{FF2B5EF4-FFF2-40B4-BE49-F238E27FC236}">
                <a16:creationId xmlns:a16="http://schemas.microsoft.com/office/drawing/2014/main" id="{F0360033-494E-BF42-811C-9015EDCF8F40}"/>
              </a:ext>
            </a:extLst>
          </p:cNvPr>
          <p:cNvSpPr>
            <a:spLocks noChangeArrowheads="1"/>
          </p:cNvSpPr>
          <p:nvPr/>
        </p:nvSpPr>
        <p:spPr bwMode="auto">
          <a:xfrm>
            <a:off x="1047801" y="1389828"/>
            <a:ext cx="8553400" cy="44887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continuous playout constraint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during client video playout, playout timing must match original timing </a:t>
            </a:r>
          </a:p>
          <a:p>
            <a:pPr marL="682625" marR="0" lvl="1" indent="-225425" algn="l" defTabSz="914400" rtl="0" eaLnBrk="1" fontAlgn="auto" latinLnBrk="0" hangingPunct="1">
              <a:lnSpc>
                <a:spcPct val="9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but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network delays are variable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(jitter), so will need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client-side buffer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 match continuous playout constraint</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034" name="Picture 2" descr="Image result for netflix rebuffering">
            <a:extLst>
              <a:ext uri="{FF2B5EF4-FFF2-40B4-BE49-F238E27FC236}">
                <a16:creationId xmlns:a16="http://schemas.microsoft.com/office/drawing/2014/main" id="{781B3964-3F60-B74D-87BD-9FF56B024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a:extLst>
              <a:ext uri="{FF2B5EF4-FFF2-40B4-BE49-F238E27FC236}">
                <a16:creationId xmlns:a16="http://schemas.microsoft.com/office/drawing/2014/main" id="{2D8ACF56-1254-EA43-AF00-B0937780F21B}"/>
              </a:ext>
            </a:extLst>
          </p:cNvPr>
          <p:cNvSpPr>
            <a:spLocks noChangeArrowheads="1"/>
          </p:cNvSpPr>
          <p:nvPr/>
        </p:nvSpPr>
        <p:spPr bwMode="auto">
          <a:xfrm>
            <a:off x="1047801" y="4167220"/>
            <a:ext cx="8171815" cy="11664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other challenges:</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interactivity: pause, fast-forward, rewind, jump through video</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video packets may be lost, retransmitted</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2">
            <a:extLst>
              <a:ext uri="{FF2B5EF4-FFF2-40B4-BE49-F238E27FC236}">
                <a16:creationId xmlns:a16="http://schemas.microsoft.com/office/drawing/2014/main" id="{A5D2AE2C-F374-234F-A82C-47425405A1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56642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2" end="2"/>
                                            </p:txEl>
                                          </p:spTgt>
                                        </p:tgtEl>
                                        <p:attrNameLst>
                                          <p:attrName>style.visibility</p:attrName>
                                        </p:attrNameLst>
                                      </p:cBhvr>
                                      <p:to>
                                        <p:strVal val="visible"/>
                                      </p:to>
                                    </p:set>
                                    <p:animEffect transition="in" filter="dissolve">
                                      <p:cBhvr>
                                        <p:cTn id="1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playout buffering</a:t>
            </a:r>
          </a:p>
        </p:txBody>
      </p:sp>
      <p:sp>
        <p:nvSpPr>
          <p:cNvPr id="195" name="Line 9">
            <a:extLst>
              <a:ext uri="{FF2B5EF4-FFF2-40B4-BE49-F238E27FC236}">
                <a16:creationId xmlns:a16="http://schemas.microsoft.com/office/drawing/2014/main" id="{A2879A06-676B-2645-9200-7687B4C31E56}"/>
              </a:ext>
            </a:extLst>
          </p:cNvPr>
          <p:cNvSpPr>
            <a:spLocks noChangeShapeType="1"/>
          </p:cNvSpPr>
          <p:nvPr/>
        </p:nvSpPr>
        <p:spPr bwMode="auto">
          <a:xfrm>
            <a:off x="2445774" y="1667644"/>
            <a:ext cx="0" cy="2852737"/>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6" name="Line 10">
            <a:extLst>
              <a:ext uri="{FF2B5EF4-FFF2-40B4-BE49-F238E27FC236}">
                <a16:creationId xmlns:a16="http://schemas.microsoft.com/office/drawing/2014/main" id="{0C277100-E592-BE4A-81BB-FCEE0F16D6D6}"/>
              </a:ext>
            </a:extLst>
          </p:cNvPr>
          <p:cNvSpPr>
            <a:spLocks noChangeShapeType="1"/>
          </p:cNvSpPr>
          <p:nvPr/>
        </p:nvSpPr>
        <p:spPr bwMode="auto">
          <a:xfrm flipH="1">
            <a:off x="2436249" y="4510856"/>
            <a:ext cx="7815263" cy="14288"/>
          </a:xfrm>
          <a:prstGeom prst="line">
            <a:avLst/>
          </a:prstGeom>
          <a:noFill/>
          <a:ln w="2857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7" name="Text Box 58">
            <a:extLst>
              <a:ext uri="{FF2B5EF4-FFF2-40B4-BE49-F238E27FC236}">
                <a16:creationId xmlns:a16="http://schemas.microsoft.com/office/drawing/2014/main" id="{28926672-6078-6B4D-A3A9-0F8C03FF1153}"/>
              </a:ext>
            </a:extLst>
          </p:cNvPr>
          <p:cNvSpPr txBox="1">
            <a:spLocks noChangeArrowheads="1"/>
          </p:cNvSpPr>
          <p:nvPr/>
        </p:nvSpPr>
        <p:spPr bwMode="auto">
          <a:xfrm>
            <a:off x="3077599" y="1770831"/>
            <a:ext cx="1884555" cy="92333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transmission</a:t>
            </a:r>
          </a:p>
        </p:txBody>
      </p:sp>
      <p:grpSp>
        <p:nvGrpSpPr>
          <p:cNvPr id="198" name="Group 60">
            <a:extLst>
              <a:ext uri="{FF2B5EF4-FFF2-40B4-BE49-F238E27FC236}">
                <a16:creationId xmlns:a16="http://schemas.microsoft.com/office/drawing/2014/main" id="{6210DD39-CD82-1A47-A671-C6E1E92DF70E}"/>
              </a:ext>
            </a:extLst>
          </p:cNvPr>
          <p:cNvGrpSpPr>
            <a:grpSpLocks/>
          </p:cNvGrpSpPr>
          <p:nvPr/>
        </p:nvGrpSpPr>
        <p:grpSpPr bwMode="auto">
          <a:xfrm>
            <a:off x="2826774" y="1997844"/>
            <a:ext cx="2552700" cy="2525712"/>
            <a:chOff x="648" y="1147"/>
            <a:chExt cx="1608" cy="1591"/>
          </a:xfrm>
        </p:grpSpPr>
        <p:grpSp>
          <p:nvGrpSpPr>
            <p:cNvPr id="199" name="Group 61">
              <a:extLst>
                <a:ext uri="{FF2B5EF4-FFF2-40B4-BE49-F238E27FC236}">
                  <a16:creationId xmlns:a16="http://schemas.microsoft.com/office/drawing/2014/main" id="{ABD85516-4FF1-C344-BFB9-73A3F6FA6D96}"/>
                </a:ext>
              </a:extLst>
            </p:cNvPr>
            <p:cNvGrpSpPr>
              <a:grpSpLocks/>
            </p:cNvGrpSpPr>
            <p:nvPr/>
          </p:nvGrpSpPr>
          <p:grpSpPr bwMode="auto">
            <a:xfrm>
              <a:off x="648" y="1725"/>
              <a:ext cx="1024" cy="1013"/>
              <a:chOff x="672" y="1071"/>
              <a:chExt cx="1024" cy="1013"/>
            </a:xfrm>
          </p:grpSpPr>
          <p:grpSp>
            <p:nvGrpSpPr>
              <p:cNvPr id="215" name="Group 62">
                <a:extLst>
                  <a:ext uri="{FF2B5EF4-FFF2-40B4-BE49-F238E27FC236}">
                    <a16:creationId xmlns:a16="http://schemas.microsoft.com/office/drawing/2014/main" id="{086027DC-6B25-C241-B8C9-FEBDD311ABAA}"/>
                  </a:ext>
                </a:extLst>
              </p:cNvPr>
              <p:cNvGrpSpPr>
                <a:grpSpLocks/>
              </p:cNvGrpSpPr>
              <p:nvPr/>
            </p:nvGrpSpPr>
            <p:grpSpPr bwMode="auto">
              <a:xfrm>
                <a:off x="672" y="1506"/>
                <a:ext cx="583" cy="578"/>
                <a:chOff x="672" y="1486"/>
                <a:chExt cx="583" cy="578"/>
              </a:xfrm>
            </p:grpSpPr>
            <p:grpSp>
              <p:nvGrpSpPr>
                <p:cNvPr id="226" name="Group 63">
                  <a:extLst>
                    <a:ext uri="{FF2B5EF4-FFF2-40B4-BE49-F238E27FC236}">
                      <a16:creationId xmlns:a16="http://schemas.microsoft.com/office/drawing/2014/main" id="{28E8BE44-A8E6-2B43-940A-815DCEC4C397}"/>
                    </a:ext>
                  </a:extLst>
                </p:cNvPr>
                <p:cNvGrpSpPr>
                  <a:grpSpLocks/>
                </p:cNvGrpSpPr>
                <p:nvPr/>
              </p:nvGrpSpPr>
              <p:grpSpPr bwMode="auto">
                <a:xfrm>
                  <a:off x="672" y="1776"/>
                  <a:ext cx="291" cy="288"/>
                  <a:chOff x="672" y="1776"/>
                  <a:chExt cx="291" cy="288"/>
                </a:xfrm>
              </p:grpSpPr>
              <p:grpSp>
                <p:nvGrpSpPr>
                  <p:cNvPr id="234" name="Group 64">
                    <a:extLst>
                      <a:ext uri="{FF2B5EF4-FFF2-40B4-BE49-F238E27FC236}">
                        <a16:creationId xmlns:a16="http://schemas.microsoft.com/office/drawing/2014/main" id="{6B9BE568-EF77-CD4A-9005-22142300C860}"/>
                      </a:ext>
                    </a:extLst>
                  </p:cNvPr>
                  <p:cNvGrpSpPr>
                    <a:grpSpLocks/>
                  </p:cNvGrpSpPr>
                  <p:nvPr/>
                </p:nvGrpSpPr>
                <p:grpSpPr bwMode="auto">
                  <a:xfrm>
                    <a:off x="672" y="1920"/>
                    <a:ext cx="145" cy="144"/>
                    <a:chOff x="672" y="1920"/>
                    <a:chExt cx="145" cy="144"/>
                  </a:xfrm>
                </p:grpSpPr>
                <p:sp>
                  <p:nvSpPr>
                    <p:cNvPr id="238" name="Line 65">
                      <a:extLst>
                        <a:ext uri="{FF2B5EF4-FFF2-40B4-BE49-F238E27FC236}">
                          <a16:creationId xmlns:a16="http://schemas.microsoft.com/office/drawing/2014/main" id="{0687693B-9E3C-F04D-9053-65D5D8F93D3C}"/>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9" name="Line 66">
                      <a:extLst>
                        <a:ext uri="{FF2B5EF4-FFF2-40B4-BE49-F238E27FC236}">
                          <a16:creationId xmlns:a16="http://schemas.microsoft.com/office/drawing/2014/main" id="{DD417D04-76E1-A948-AC8A-D4CA4D6CB3C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35" name="Group 67">
                    <a:extLst>
                      <a:ext uri="{FF2B5EF4-FFF2-40B4-BE49-F238E27FC236}">
                        <a16:creationId xmlns:a16="http://schemas.microsoft.com/office/drawing/2014/main" id="{A7A42189-5DDA-0545-BE4F-EFA25AAF3F86}"/>
                      </a:ext>
                    </a:extLst>
                  </p:cNvPr>
                  <p:cNvGrpSpPr>
                    <a:grpSpLocks/>
                  </p:cNvGrpSpPr>
                  <p:nvPr/>
                </p:nvGrpSpPr>
                <p:grpSpPr bwMode="auto">
                  <a:xfrm>
                    <a:off x="818" y="1776"/>
                    <a:ext cx="145" cy="144"/>
                    <a:chOff x="672" y="1920"/>
                    <a:chExt cx="145" cy="144"/>
                  </a:xfrm>
                </p:grpSpPr>
                <p:sp>
                  <p:nvSpPr>
                    <p:cNvPr id="236" name="Line 68">
                      <a:extLst>
                        <a:ext uri="{FF2B5EF4-FFF2-40B4-BE49-F238E27FC236}">
                          <a16:creationId xmlns:a16="http://schemas.microsoft.com/office/drawing/2014/main" id="{50AC0BCB-A3E3-AB4C-A202-1D77C93E171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7" name="Line 69">
                      <a:extLst>
                        <a:ext uri="{FF2B5EF4-FFF2-40B4-BE49-F238E27FC236}">
                          <a16:creationId xmlns:a16="http://schemas.microsoft.com/office/drawing/2014/main" id="{BE6AC399-19AF-C649-B200-4C0B9FF6422D}"/>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27" name="Group 70">
                  <a:extLst>
                    <a:ext uri="{FF2B5EF4-FFF2-40B4-BE49-F238E27FC236}">
                      <a16:creationId xmlns:a16="http://schemas.microsoft.com/office/drawing/2014/main" id="{2CB93727-C3F2-764D-92C8-69C0B80B2932}"/>
                    </a:ext>
                  </a:extLst>
                </p:cNvPr>
                <p:cNvGrpSpPr>
                  <a:grpSpLocks/>
                </p:cNvGrpSpPr>
                <p:nvPr/>
              </p:nvGrpSpPr>
              <p:grpSpPr bwMode="auto">
                <a:xfrm>
                  <a:off x="964" y="1486"/>
                  <a:ext cx="291" cy="288"/>
                  <a:chOff x="672" y="1776"/>
                  <a:chExt cx="291" cy="288"/>
                </a:xfrm>
              </p:grpSpPr>
              <p:grpSp>
                <p:nvGrpSpPr>
                  <p:cNvPr id="228" name="Group 71">
                    <a:extLst>
                      <a:ext uri="{FF2B5EF4-FFF2-40B4-BE49-F238E27FC236}">
                        <a16:creationId xmlns:a16="http://schemas.microsoft.com/office/drawing/2014/main" id="{A186A73E-EB20-7248-8BB6-E12926A2D07C}"/>
                      </a:ext>
                    </a:extLst>
                  </p:cNvPr>
                  <p:cNvGrpSpPr>
                    <a:grpSpLocks/>
                  </p:cNvGrpSpPr>
                  <p:nvPr/>
                </p:nvGrpSpPr>
                <p:grpSpPr bwMode="auto">
                  <a:xfrm>
                    <a:off x="672" y="1920"/>
                    <a:ext cx="145" cy="144"/>
                    <a:chOff x="672" y="1920"/>
                    <a:chExt cx="145" cy="144"/>
                  </a:xfrm>
                </p:grpSpPr>
                <p:sp>
                  <p:nvSpPr>
                    <p:cNvPr id="232" name="Line 72">
                      <a:extLst>
                        <a:ext uri="{FF2B5EF4-FFF2-40B4-BE49-F238E27FC236}">
                          <a16:creationId xmlns:a16="http://schemas.microsoft.com/office/drawing/2014/main" id="{294595A7-42B6-F544-BABC-C613EC721840}"/>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3" name="Line 73">
                      <a:extLst>
                        <a:ext uri="{FF2B5EF4-FFF2-40B4-BE49-F238E27FC236}">
                          <a16:creationId xmlns:a16="http://schemas.microsoft.com/office/drawing/2014/main" id="{103FB363-2880-8749-B505-920611921950}"/>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9" name="Group 74">
                    <a:extLst>
                      <a:ext uri="{FF2B5EF4-FFF2-40B4-BE49-F238E27FC236}">
                        <a16:creationId xmlns:a16="http://schemas.microsoft.com/office/drawing/2014/main" id="{0C2A5C19-D154-BA4B-B77F-BAC13B85C42C}"/>
                      </a:ext>
                    </a:extLst>
                  </p:cNvPr>
                  <p:cNvGrpSpPr>
                    <a:grpSpLocks/>
                  </p:cNvGrpSpPr>
                  <p:nvPr/>
                </p:nvGrpSpPr>
                <p:grpSpPr bwMode="auto">
                  <a:xfrm>
                    <a:off x="818" y="1776"/>
                    <a:ext cx="145" cy="144"/>
                    <a:chOff x="672" y="1920"/>
                    <a:chExt cx="145" cy="144"/>
                  </a:xfrm>
                </p:grpSpPr>
                <p:sp>
                  <p:nvSpPr>
                    <p:cNvPr id="230" name="Line 75">
                      <a:extLst>
                        <a:ext uri="{FF2B5EF4-FFF2-40B4-BE49-F238E27FC236}">
                          <a16:creationId xmlns:a16="http://schemas.microsoft.com/office/drawing/2014/main" id="{AA436D38-A4BD-9F48-ACB6-71E3584679B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1" name="Line 76">
                      <a:extLst>
                        <a:ext uri="{FF2B5EF4-FFF2-40B4-BE49-F238E27FC236}">
                          <a16:creationId xmlns:a16="http://schemas.microsoft.com/office/drawing/2014/main" id="{AD5E16CE-9C60-924E-AEA8-771C8F7BE91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216" name="Group 77">
                <a:extLst>
                  <a:ext uri="{FF2B5EF4-FFF2-40B4-BE49-F238E27FC236}">
                    <a16:creationId xmlns:a16="http://schemas.microsoft.com/office/drawing/2014/main" id="{590906C3-8438-564F-A18A-B01F4CBACB22}"/>
                  </a:ext>
                </a:extLst>
              </p:cNvPr>
              <p:cNvGrpSpPr>
                <a:grpSpLocks/>
              </p:cNvGrpSpPr>
              <p:nvPr/>
            </p:nvGrpSpPr>
            <p:grpSpPr bwMode="auto">
              <a:xfrm>
                <a:off x="1259" y="1217"/>
                <a:ext cx="291" cy="288"/>
                <a:chOff x="672" y="1776"/>
                <a:chExt cx="291" cy="288"/>
              </a:xfrm>
            </p:grpSpPr>
            <p:grpSp>
              <p:nvGrpSpPr>
                <p:cNvPr id="220" name="Group 78">
                  <a:extLst>
                    <a:ext uri="{FF2B5EF4-FFF2-40B4-BE49-F238E27FC236}">
                      <a16:creationId xmlns:a16="http://schemas.microsoft.com/office/drawing/2014/main" id="{90B7B172-FE74-474A-860F-950A4E5E2FBB}"/>
                    </a:ext>
                  </a:extLst>
                </p:cNvPr>
                <p:cNvGrpSpPr>
                  <a:grpSpLocks/>
                </p:cNvGrpSpPr>
                <p:nvPr/>
              </p:nvGrpSpPr>
              <p:grpSpPr bwMode="auto">
                <a:xfrm>
                  <a:off x="672" y="1920"/>
                  <a:ext cx="145" cy="144"/>
                  <a:chOff x="672" y="1920"/>
                  <a:chExt cx="145" cy="144"/>
                </a:xfrm>
              </p:grpSpPr>
              <p:sp>
                <p:nvSpPr>
                  <p:cNvPr id="224" name="Line 79">
                    <a:extLst>
                      <a:ext uri="{FF2B5EF4-FFF2-40B4-BE49-F238E27FC236}">
                        <a16:creationId xmlns:a16="http://schemas.microsoft.com/office/drawing/2014/main" id="{DA98A219-B383-CD4D-8C19-E7062BA1CB8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5" name="Line 80">
                    <a:extLst>
                      <a:ext uri="{FF2B5EF4-FFF2-40B4-BE49-F238E27FC236}">
                        <a16:creationId xmlns:a16="http://schemas.microsoft.com/office/drawing/2014/main" id="{99DDF2C7-4BB4-444F-88C9-EC97B73784D8}"/>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1" name="Group 81">
                  <a:extLst>
                    <a:ext uri="{FF2B5EF4-FFF2-40B4-BE49-F238E27FC236}">
                      <a16:creationId xmlns:a16="http://schemas.microsoft.com/office/drawing/2014/main" id="{9E407ECB-B0DD-2542-84E4-67E112276A0C}"/>
                    </a:ext>
                  </a:extLst>
                </p:cNvPr>
                <p:cNvGrpSpPr>
                  <a:grpSpLocks/>
                </p:cNvGrpSpPr>
                <p:nvPr/>
              </p:nvGrpSpPr>
              <p:grpSpPr bwMode="auto">
                <a:xfrm>
                  <a:off x="818" y="1776"/>
                  <a:ext cx="145" cy="144"/>
                  <a:chOff x="672" y="1920"/>
                  <a:chExt cx="145" cy="144"/>
                </a:xfrm>
              </p:grpSpPr>
              <p:sp>
                <p:nvSpPr>
                  <p:cNvPr id="222" name="Line 82">
                    <a:extLst>
                      <a:ext uri="{FF2B5EF4-FFF2-40B4-BE49-F238E27FC236}">
                        <a16:creationId xmlns:a16="http://schemas.microsoft.com/office/drawing/2014/main" id="{7A966565-D20D-BC4D-BFEF-684E75D8237A}"/>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3" name="Line 83">
                    <a:extLst>
                      <a:ext uri="{FF2B5EF4-FFF2-40B4-BE49-F238E27FC236}">
                        <a16:creationId xmlns:a16="http://schemas.microsoft.com/office/drawing/2014/main" id="{DE790389-F96F-3645-8B5C-56C99B7A623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17" name="Group 84">
                <a:extLst>
                  <a:ext uri="{FF2B5EF4-FFF2-40B4-BE49-F238E27FC236}">
                    <a16:creationId xmlns:a16="http://schemas.microsoft.com/office/drawing/2014/main" id="{B44615B9-9107-AE4B-B6B2-5C8842A57D65}"/>
                  </a:ext>
                </a:extLst>
              </p:cNvPr>
              <p:cNvGrpSpPr>
                <a:grpSpLocks/>
              </p:cNvGrpSpPr>
              <p:nvPr/>
            </p:nvGrpSpPr>
            <p:grpSpPr bwMode="auto">
              <a:xfrm>
                <a:off x="1551" y="1071"/>
                <a:ext cx="145" cy="144"/>
                <a:chOff x="672" y="1920"/>
                <a:chExt cx="145" cy="144"/>
              </a:xfrm>
            </p:grpSpPr>
            <p:sp>
              <p:nvSpPr>
                <p:cNvPr id="218" name="Line 85">
                  <a:extLst>
                    <a:ext uri="{FF2B5EF4-FFF2-40B4-BE49-F238E27FC236}">
                      <a16:creationId xmlns:a16="http://schemas.microsoft.com/office/drawing/2014/main" id="{3A621BC4-A685-9B4E-914E-9C7F23251DF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9" name="Line 86">
                  <a:extLst>
                    <a:ext uri="{FF2B5EF4-FFF2-40B4-BE49-F238E27FC236}">
                      <a16:creationId xmlns:a16="http://schemas.microsoft.com/office/drawing/2014/main" id="{71296EA3-B1E3-434E-B779-CC6E8E61265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0" name="Group 87">
              <a:extLst>
                <a:ext uri="{FF2B5EF4-FFF2-40B4-BE49-F238E27FC236}">
                  <a16:creationId xmlns:a16="http://schemas.microsoft.com/office/drawing/2014/main" id="{B2EFB5FC-1592-8042-A1C0-0B36516D6C71}"/>
                </a:ext>
              </a:extLst>
            </p:cNvPr>
            <p:cNvGrpSpPr>
              <a:grpSpLocks/>
            </p:cNvGrpSpPr>
            <p:nvPr/>
          </p:nvGrpSpPr>
          <p:grpSpPr bwMode="auto">
            <a:xfrm>
              <a:off x="1673" y="1147"/>
              <a:ext cx="583" cy="578"/>
              <a:chOff x="672" y="1486"/>
              <a:chExt cx="583" cy="578"/>
            </a:xfrm>
          </p:grpSpPr>
          <p:grpSp>
            <p:nvGrpSpPr>
              <p:cNvPr id="201" name="Group 88">
                <a:extLst>
                  <a:ext uri="{FF2B5EF4-FFF2-40B4-BE49-F238E27FC236}">
                    <a16:creationId xmlns:a16="http://schemas.microsoft.com/office/drawing/2014/main" id="{32E73C25-B702-224F-854F-9E057ECBEDE5}"/>
                  </a:ext>
                </a:extLst>
              </p:cNvPr>
              <p:cNvGrpSpPr>
                <a:grpSpLocks/>
              </p:cNvGrpSpPr>
              <p:nvPr/>
            </p:nvGrpSpPr>
            <p:grpSpPr bwMode="auto">
              <a:xfrm>
                <a:off x="672" y="1776"/>
                <a:ext cx="291" cy="288"/>
                <a:chOff x="672" y="1776"/>
                <a:chExt cx="291" cy="288"/>
              </a:xfrm>
            </p:grpSpPr>
            <p:grpSp>
              <p:nvGrpSpPr>
                <p:cNvPr id="209" name="Group 89">
                  <a:extLst>
                    <a:ext uri="{FF2B5EF4-FFF2-40B4-BE49-F238E27FC236}">
                      <a16:creationId xmlns:a16="http://schemas.microsoft.com/office/drawing/2014/main" id="{1B7CB7E1-B153-E14D-8D8A-11207424B680}"/>
                    </a:ext>
                  </a:extLst>
                </p:cNvPr>
                <p:cNvGrpSpPr>
                  <a:grpSpLocks/>
                </p:cNvGrpSpPr>
                <p:nvPr/>
              </p:nvGrpSpPr>
              <p:grpSpPr bwMode="auto">
                <a:xfrm>
                  <a:off x="672" y="1920"/>
                  <a:ext cx="145" cy="144"/>
                  <a:chOff x="672" y="1920"/>
                  <a:chExt cx="145" cy="144"/>
                </a:xfrm>
              </p:grpSpPr>
              <p:sp>
                <p:nvSpPr>
                  <p:cNvPr id="213" name="Line 90">
                    <a:extLst>
                      <a:ext uri="{FF2B5EF4-FFF2-40B4-BE49-F238E27FC236}">
                        <a16:creationId xmlns:a16="http://schemas.microsoft.com/office/drawing/2014/main" id="{27A6C125-E096-AC4A-9964-A49099132803}"/>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4" name="Line 91">
                    <a:extLst>
                      <a:ext uri="{FF2B5EF4-FFF2-40B4-BE49-F238E27FC236}">
                        <a16:creationId xmlns:a16="http://schemas.microsoft.com/office/drawing/2014/main" id="{DE0BE3B6-14E9-DF42-B4CC-2E8405F58F2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10" name="Group 92">
                  <a:extLst>
                    <a:ext uri="{FF2B5EF4-FFF2-40B4-BE49-F238E27FC236}">
                      <a16:creationId xmlns:a16="http://schemas.microsoft.com/office/drawing/2014/main" id="{877C2484-7A5E-604F-9B08-1724B41CACC8}"/>
                    </a:ext>
                  </a:extLst>
                </p:cNvPr>
                <p:cNvGrpSpPr>
                  <a:grpSpLocks/>
                </p:cNvGrpSpPr>
                <p:nvPr/>
              </p:nvGrpSpPr>
              <p:grpSpPr bwMode="auto">
                <a:xfrm>
                  <a:off x="818" y="1776"/>
                  <a:ext cx="145" cy="144"/>
                  <a:chOff x="672" y="1920"/>
                  <a:chExt cx="145" cy="144"/>
                </a:xfrm>
              </p:grpSpPr>
              <p:sp>
                <p:nvSpPr>
                  <p:cNvPr id="211" name="Line 93">
                    <a:extLst>
                      <a:ext uri="{FF2B5EF4-FFF2-40B4-BE49-F238E27FC236}">
                        <a16:creationId xmlns:a16="http://schemas.microsoft.com/office/drawing/2014/main" id="{D9C04E3F-D0AB-1745-91FE-A097CA11D78E}"/>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2" name="Line 94">
                    <a:extLst>
                      <a:ext uri="{FF2B5EF4-FFF2-40B4-BE49-F238E27FC236}">
                        <a16:creationId xmlns:a16="http://schemas.microsoft.com/office/drawing/2014/main" id="{EDC1866B-DE17-3A44-A7FF-A42ACFA6A19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2" name="Group 95">
                <a:extLst>
                  <a:ext uri="{FF2B5EF4-FFF2-40B4-BE49-F238E27FC236}">
                    <a16:creationId xmlns:a16="http://schemas.microsoft.com/office/drawing/2014/main" id="{B3FD2508-1A3B-F545-BB35-F836D08E571D}"/>
                  </a:ext>
                </a:extLst>
              </p:cNvPr>
              <p:cNvGrpSpPr>
                <a:grpSpLocks/>
              </p:cNvGrpSpPr>
              <p:nvPr/>
            </p:nvGrpSpPr>
            <p:grpSpPr bwMode="auto">
              <a:xfrm>
                <a:off x="964" y="1486"/>
                <a:ext cx="291" cy="288"/>
                <a:chOff x="672" y="1776"/>
                <a:chExt cx="291" cy="288"/>
              </a:xfrm>
            </p:grpSpPr>
            <p:grpSp>
              <p:nvGrpSpPr>
                <p:cNvPr id="203" name="Group 96">
                  <a:extLst>
                    <a:ext uri="{FF2B5EF4-FFF2-40B4-BE49-F238E27FC236}">
                      <a16:creationId xmlns:a16="http://schemas.microsoft.com/office/drawing/2014/main" id="{63FA1812-A241-CA46-94C2-4E003FA31FF1}"/>
                    </a:ext>
                  </a:extLst>
                </p:cNvPr>
                <p:cNvGrpSpPr>
                  <a:grpSpLocks/>
                </p:cNvGrpSpPr>
                <p:nvPr/>
              </p:nvGrpSpPr>
              <p:grpSpPr bwMode="auto">
                <a:xfrm>
                  <a:off x="672" y="1920"/>
                  <a:ext cx="145" cy="144"/>
                  <a:chOff x="672" y="1920"/>
                  <a:chExt cx="145" cy="144"/>
                </a:xfrm>
              </p:grpSpPr>
              <p:sp>
                <p:nvSpPr>
                  <p:cNvPr id="207" name="Line 97">
                    <a:extLst>
                      <a:ext uri="{FF2B5EF4-FFF2-40B4-BE49-F238E27FC236}">
                        <a16:creationId xmlns:a16="http://schemas.microsoft.com/office/drawing/2014/main" id="{5DD14580-BC6A-434D-9D65-4334BD0BCF1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8" name="Line 98">
                    <a:extLst>
                      <a:ext uri="{FF2B5EF4-FFF2-40B4-BE49-F238E27FC236}">
                        <a16:creationId xmlns:a16="http://schemas.microsoft.com/office/drawing/2014/main" id="{A48F997B-99F2-154D-9314-2BC629216B1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04" name="Group 99">
                  <a:extLst>
                    <a:ext uri="{FF2B5EF4-FFF2-40B4-BE49-F238E27FC236}">
                      <a16:creationId xmlns:a16="http://schemas.microsoft.com/office/drawing/2014/main" id="{F8264A2E-19A3-B54A-AAE8-CE725258FFD6}"/>
                    </a:ext>
                  </a:extLst>
                </p:cNvPr>
                <p:cNvGrpSpPr>
                  <a:grpSpLocks/>
                </p:cNvGrpSpPr>
                <p:nvPr/>
              </p:nvGrpSpPr>
              <p:grpSpPr bwMode="auto">
                <a:xfrm>
                  <a:off x="818" y="1776"/>
                  <a:ext cx="145" cy="144"/>
                  <a:chOff x="672" y="1920"/>
                  <a:chExt cx="145" cy="144"/>
                </a:xfrm>
              </p:grpSpPr>
              <p:sp>
                <p:nvSpPr>
                  <p:cNvPr id="205" name="Line 100">
                    <a:extLst>
                      <a:ext uri="{FF2B5EF4-FFF2-40B4-BE49-F238E27FC236}">
                        <a16:creationId xmlns:a16="http://schemas.microsoft.com/office/drawing/2014/main" id="{BF8CE0C4-18BD-2D42-A867-062C10FB608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6" name="Line 101">
                    <a:extLst>
                      <a:ext uri="{FF2B5EF4-FFF2-40B4-BE49-F238E27FC236}">
                        <a16:creationId xmlns:a16="http://schemas.microsoft.com/office/drawing/2014/main" id="{1417D3B3-BCF8-4444-B762-8DA06CB37774}"/>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240" name="Text Box 150">
            <a:extLst>
              <a:ext uri="{FF2B5EF4-FFF2-40B4-BE49-F238E27FC236}">
                <a16:creationId xmlns:a16="http://schemas.microsoft.com/office/drawing/2014/main" id="{F48E0A72-EE06-8747-9412-C085A5FC1DC0}"/>
              </a:ext>
            </a:extLst>
          </p:cNvPr>
          <p:cNvSpPr txBox="1">
            <a:spLocks noChangeArrowheads="1"/>
          </p:cNvSpPr>
          <p:nvPr/>
        </p:nvSpPr>
        <p:spPr bwMode="auto">
          <a:xfrm rot="-5433387">
            <a:off x="610164" y="2844616"/>
            <a:ext cx="2744120" cy="34163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Arial"/>
              </a:rPr>
              <a:t>Cumulative data (chunks)</a:t>
            </a:r>
          </a:p>
        </p:txBody>
      </p:sp>
      <p:sp>
        <p:nvSpPr>
          <p:cNvPr id="241" name="Text Box 154">
            <a:extLst>
              <a:ext uri="{FF2B5EF4-FFF2-40B4-BE49-F238E27FC236}">
                <a16:creationId xmlns:a16="http://schemas.microsoft.com/office/drawing/2014/main" id="{8132C866-C3A3-F54B-8107-0983C1BB47A7}"/>
              </a:ext>
            </a:extLst>
          </p:cNvPr>
          <p:cNvSpPr txBox="1">
            <a:spLocks noChangeArrowheads="1"/>
          </p:cNvSpPr>
          <p:nvPr/>
        </p:nvSpPr>
        <p:spPr bwMode="auto">
          <a:xfrm>
            <a:off x="10211492" y="4330104"/>
            <a:ext cx="6639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time</a:t>
            </a:r>
          </a:p>
        </p:txBody>
      </p:sp>
      <p:grpSp>
        <p:nvGrpSpPr>
          <p:cNvPr id="242" name="Group 201">
            <a:extLst>
              <a:ext uri="{FF2B5EF4-FFF2-40B4-BE49-F238E27FC236}">
                <a16:creationId xmlns:a16="http://schemas.microsoft.com/office/drawing/2014/main" id="{98B35B39-6845-B44A-A9E2-DDF3A24FBA05}"/>
              </a:ext>
            </a:extLst>
          </p:cNvPr>
          <p:cNvGrpSpPr>
            <a:grpSpLocks/>
          </p:cNvGrpSpPr>
          <p:nvPr/>
        </p:nvGrpSpPr>
        <p:grpSpPr bwMode="auto">
          <a:xfrm>
            <a:off x="4103124" y="2012131"/>
            <a:ext cx="3500438" cy="2520950"/>
            <a:chOff x="1572" y="1156"/>
            <a:chExt cx="2205" cy="1588"/>
          </a:xfrm>
        </p:grpSpPr>
        <p:grpSp>
          <p:nvGrpSpPr>
            <p:cNvPr id="243" name="Group 198">
              <a:extLst>
                <a:ext uri="{FF2B5EF4-FFF2-40B4-BE49-F238E27FC236}">
                  <a16:creationId xmlns:a16="http://schemas.microsoft.com/office/drawing/2014/main" id="{03EED693-FDB3-0940-BE24-338512144BD8}"/>
                </a:ext>
              </a:extLst>
            </p:cNvPr>
            <p:cNvGrpSpPr>
              <a:grpSpLocks/>
            </p:cNvGrpSpPr>
            <p:nvPr/>
          </p:nvGrpSpPr>
          <p:grpSpPr bwMode="auto">
            <a:xfrm>
              <a:off x="1938" y="1156"/>
              <a:ext cx="1839" cy="1588"/>
              <a:chOff x="1938" y="1156"/>
              <a:chExt cx="1839" cy="1588"/>
            </a:xfrm>
          </p:grpSpPr>
          <p:grpSp>
            <p:nvGrpSpPr>
              <p:cNvPr id="247" name="Group 106">
                <a:extLst>
                  <a:ext uri="{FF2B5EF4-FFF2-40B4-BE49-F238E27FC236}">
                    <a16:creationId xmlns:a16="http://schemas.microsoft.com/office/drawing/2014/main" id="{249BAAF5-FA7A-D147-ABC6-E05F52DB1CF7}"/>
                  </a:ext>
                </a:extLst>
              </p:cNvPr>
              <p:cNvGrpSpPr>
                <a:grpSpLocks/>
              </p:cNvGrpSpPr>
              <p:nvPr/>
            </p:nvGrpSpPr>
            <p:grpSpPr bwMode="auto">
              <a:xfrm>
                <a:off x="1938" y="2600"/>
                <a:ext cx="319" cy="144"/>
                <a:chOff x="672" y="1920"/>
                <a:chExt cx="145" cy="144"/>
              </a:xfrm>
            </p:grpSpPr>
            <p:sp>
              <p:nvSpPr>
                <p:cNvPr id="469" name="Line 107">
                  <a:extLst>
                    <a:ext uri="{FF2B5EF4-FFF2-40B4-BE49-F238E27FC236}">
                      <a16:creationId xmlns:a16="http://schemas.microsoft.com/office/drawing/2014/main" id="{BCEB014D-84F6-CC4F-B058-2BB9795CA9E5}"/>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70" name="Line 108">
                  <a:extLst>
                    <a:ext uri="{FF2B5EF4-FFF2-40B4-BE49-F238E27FC236}">
                      <a16:creationId xmlns:a16="http://schemas.microsoft.com/office/drawing/2014/main" id="{A731394B-CB70-DC48-82B7-B15FFCD67E28}"/>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8" name="Group 109">
                <a:extLst>
                  <a:ext uri="{FF2B5EF4-FFF2-40B4-BE49-F238E27FC236}">
                    <a16:creationId xmlns:a16="http://schemas.microsoft.com/office/drawing/2014/main" id="{ABBCE7F6-E0A4-9C46-85D9-7B00EE2A1D27}"/>
                  </a:ext>
                </a:extLst>
              </p:cNvPr>
              <p:cNvGrpSpPr>
                <a:grpSpLocks/>
              </p:cNvGrpSpPr>
              <p:nvPr/>
            </p:nvGrpSpPr>
            <p:grpSpPr bwMode="auto">
              <a:xfrm>
                <a:off x="2252" y="2456"/>
                <a:ext cx="73" cy="144"/>
                <a:chOff x="672" y="1920"/>
                <a:chExt cx="145" cy="144"/>
              </a:xfrm>
            </p:grpSpPr>
            <p:sp>
              <p:nvSpPr>
                <p:cNvPr id="467" name="Line 110">
                  <a:extLst>
                    <a:ext uri="{FF2B5EF4-FFF2-40B4-BE49-F238E27FC236}">
                      <a16:creationId xmlns:a16="http://schemas.microsoft.com/office/drawing/2014/main" id="{413794F4-A4DC-BA41-B5A9-710F6654FBDC}"/>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8" name="Line 111">
                  <a:extLst>
                    <a:ext uri="{FF2B5EF4-FFF2-40B4-BE49-F238E27FC236}">
                      <a16:creationId xmlns:a16="http://schemas.microsoft.com/office/drawing/2014/main" id="{C1AA099D-2573-154E-82E2-DCE650510841}"/>
                    </a:ext>
                  </a:extLst>
                </p:cNvPr>
                <p:cNvSpPr>
                  <a:spLocks noChangeShapeType="1"/>
                </p:cNvSpPr>
                <p:nvPr/>
              </p:nvSpPr>
              <p:spPr bwMode="auto">
                <a:xfrm rot="5400000">
                  <a:off x="745" y="1849"/>
                  <a:ext cx="0" cy="141"/>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9" name="Group 112">
                <a:extLst>
                  <a:ext uri="{FF2B5EF4-FFF2-40B4-BE49-F238E27FC236}">
                    <a16:creationId xmlns:a16="http://schemas.microsoft.com/office/drawing/2014/main" id="{C42BB911-E80C-A34F-974F-1C46657BBAD0}"/>
                  </a:ext>
                </a:extLst>
              </p:cNvPr>
              <p:cNvGrpSpPr>
                <a:grpSpLocks/>
              </p:cNvGrpSpPr>
              <p:nvPr/>
            </p:nvGrpSpPr>
            <p:grpSpPr bwMode="auto">
              <a:xfrm>
                <a:off x="2317" y="2169"/>
                <a:ext cx="126" cy="288"/>
                <a:chOff x="672" y="1776"/>
                <a:chExt cx="291" cy="288"/>
              </a:xfrm>
            </p:grpSpPr>
            <p:grpSp>
              <p:nvGrpSpPr>
                <p:cNvPr id="461" name="Group 113">
                  <a:extLst>
                    <a:ext uri="{FF2B5EF4-FFF2-40B4-BE49-F238E27FC236}">
                      <a16:creationId xmlns:a16="http://schemas.microsoft.com/office/drawing/2014/main" id="{0DFA3004-ECFE-DC44-A8A1-99A4A7737F84}"/>
                    </a:ext>
                  </a:extLst>
                </p:cNvPr>
                <p:cNvGrpSpPr>
                  <a:grpSpLocks/>
                </p:cNvGrpSpPr>
                <p:nvPr/>
              </p:nvGrpSpPr>
              <p:grpSpPr bwMode="auto">
                <a:xfrm>
                  <a:off x="672" y="1920"/>
                  <a:ext cx="145" cy="144"/>
                  <a:chOff x="672" y="1920"/>
                  <a:chExt cx="145" cy="144"/>
                </a:xfrm>
              </p:grpSpPr>
              <p:sp>
                <p:nvSpPr>
                  <p:cNvPr id="465" name="Line 114">
                    <a:extLst>
                      <a:ext uri="{FF2B5EF4-FFF2-40B4-BE49-F238E27FC236}">
                        <a16:creationId xmlns:a16="http://schemas.microsoft.com/office/drawing/2014/main" id="{3DEB4882-8A2F-A547-B051-38774E31380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6" name="Line 115">
                    <a:extLst>
                      <a:ext uri="{FF2B5EF4-FFF2-40B4-BE49-F238E27FC236}">
                        <a16:creationId xmlns:a16="http://schemas.microsoft.com/office/drawing/2014/main" id="{B6148270-BC4A-FE49-89B7-92782BEE0211}"/>
                      </a:ext>
                    </a:extLst>
                  </p:cNvPr>
                  <p:cNvSpPr>
                    <a:spLocks noChangeShapeType="1"/>
                  </p:cNvSpPr>
                  <p:nvPr/>
                </p:nvSpPr>
                <p:spPr bwMode="auto">
                  <a:xfrm rot="5400000">
                    <a:off x="745" y="1847"/>
                    <a:ext cx="0" cy="14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62" name="Group 116">
                  <a:extLst>
                    <a:ext uri="{FF2B5EF4-FFF2-40B4-BE49-F238E27FC236}">
                      <a16:creationId xmlns:a16="http://schemas.microsoft.com/office/drawing/2014/main" id="{8586C9B8-424B-834D-869E-BC829A7C589E}"/>
                    </a:ext>
                  </a:extLst>
                </p:cNvPr>
                <p:cNvGrpSpPr>
                  <a:grpSpLocks/>
                </p:cNvGrpSpPr>
                <p:nvPr/>
              </p:nvGrpSpPr>
              <p:grpSpPr bwMode="auto">
                <a:xfrm>
                  <a:off x="818" y="1776"/>
                  <a:ext cx="145" cy="144"/>
                  <a:chOff x="672" y="1920"/>
                  <a:chExt cx="145" cy="144"/>
                </a:xfrm>
              </p:grpSpPr>
              <p:sp>
                <p:nvSpPr>
                  <p:cNvPr id="463" name="Line 117">
                    <a:extLst>
                      <a:ext uri="{FF2B5EF4-FFF2-40B4-BE49-F238E27FC236}">
                        <a16:creationId xmlns:a16="http://schemas.microsoft.com/office/drawing/2014/main" id="{1FD5AE65-BCFC-EC43-865A-187EBD2DD214}"/>
                      </a:ext>
                    </a:extLst>
                  </p:cNvPr>
                  <p:cNvSpPr>
                    <a:spLocks noChangeShapeType="1"/>
                  </p:cNvSpPr>
                  <p:nvPr/>
                </p:nvSpPr>
                <p:spPr bwMode="auto">
                  <a:xfrm>
                    <a:off x="671"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4" name="Line 118">
                    <a:extLst>
                      <a:ext uri="{FF2B5EF4-FFF2-40B4-BE49-F238E27FC236}">
                        <a16:creationId xmlns:a16="http://schemas.microsoft.com/office/drawing/2014/main" id="{33DFFECE-C171-2749-A0BE-91786BD55307}"/>
                      </a:ext>
                    </a:extLst>
                  </p:cNvPr>
                  <p:cNvSpPr>
                    <a:spLocks noChangeShapeType="1"/>
                  </p:cNvSpPr>
                  <p:nvPr/>
                </p:nvSpPr>
                <p:spPr bwMode="auto">
                  <a:xfrm rot="5400000">
                    <a:off x="744" y="1847"/>
                    <a:ext cx="0" cy="146"/>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0" name="Group 119">
                <a:extLst>
                  <a:ext uri="{FF2B5EF4-FFF2-40B4-BE49-F238E27FC236}">
                    <a16:creationId xmlns:a16="http://schemas.microsoft.com/office/drawing/2014/main" id="{1F5518E3-719F-B14E-B055-6113FFA0D4F8}"/>
                  </a:ext>
                </a:extLst>
              </p:cNvPr>
              <p:cNvGrpSpPr>
                <a:grpSpLocks/>
              </p:cNvGrpSpPr>
              <p:nvPr/>
            </p:nvGrpSpPr>
            <p:grpSpPr bwMode="auto">
              <a:xfrm>
                <a:off x="2441" y="1877"/>
                <a:ext cx="609" cy="288"/>
                <a:chOff x="672" y="1776"/>
                <a:chExt cx="291" cy="288"/>
              </a:xfrm>
            </p:grpSpPr>
            <p:grpSp>
              <p:nvGrpSpPr>
                <p:cNvPr id="455" name="Group 120">
                  <a:extLst>
                    <a:ext uri="{FF2B5EF4-FFF2-40B4-BE49-F238E27FC236}">
                      <a16:creationId xmlns:a16="http://schemas.microsoft.com/office/drawing/2014/main" id="{20B31051-705E-9542-AFFC-72559BB0F9A8}"/>
                    </a:ext>
                  </a:extLst>
                </p:cNvPr>
                <p:cNvGrpSpPr>
                  <a:grpSpLocks/>
                </p:cNvGrpSpPr>
                <p:nvPr/>
              </p:nvGrpSpPr>
              <p:grpSpPr bwMode="auto">
                <a:xfrm>
                  <a:off x="672" y="1920"/>
                  <a:ext cx="145" cy="144"/>
                  <a:chOff x="672" y="1920"/>
                  <a:chExt cx="145" cy="144"/>
                </a:xfrm>
              </p:grpSpPr>
              <p:sp>
                <p:nvSpPr>
                  <p:cNvPr id="459" name="Line 121">
                    <a:extLst>
                      <a:ext uri="{FF2B5EF4-FFF2-40B4-BE49-F238E27FC236}">
                        <a16:creationId xmlns:a16="http://schemas.microsoft.com/office/drawing/2014/main" id="{01BB5816-7204-6647-BB2C-26310485E1B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0" name="Line 122">
                    <a:extLst>
                      <a:ext uri="{FF2B5EF4-FFF2-40B4-BE49-F238E27FC236}">
                        <a16:creationId xmlns:a16="http://schemas.microsoft.com/office/drawing/2014/main" id="{4F4B0D82-EAE7-2242-8DF1-F7B4FFACA8B7}"/>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56" name="Group 123">
                  <a:extLst>
                    <a:ext uri="{FF2B5EF4-FFF2-40B4-BE49-F238E27FC236}">
                      <a16:creationId xmlns:a16="http://schemas.microsoft.com/office/drawing/2014/main" id="{83006F75-5500-5748-938E-5D5C5F1A944F}"/>
                    </a:ext>
                  </a:extLst>
                </p:cNvPr>
                <p:cNvGrpSpPr>
                  <a:grpSpLocks/>
                </p:cNvGrpSpPr>
                <p:nvPr/>
              </p:nvGrpSpPr>
              <p:grpSpPr bwMode="auto">
                <a:xfrm>
                  <a:off x="818" y="1776"/>
                  <a:ext cx="145" cy="144"/>
                  <a:chOff x="672" y="1920"/>
                  <a:chExt cx="145" cy="144"/>
                </a:xfrm>
              </p:grpSpPr>
              <p:sp>
                <p:nvSpPr>
                  <p:cNvPr id="457" name="Line 124">
                    <a:extLst>
                      <a:ext uri="{FF2B5EF4-FFF2-40B4-BE49-F238E27FC236}">
                        <a16:creationId xmlns:a16="http://schemas.microsoft.com/office/drawing/2014/main" id="{A2CE2AD8-EED8-BB46-AAA0-229AB680F9E4}"/>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8" name="Line 125">
                    <a:extLst>
                      <a:ext uri="{FF2B5EF4-FFF2-40B4-BE49-F238E27FC236}">
                        <a16:creationId xmlns:a16="http://schemas.microsoft.com/office/drawing/2014/main" id="{9CA3C61B-AAE4-644C-902C-0FB0031DD00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1" name="Group 126">
                <a:extLst>
                  <a:ext uri="{FF2B5EF4-FFF2-40B4-BE49-F238E27FC236}">
                    <a16:creationId xmlns:a16="http://schemas.microsoft.com/office/drawing/2014/main" id="{0D5BD217-3E68-D04C-A046-D2DF3EC87AC2}"/>
                  </a:ext>
                </a:extLst>
              </p:cNvPr>
              <p:cNvGrpSpPr>
                <a:grpSpLocks/>
              </p:cNvGrpSpPr>
              <p:nvPr/>
            </p:nvGrpSpPr>
            <p:grpSpPr bwMode="auto">
              <a:xfrm>
                <a:off x="3045" y="1740"/>
                <a:ext cx="52" cy="144"/>
                <a:chOff x="672" y="1920"/>
                <a:chExt cx="145" cy="144"/>
              </a:xfrm>
            </p:grpSpPr>
            <p:sp>
              <p:nvSpPr>
                <p:cNvPr id="265" name="Line 127">
                  <a:extLst>
                    <a:ext uri="{FF2B5EF4-FFF2-40B4-BE49-F238E27FC236}">
                      <a16:creationId xmlns:a16="http://schemas.microsoft.com/office/drawing/2014/main" id="{63421A91-A260-604C-B7EF-CE53173E9262}"/>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4" name="Line 128">
                  <a:extLst>
                    <a:ext uri="{FF2B5EF4-FFF2-40B4-BE49-F238E27FC236}">
                      <a16:creationId xmlns:a16="http://schemas.microsoft.com/office/drawing/2014/main" id="{5ACCDE26-4AE7-474C-B0E6-D4317E90F076}"/>
                    </a:ext>
                  </a:extLst>
                </p:cNvPr>
                <p:cNvSpPr>
                  <a:spLocks noChangeShapeType="1"/>
                </p:cNvSpPr>
                <p:nvPr/>
              </p:nvSpPr>
              <p:spPr bwMode="auto">
                <a:xfrm rot="5400000">
                  <a:off x="745" y="1849"/>
                  <a:ext cx="0" cy="14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2" name="Group 131">
                <a:extLst>
                  <a:ext uri="{FF2B5EF4-FFF2-40B4-BE49-F238E27FC236}">
                    <a16:creationId xmlns:a16="http://schemas.microsoft.com/office/drawing/2014/main" id="{C1AC9525-5797-124E-A677-A0A962D77858}"/>
                  </a:ext>
                </a:extLst>
              </p:cNvPr>
              <p:cNvGrpSpPr>
                <a:grpSpLocks/>
              </p:cNvGrpSpPr>
              <p:nvPr/>
            </p:nvGrpSpPr>
            <p:grpSpPr bwMode="auto">
              <a:xfrm>
                <a:off x="3092" y="1590"/>
                <a:ext cx="469" cy="144"/>
                <a:chOff x="672" y="1920"/>
                <a:chExt cx="145" cy="144"/>
              </a:xfrm>
            </p:grpSpPr>
            <p:sp>
              <p:nvSpPr>
                <p:cNvPr id="263" name="Line 132">
                  <a:extLst>
                    <a:ext uri="{FF2B5EF4-FFF2-40B4-BE49-F238E27FC236}">
                      <a16:creationId xmlns:a16="http://schemas.microsoft.com/office/drawing/2014/main" id="{1B85E59A-4AA2-5647-9EEB-87D45C3C98E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4" name="Line 133">
                  <a:extLst>
                    <a:ext uri="{FF2B5EF4-FFF2-40B4-BE49-F238E27FC236}">
                      <a16:creationId xmlns:a16="http://schemas.microsoft.com/office/drawing/2014/main" id="{82EE49D4-A79D-D041-AF79-59F7DB573960}"/>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3" name="Group 134">
                <a:extLst>
                  <a:ext uri="{FF2B5EF4-FFF2-40B4-BE49-F238E27FC236}">
                    <a16:creationId xmlns:a16="http://schemas.microsoft.com/office/drawing/2014/main" id="{514EDBAD-45E8-C341-9B6D-21A7A489FB39}"/>
                  </a:ext>
                </a:extLst>
              </p:cNvPr>
              <p:cNvGrpSpPr>
                <a:grpSpLocks/>
              </p:cNvGrpSpPr>
              <p:nvPr/>
            </p:nvGrpSpPr>
            <p:grpSpPr bwMode="auto">
              <a:xfrm>
                <a:off x="3550" y="1446"/>
                <a:ext cx="145" cy="144"/>
                <a:chOff x="672" y="1920"/>
                <a:chExt cx="145" cy="144"/>
              </a:xfrm>
            </p:grpSpPr>
            <p:sp>
              <p:nvSpPr>
                <p:cNvPr id="261" name="Line 135">
                  <a:extLst>
                    <a:ext uri="{FF2B5EF4-FFF2-40B4-BE49-F238E27FC236}">
                      <a16:creationId xmlns:a16="http://schemas.microsoft.com/office/drawing/2014/main" id="{C48631F1-3B13-5F46-8A45-26547347B97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2" name="Line 136">
                  <a:extLst>
                    <a:ext uri="{FF2B5EF4-FFF2-40B4-BE49-F238E27FC236}">
                      <a16:creationId xmlns:a16="http://schemas.microsoft.com/office/drawing/2014/main" id="{2650A6FC-C4D0-F54D-8D69-65B6EC19FF3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4" name="Group 137">
                <a:extLst>
                  <a:ext uri="{FF2B5EF4-FFF2-40B4-BE49-F238E27FC236}">
                    <a16:creationId xmlns:a16="http://schemas.microsoft.com/office/drawing/2014/main" id="{E11AEF40-3AE5-6745-964C-3A95695364E8}"/>
                  </a:ext>
                </a:extLst>
              </p:cNvPr>
              <p:cNvGrpSpPr>
                <a:grpSpLocks/>
              </p:cNvGrpSpPr>
              <p:nvPr/>
            </p:nvGrpSpPr>
            <p:grpSpPr bwMode="auto">
              <a:xfrm>
                <a:off x="3690" y="1156"/>
                <a:ext cx="87" cy="288"/>
                <a:chOff x="672" y="1776"/>
                <a:chExt cx="291" cy="288"/>
              </a:xfrm>
            </p:grpSpPr>
            <p:grpSp>
              <p:nvGrpSpPr>
                <p:cNvPr id="255" name="Group 138">
                  <a:extLst>
                    <a:ext uri="{FF2B5EF4-FFF2-40B4-BE49-F238E27FC236}">
                      <a16:creationId xmlns:a16="http://schemas.microsoft.com/office/drawing/2014/main" id="{1A362898-74D2-1544-8CB1-95EA79C25F8B}"/>
                    </a:ext>
                  </a:extLst>
                </p:cNvPr>
                <p:cNvGrpSpPr>
                  <a:grpSpLocks/>
                </p:cNvGrpSpPr>
                <p:nvPr/>
              </p:nvGrpSpPr>
              <p:grpSpPr bwMode="auto">
                <a:xfrm>
                  <a:off x="672" y="1920"/>
                  <a:ext cx="145" cy="144"/>
                  <a:chOff x="672" y="1920"/>
                  <a:chExt cx="145" cy="144"/>
                </a:xfrm>
              </p:grpSpPr>
              <p:sp>
                <p:nvSpPr>
                  <p:cNvPr id="259" name="Line 139">
                    <a:extLst>
                      <a:ext uri="{FF2B5EF4-FFF2-40B4-BE49-F238E27FC236}">
                        <a16:creationId xmlns:a16="http://schemas.microsoft.com/office/drawing/2014/main" id="{5C955EC5-AEF2-C840-94BF-ECDF7E721E3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0" name="Line 140">
                    <a:extLst>
                      <a:ext uri="{FF2B5EF4-FFF2-40B4-BE49-F238E27FC236}">
                        <a16:creationId xmlns:a16="http://schemas.microsoft.com/office/drawing/2014/main" id="{6DD8161A-D076-C84B-81F0-0A52F1549D55}"/>
                      </a:ext>
                    </a:extLst>
                  </p:cNvPr>
                  <p:cNvSpPr>
                    <a:spLocks noChangeShapeType="1"/>
                  </p:cNvSpPr>
                  <p:nvPr/>
                </p:nvSpPr>
                <p:spPr bwMode="auto">
                  <a:xfrm rot="5400000">
                    <a:off x="744"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6" name="Group 141">
                  <a:extLst>
                    <a:ext uri="{FF2B5EF4-FFF2-40B4-BE49-F238E27FC236}">
                      <a16:creationId xmlns:a16="http://schemas.microsoft.com/office/drawing/2014/main" id="{C22A4CBA-7C11-AD40-BFCC-9555A0FC6E95}"/>
                    </a:ext>
                  </a:extLst>
                </p:cNvPr>
                <p:cNvGrpSpPr>
                  <a:grpSpLocks/>
                </p:cNvGrpSpPr>
                <p:nvPr/>
              </p:nvGrpSpPr>
              <p:grpSpPr bwMode="auto">
                <a:xfrm>
                  <a:off x="818" y="1776"/>
                  <a:ext cx="145" cy="144"/>
                  <a:chOff x="672" y="1920"/>
                  <a:chExt cx="145" cy="144"/>
                </a:xfrm>
              </p:grpSpPr>
              <p:sp>
                <p:nvSpPr>
                  <p:cNvPr id="257" name="Line 142">
                    <a:extLst>
                      <a:ext uri="{FF2B5EF4-FFF2-40B4-BE49-F238E27FC236}">
                        <a16:creationId xmlns:a16="http://schemas.microsoft.com/office/drawing/2014/main" id="{D34B9002-AD10-5D4B-93B9-4CB7E3CFC3F9}"/>
                      </a:ext>
                    </a:extLst>
                  </p:cNvPr>
                  <p:cNvSpPr>
                    <a:spLocks noChangeShapeType="1"/>
                  </p:cNvSpPr>
                  <p:nvPr/>
                </p:nvSpPr>
                <p:spPr bwMode="auto">
                  <a:xfrm>
                    <a:off x="673"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58" name="Line 143">
                    <a:extLst>
                      <a:ext uri="{FF2B5EF4-FFF2-40B4-BE49-F238E27FC236}">
                        <a16:creationId xmlns:a16="http://schemas.microsoft.com/office/drawing/2014/main" id="{80DF59F4-160E-D045-8986-77B568B3A67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sp>
          <p:nvSpPr>
            <p:cNvPr id="244" name="Text Box 152">
              <a:extLst>
                <a:ext uri="{FF2B5EF4-FFF2-40B4-BE49-F238E27FC236}">
                  <a16:creationId xmlns:a16="http://schemas.microsoft.com/office/drawing/2014/main" id="{7EB75F6E-9A0B-7248-957A-DF95A2A9F96B}"/>
                </a:ext>
              </a:extLst>
            </p:cNvPr>
            <p:cNvSpPr txBox="1">
              <a:spLocks noChangeArrowheads="1"/>
            </p:cNvSpPr>
            <p:nvPr/>
          </p:nvSpPr>
          <p:spPr bwMode="auto">
            <a:xfrm>
              <a:off x="1737" y="1724"/>
              <a:ext cx="664" cy="58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9050">
                  <a:solidFill>
                    <a:schemeClr val="tx1"/>
                  </a:solidFill>
                  <a:prstDash val="sysDot"/>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variable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network</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delay</a:t>
              </a:r>
            </a:p>
          </p:txBody>
        </p:sp>
        <p:sp>
          <p:nvSpPr>
            <p:cNvPr id="245" name="Line 153">
              <a:extLst>
                <a:ext uri="{FF2B5EF4-FFF2-40B4-BE49-F238E27FC236}">
                  <a16:creationId xmlns:a16="http://schemas.microsoft.com/office/drawing/2014/main" id="{A758800A-7C03-9644-8754-5F8514AC77B8}"/>
                </a:ext>
              </a:extLst>
            </p:cNvPr>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46" name="Text Box 197">
              <a:extLst>
                <a:ext uri="{FF2B5EF4-FFF2-40B4-BE49-F238E27FC236}">
                  <a16:creationId xmlns:a16="http://schemas.microsoft.com/office/drawing/2014/main" id="{E2D57BCC-95D4-B846-8D60-5061813600C5}"/>
                </a:ext>
              </a:extLst>
            </p:cNvPr>
            <p:cNvSpPr txBox="1">
              <a:spLocks noChangeArrowheads="1"/>
            </p:cNvSpPr>
            <p:nvPr/>
          </p:nvSpPr>
          <p:spPr bwMode="auto">
            <a:xfrm>
              <a:off x="2651" y="1196"/>
              <a:ext cx="875" cy="40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client video</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reception</a:t>
              </a:r>
            </a:p>
          </p:txBody>
        </p:sp>
      </p:grpSp>
      <p:grpSp>
        <p:nvGrpSpPr>
          <p:cNvPr id="471" name="Group 203">
            <a:extLst>
              <a:ext uri="{FF2B5EF4-FFF2-40B4-BE49-F238E27FC236}">
                <a16:creationId xmlns:a16="http://schemas.microsoft.com/office/drawing/2014/main" id="{0A5D4D99-D2D3-5145-8C99-4359533C8DB5}"/>
              </a:ext>
            </a:extLst>
          </p:cNvPr>
          <p:cNvGrpSpPr>
            <a:grpSpLocks/>
          </p:cNvGrpSpPr>
          <p:nvPr/>
        </p:nvGrpSpPr>
        <p:grpSpPr bwMode="auto">
          <a:xfrm>
            <a:off x="4582549" y="1983556"/>
            <a:ext cx="5226054" cy="3214688"/>
            <a:chOff x="1874" y="1138"/>
            <a:chExt cx="3292" cy="2025"/>
          </a:xfrm>
        </p:grpSpPr>
        <p:grpSp>
          <p:nvGrpSpPr>
            <p:cNvPr id="472" name="Group 155">
              <a:extLst>
                <a:ext uri="{FF2B5EF4-FFF2-40B4-BE49-F238E27FC236}">
                  <a16:creationId xmlns:a16="http://schemas.microsoft.com/office/drawing/2014/main" id="{07264358-3F6F-F34E-A331-1214EAB8088F}"/>
                </a:ext>
              </a:extLst>
            </p:cNvPr>
            <p:cNvGrpSpPr>
              <a:grpSpLocks/>
            </p:cNvGrpSpPr>
            <p:nvPr/>
          </p:nvGrpSpPr>
          <p:grpSpPr bwMode="auto">
            <a:xfrm>
              <a:off x="2784" y="1138"/>
              <a:ext cx="1608" cy="1591"/>
              <a:chOff x="648" y="1147"/>
              <a:chExt cx="1608" cy="1591"/>
            </a:xfrm>
          </p:grpSpPr>
          <p:grpSp>
            <p:nvGrpSpPr>
              <p:cNvPr id="477" name="Group 156">
                <a:extLst>
                  <a:ext uri="{FF2B5EF4-FFF2-40B4-BE49-F238E27FC236}">
                    <a16:creationId xmlns:a16="http://schemas.microsoft.com/office/drawing/2014/main" id="{E2731D05-9C4A-504E-ADE0-6F211B66B536}"/>
                  </a:ext>
                </a:extLst>
              </p:cNvPr>
              <p:cNvGrpSpPr>
                <a:grpSpLocks/>
              </p:cNvGrpSpPr>
              <p:nvPr/>
            </p:nvGrpSpPr>
            <p:grpSpPr bwMode="auto">
              <a:xfrm>
                <a:off x="648" y="1725"/>
                <a:ext cx="1024" cy="1013"/>
                <a:chOff x="672" y="1071"/>
                <a:chExt cx="1024" cy="1013"/>
              </a:xfrm>
            </p:grpSpPr>
            <p:grpSp>
              <p:nvGrpSpPr>
                <p:cNvPr id="493" name="Group 157">
                  <a:extLst>
                    <a:ext uri="{FF2B5EF4-FFF2-40B4-BE49-F238E27FC236}">
                      <a16:creationId xmlns:a16="http://schemas.microsoft.com/office/drawing/2014/main" id="{7FC78464-051F-134D-8FAE-FBAF0F550A82}"/>
                    </a:ext>
                  </a:extLst>
                </p:cNvPr>
                <p:cNvGrpSpPr>
                  <a:grpSpLocks/>
                </p:cNvGrpSpPr>
                <p:nvPr/>
              </p:nvGrpSpPr>
              <p:grpSpPr bwMode="auto">
                <a:xfrm>
                  <a:off x="672" y="1506"/>
                  <a:ext cx="583" cy="578"/>
                  <a:chOff x="672" y="1486"/>
                  <a:chExt cx="583" cy="578"/>
                </a:xfrm>
              </p:grpSpPr>
              <p:grpSp>
                <p:nvGrpSpPr>
                  <p:cNvPr id="504" name="Group 158">
                    <a:extLst>
                      <a:ext uri="{FF2B5EF4-FFF2-40B4-BE49-F238E27FC236}">
                        <a16:creationId xmlns:a16="http://schemas.microsoft.com/office/drawing/2014/main" id="{3F92BA0B-BE53-FA46-BC59-59D252B71F86}"/>
                      </a:ext>
                    </a:extLst>
                  </p:cNvPr>
                  <p:cNvGrpSpPr>
                    <a:grpSpLocks/>
                  </p:cNvGrpSpPr>
                  <p:nvPr/>
                </p:nvGrpSpPr>
                <p:grpSpPr bwMode="auto">
                  <a:xfrm>
                    <a:off x="672" y="1776"/>
                    <a:ext cx="291" cy="288"/>
                    <a:chOff x="672" y="1776"/>
                    <a:chExt cx="291" cy="288"/>
                  </a:xfrm>
                </p:grpSpPr>
                <p:grpSp>
                  <p:nvGrpSpPr>
                    <p:cNvPr id="512" name="Group 159">
                      <a:extLst>
                        <a:ext uri="{FF2B5EF4-FFF2-40B4-BE49-F238E27FC236}">
                          <a16:creationId xmlns:a16="http://schemas.microsoft.com/office/drawing/2014/main" id="{085B4E92-95EE-3643-A0DC-D7033658CC4A}"/>
                        </a:ext>
                      </a:extLst>
                    </p:cNvPr>
                    <p:cNvGrpSpPr>
                      <a:grpSpLocks/>
                    </p:cNvGrpSpPr>
                    <p:nvPr/>
                  </p:nvGrpSpPr>
                  <p:grpSpPr bwMode="auto">
                    <a:xfrm>
                      <a:off x="672" y="1920"/>
                      <a:ext cx="145" cy="144"/>
                      <a:chOff x="672" y="1920"/>
                      <a:chExt cx="145" cy="144"/>
                    </a:xfrm>
                  </p:grpSpPr>
                  <p:sp>
                    <p:nvSpPr>
                      <p:cNvPr id="516" name="Line 160">
                        <a:extLst>
                          <a:ext uri="{FF2B5EF4-FFF2-40B4-BE49-F238E27FC236}">
                            <a16:creationId xmlns:a16="http://schemas.microsoft.com/office/drawing/2014/main" id="{4CCBADDF-3AAD-244C-84F2-955713D33B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7" name="Line 161">
                        <a:extLst>
                          <a:ext uri="{FF2B5EF4-FFF2-40B4-BE49-F238E27FC236}">
                            <a16:creationId xmlns:a16="http://schemas.microsoft.com/office/drawing/2014/main" id="{60DD74BD-68A2-D642-9D61-2E97298246D9}"/>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13" name="Group 162">
                      <a:extLst>
                        <a:ext uri="{FF2B5EF4-FFF2-40B4-BE49-F238E27FC236}">
                          <a16:creationId xmlns:a16="http://schemas.microsoft.com/office/drawing/2014/main" id="{C1989A72-D268-824D-9875-979E1F6D2191}"/>
                        </a:ext>
                      </a:extLst>
                    </p:cNvPr>
                    <p:cNvGrpSpPr>
                      <a:grpSpLocks/>
                    </p:cNvGrpSpPr>
                    <p:nvPr/>
                  </p:nvGrpSpPr>
                  <p:grpSpPr bwMode="auto">
                    <a:xfrm>
                      <a:off x="818" y="1776"/>
                      <a:ext cx="145" cy="144"/>
                      <a:chOff x="672" y="1920"/>
                      <a:chExt cx="145" cy="144"/>
                    </a:xfrm>
                  </p:grpSpPr>
                  <p:sp>
                    <p:nvSpPr>
                      <p:cNvPr id="514" name="Line 163">
                        <a:extLst>
                          <a:ext uri="{FF2B5EF4-FFF2-40B4-BE49-F238E27FC236}">
                            <a16:creationId xmlns:a16="http://schemas.microsoft.com/office/drawing/2014/main" id="{E2822205-D42B-A942-A638-4E9E35216C0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5" name="Line 164">
                        <a:extLst>
                          <a:ext uri="{FF2B5EF4-FFF2-40B4-BE49-F238E27FC236}">
                            <a16:creationId xmlns:a16="http://schemas.microsoft.com/office/drawing/2014/main" id="{CBDD1753-3892-2E48-9E57-9DF5FF1106E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05" name="Group 165">
                    <a:extLst>
                      <a:ext uri="{FF2B5EF4-FFF2-40B4-BE49-F238E27FC236}">
                        <a16:creationId xmlns:a16="http://schemas.microsoft.com/office/drawing/2014/main" id="{E13E93F8-7EEA-CD42-AF90-CE67AC1026A4}"/>
                      </a:ext>
                    </a:extLst>
                  </p:cNvPr>
                  <p:cNvGrpSpPr>
                    <a:grpSpLocks/>
                  </p:cNvGrpSpPr>
                  <p:nvPr/>
                </p:nvGrpSpPr>
                <p:grpSpPr bwMode="auto">
                  <a:xfrm>
                    <a:off x="964" y="1486"/>
                    <a:ext cx="291" cy="288"/>
                    <a:chOff x="672" y="1776"/>
                    <a:chExt cx="291" cy="288"/>
                  </a:xfrm>
                </p:grpSpPr>
                <p:grpSp>
                  <p:nvGrpSpPr>
                    <p:cNvPr id="506" name="Group 166">
                      <a:extLst>
                        <a:ext uri="{FF2B5EF4-FFF2-40B4-BE49-F238E27FC236}">
                          <a16:creationId xmlns:a16="http://schemas.microsoft.com/office/drawing/2014/main" id="{40324903-D84E-FE42-8880-F5D6F8A53F34}"/>
                        </a:ext>
                      </a:extLst>
                    </p:cNvPr>
                    <p:cNvGrpSpPr>
                      <a:grpSpLocks/>
                    </p:cNvGrpSpPr>
                    <p:nvPr/>
                  </p:nvGrpSpPr>
                  <p:grpSpPr bwMode="auto">
                    <a:xfrm>
                      <a:off x="672" y="1920"/>
                      <a:ext cx="145" cy="144"/>
                      <a:chOff x="672" y="1920"/>
                      <a:chExt cx="145" cy="144"/>
                    </a:xfrm>
                  </p:grpSpPr>
                  <p:sp>
                    <p:nvSpPr>
                      <p:cNvPr id="510" name="Line 167">
                        <a:extLst>
                          <a:ext uri="{FF2B5EF4-FFF2-40B4-BE49-F238E27FC236}">
                            <a16:creationId xmlns:a16="http://schemas.microsoft.com/office/drawing/2014/main" id="{B3E7679D-902C-D144-A1D7-B871E1CE6AC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1" name="Line 168">
                        <a:extLst>
                          <a:ext uri="{FF2B5EF4-FFF2-40B4-BE49-F238E27FC236}">
                            <a16:creationId xmlns:a16="http://schemas.microsoft.com/office/drawing/2014/main" id="{3CDD5500-6D60-1041-B4A6-4098D994E12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07" name="Group 169">
                      <a:extLst>
                        <a:ext uri="{FF2B5EF4-FFF2-40B4-BE49-F238E27FC236}">
                          <a16:creationId xmlns:a16="http://schemas.microsoft.com/office/drawing/2014/main" id="{9B075E85-842D-8943-A399-F54A797ECE6E}"/>
                        </a:ext>
                      </a:extLst>
                    </p:cNvPr>
                    <p:cNvGrpSpPr>
                      <a:grpSpLocks/>
                    </p:cNvGrpSpPr>
                    <p:nvPr/>
                  </p:nvGrpSpPr>
                  <p:grpSpPr bwMode="auto">
                    <a:xfrm>
                      <a:off x="818" y="1776"/>
                      <a:ext cx="145" cy="144"/>
                      <a:chOff x="672" y="1920"/>
                      <a:chExt cx="145" cy="144"/>
                    </a:xfrm>
                  </p:grpSpPr>
                  <p:sp>
                    <p:nvSpPr>
                      <p:cNvPr id="508" name="Line 170">
                        <a:extLst>
                          <a:ext uri="{FF2B5EF4-FFF2-40B4-BE49-F238E27FC236}">
                            <a16:creationId xmlns:a16="http://schemas.microsoft.com/office/drawing/2014/main" id="{9D762FA7-59F0-DA45-9D27-B2CF3B8BA56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9" name="Line 171">
                        <a:extLst>
                          <a:ext uri="{FF2B5EF4-FFF2-40B4-BE49-F238E27FC236}">
                            <a16:creationId xmlns:a16="http://schemas.microsoft.com/office/drawing/2014/main" id="{087EFDEE-BDC8-064C-88E6-C6513D297CE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494" name="Group 172">
                  <a:extLst>
                    <a:ext uri="{FF2B5EF4-FFF2-40B4-BE49-F238E27FC236}">
                      <a16:creationId xmlns:a16="http://schemas.microsoft.com/office/drawing/2014/main" id="{647341C8-FCBB-8240-BABA-9DA1ABC3B5DE}"/>
                    </a:ext>
                  </a:extLst>
                </p:cNvPr>
                <p:cNvGrpSpPr>
                  <a:grpSpLocks/>
                </p:cNvGrpSpPr>
                <p:nvPr/>
              </p:nvGrpSpPr>
              <p:grpSpPr bwMode="auto">
                <a:xfrm>
                  <a:off x="1259" y="1217"/>
                  <a:ext cx="291" cy="288"/>
                  <a:chOff x="672" y="1776"/>
                  <a:chExt cx="291" cy="288"/>
                </a:xfrm>
              </p:grpSpPr>
              <p:grpSp>
                <p:nvGrpSpPr>
                  <p:cNvPr id="498" name="Group 173">
                    <a:extLst>
                      <a:ext uri="{FF2B5EF4-FFF2-40B4-BE49-F238E27FC236}">
                        <a16:creationId xmlns:a16="http://schemas.microsoft.com/office/drawing/2014/main" id="{99A07B8A-25DE-DB4F-B10F-551AD5751153}"/>
                      </a:ext>
                    </a:extLst>
                  </p:cNvPr>
                  <p:cNvGrpSpPr>
                    <a:grpSpLocks/>
                  </p:cNvGrpSpPr>
                  <p:nvPr/>
                </p:nvGrpSpPr>
                <p:grpSpPr bwMode="auto">
                  <a:xfrm>
                    <a:off x="672" y="1920"/>
                    <a:ext cx="145" cy="144"/>
                    <a:chOff x="672" y="1920"/>
                    <a:chExt cx="145" cy="144"/>
                  </a:xfrm>
                </p:grpSpPr>
                <p:sp>
                  <p:nvSpPr>
                    <p:cNvPr id="502" name="Line 174">
                      <a:extLst>
                        <a:ext uri="{FF2B5EF4-FFF2-40B4-BE49-F238E27FC236}">
                          <a16:creationId xmlns:a16="http://schemas.microsoft.com/office/drawing/2014/main" id="{459607AA-BBEC-A64A-A370-920FB0AA6660}"/>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3" name="Line 175">
                      <a:extLst>
                        <a:ext uri="{FF2B5EF4-FFF2-40B4-BE49-F238E27FC236}">
                          <a16:creationId xmlns:a16="http://schemas.microsoft.com/office/drawing/2014/main" id="{A9BA5078-706D-CA40-8B4F-E87C7F4DEDB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99" name="Group 176">
                    <a:extLst>
                      <a:ext uri="{FF2B5EF4-FFF2-40B4-BE49-F238E27FC236}">
                        <a16:creationId xmlns:a16="http://schemas.microsoft.com/office/drawing/2014/main" id="{C5B29228-B2C4-104D-8F6E-776223508277}"/>
                      </a:ext>
                    </a:extLst>
                  </p:cNvPr>
                  <p:cNvGrpSpPr>
                    <a:grpSpLocks/>
                  </p:cNvGrpSpPr>
                  <p:nvPr/>
                </p:nvGrpSpPr>
                <p:grpSpPr bwMode="auto">
                  <a:xfrm>
                    <a:off x="818" y="1776"/>
                    <a:ext cx="145" cy="144"/>
                    <a:chOff x="672" y="1920"/>
                    <a:chExt cx="145" cy="144"/>
                  </a:xfrm>
                </p:grpSpPr>
                <p:sp>
                  <p:nvSpPr>
                    <p:cNvPr id="500" name="Line 177">
                      <a:extLst>
                        <a:ext uri="{FF2B5EF4-FFF2-40B4-BE49-F238E27FC236}">
                          <a16:creationId xmlns:a16="http://schemas.microsoft.com/office/drawing/2014/main" id="{AB6FB84E-6945-224D-9263-1A3379FADD9B}"/>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1" name="Line 178">
                      <a:extLst>
                        <a:ext uri="{FF2B5EF4-FFF2-40B4-BE49-F238E27FC236}">
                          <a16:creationId xmlns:a16="http://schemas.microsoft.com/office/drawing/2014/main" id="{EACF4AEF-2DA0-BF4C-860B-B166C57159C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95" name="Group 179">
                  <a:extLst>
                    <a:ext uri="{FF2B5EF4-FFF2-40B4-BE49-F238E27FC236}">
                      <a16:creationId xmlns:a16="http://schemas.microsoft.com/office/drawing/2014/main" id="{B94E0988-88DB-A949-B923-553FDE2D79CB}"/>
                    </a:ext>
                  </a:extLst>
                </p:cNvPr>
                <p:cNvGrpSpPr>
                  <a:grpSpLocks/>
                </p:cNvGrpSpPr>
                <p:nvPr/>
              </p:nvGrpSpPr>
              <p:grpSpPr bwMode="auto">
                <a:xfrm>
                  <a:off x="1551" y="1071"/>
                  <a:ext cx="145" cy="144"/>
                  <a:chOff x="672" y="1920"/>
                  <a:chExt cx="145" cy="144"/>
                </a:xfrm>
              </p:grpSpPr>
              <p:sp>
                <p:nvSpPr>
                  <p:cNvPr id="496" name="Line 180">
                    <a:extLst>
                      <a:ext uri="{FF2B5EF4-FFF2-40B4-BE49-F238E27FC236}">
                        <a16:creationId xmlns:a16="http://schemas.microsoft.com/office/drawing/2014/main" id="{7610B0EF-3671-9B47-8937-955B079514F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7" name="Line 181">
                    <a:extLst>
                      <a:ext uri="{FF2B5EF4-FFF2-40B4-BE49-F238E27FC236}">
                        <a16:creationId xmlns:a16="http://schemas.microsoft.com/office/drawing/2014/main" id="{1BD97D86-FC68-8941-AE16-6F13A0D4BED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78" name="Group 182">
                <a:extLst>
                  <a:ext uri="{FF2B5EF4-FFF2-40B4-BE49-F238E27FC236}">
                    <a16:creationId xmlns:a16="http://schemas.microsoft.com/office/drawing/2014/main" id="{91BD84F8-614F-EE49-8B30-EB628E008C68}"/>
                  </a:ext>
                </a:extLst>
              </p:cNvPr>
              <p:cNvGrpSpPr>
                <a:grpSpLocks/>
              </p:cNvGrpSpPr>
              <p:nvPr/>
            </p:nvGrpSpPr>
            <p:grpSpPr bwMode="auto">
              <a:xfrm>
                <a:off x="1673" y="1147"/>
                <a:ext cx="583" cy="578"/>
                <a:chOff x="672" y="1486"/>
                <a:chExt cx="583" cy="578"/>
              </a:xfrm>
            </p:grpSpPr>
            <p:grpSp>
              <p:nvGrpSpPr>
                <p:cNvPr id="479" name="Group 183">
                  <a:extLst>
                    <a:ext uri="{FF2B5EF4-FFF2-40B4-BE49-F238E27FC236}">
                      <a16:creationId xmlns:a16="http://schemas.microsoft.com/office/drawing/2014/main" id="{6B3D007C-D887-E846-ABE5-9D65BE55F5F3}"/>
                    </a:ext>
                  </a:extLst>
                </p:cNvPr>
                <p:cNvGrpSpPr>
                  <a:grpSpLocks/>
                </p:cNvGrpSpPr>
                <p:nvPr/>
              </p:nvGrpSpPr>
              <p:grpSpPr bwMode="auto">
                <a:xfrm>
                  <a:off x="672" y="1776"/>
                  <a:ext cx="291" cy="288"/>
                  <a:chOff x="672" y="1776"/>
                  <a:chExt cx="291" cy="288"/>
                </a:xfrm>
              </p:grpSpPr>
              <p:grpSp>
                <p:nvGrpSpPr>
                  <p:cNvPr id="487" name="Group 184">
                    <a:extLst>
                      <a:ext uri="{FF2B5EF4-FFF2-40B4-BE49-F238E27FC236}">
                        <a16:creationId xmlns:a16="http://schemas.microsoft.com/office/drawing/2014/main" id="{0F4A8FB1-234D-A74B-A92E-F105987D2A82}"/>
                      </a:ext>
                    </a:extLst>
                  </p:cNvPr>
                  <p:cNvGrpSpPr>
                    <a:grpSpLocks/>
                  </p:cNvGrpSpPr>
                  <p:nvPr/>
                </p:nvGrpSpPr>
                <p:grpSpPr bwMode="auto">
                  <a:xfrm>
                    <a:off x="672" y="1920"/>
                    <a:ext cx="145" cy="144"/>
                    <a:chOff x="672" y="1920"/>
                    <a:chExt cx="145" cy="144"/>
                  </a:xfrm>
                </p:grpSpPr>
                <p:sp>
                  <p:nvSpPr>
                    <p:cNvPr id="491" name="Line 185">
                      <a:extLst>
                        <a:ext uri="{FF2B5EF4-FFF2-40B4-BE49-F238E27FC236}">
                          <a16:creationId xmlns:a16="http://schemas.microsoft.com/office/drawing/2014/main" id="{D952B360-FBAF-2741-81A1-732D48B651B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2" name="Line 186">
                      <a:extLst>
                        <a:ext uri="{FF2B5EF4-FFF2-40B4-BE49-F238E27FC236}">
                          <a16:creationId xmlns:a16="http://schemas.microsoft.com/office/drawing/2014/main" id="{AEAD8438-5EA8-234A-A2B5-555235A30D9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8" name="Group 187">
                    <a:extLst>
                      <a:ext uri="{FF2B5EF4-FFF2-40B4-BE49-F238E27FC236}">
                        <a16:creationId xmlns:a16="http://schemas.microsoft.com/office/drawing/2014/main" id="{577925E6-FFEB-3A40-9E76-8B98C0C87A0C}"/>
                      </a:ext>
                    </a:extLst>
                  </p:cNvPr>
                  <p:cNvGrpSpPr>
                    <a:grpSpLocks/>
                  </p:cNvGrpSpPr>
                  <p:nvPr/>
                </p:nvGrpSpPr>
                <p:grpSpPr bwMode="auto">
                  <a:xfrm>
                    <a:off x="818" y="1776"/>
                    <a:ext cx="145" cy="144"/>
                    <a:chOff x="672" y="1920"/>
                    <a:chExt cx="145" cy="144"/>
                  </a:xfrm>
                </p:grpSpPr>
                <p:sp>
                  <p:nvSpPr>
                    <p:cNvPr id="489" name="Line 188">
                      <a:extLst>
                        <a:ext uri="{FF2B5EF4-FFF2-40B4-BE49-F238E27FC236}">
                          <a16:creationId xmlns:a16="http://schemas.microsoft.com/office/drawing/2014/main" id="{2E6E6815-69E5-D04B-9ABA-E40A83C8821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0" name="Line 189">
                      <a:extLst>
                        <a:ext uri="{FF2B5EF4-FFF2-40B4-BE49-F238E27FC236}">
                          <a16:creationId xmlns:a16="http://schemas.microsoft.com/office/drawing/2014/main" id="{8BCCFECC-5324-5845-A48C-BB1D60CCAC6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80" name="Group 190">
                  <a:extLst>
                    <a:ext uri="{FF2B5EF4-FFF2-40B4-BE49-F238E27FC236}">
                      <a16:creationId xmlns:a16="http://schemas.microsoft.com/office/drawing/2014/main" id="{61B305A6-EEB9-964C-9E04-C9D42306C3A3}"/>
                    </a:ext>
                  </a:extLst>
                </p:cNvPr>
                <p:cNvGrpSpPr>
                  <a:grpSpLocks/>
                </p:cNvGrpSpPr>
                <p:nvPr/>
              </p:nvGrpSpPr>
              <p:grpSpPr bwMode="auto">
                <a:xfrm>
                  <a:off x="964" y="1486"/>
                  <a:ext cx="291" cy="288"/>
                  <a:chOff x="672" y="1776"/>
                  <a:chExt cx="291" cy="288"/>
                </a:xfrm>
              </p:grpSpPr>
              <p:grpSp>
                <p:nvGrpSpPr>
                  <p:cNvPr id="481" name="Group 191">
                    <a:extLst>
                      <a:ext uri="{FF2B5EF4-FFF2-40B4-BE49-F238E27FC236}">
                        <a16:creationId xmlns:a16="http://schemas.microsoft.com/office/drawing/2014/main" id="{FCF6C6CD-53CA-294C-9163-FFBDA5D874D0}"/>
                      </a:ext>
                    </a:extLst>
                  </p:cNvPr>
                  <p:cNvGrpSpPr>
                    <a:grpSpLocks/>
                  </p:cNvGrpSpPr>
                  <p:nvPr/>
                </p:nvGrpSpPr>
                <p:grpSpPr bwMode="auto">
                  <a:xfrm>
                    <a:off x="672" y="1920"/>
                    <a:ext cx="145" cy="144"/>
                    <a:chOff x="672" y="1920"/>
                    <a:chExt cx="145" cy="144"/>
                  </a:xfrm>
                </p:grpSpPr>
                <p:sp>
                  <p:nvSpPr>
                    <p:cNvPr id="485" name="Line 192">
                      <a:extLst>
                        <a:ext uri="{FF2B5EF4-FFF2-40B4-BE49-F238E27FC236}">
                          <a16:creationId xmlns:a16="http://schemas.microsoft.com/office/drawing/2014/main" id="{710DA281-9270-3141-831A-EF64A8D11BD1}"/>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6" name="Line 193">
                      <a:extLst>
                        <a:ext uri="{FF2B5EF4-FFF2-40B4-BE49-F238E27FC236}">
                          <a16:creationId xmlns:a16="http://schemas.microsoft.com/office/drawing/2014/main" id="{D28C55A7-2B25-F842-9E06-6A5686B46B6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2" name="Group 194">
                    <a:extLst>
                      <a:ext uri="{FF2B5EF4-FFF2-40B4-BE49-F238E27FC236}">
                        <a16:creationId xmlns:a16="http://schemas.microsoft.com/office/drawing/2014/main" id="{DEEA721B-C219-8245-A0C0-33633AEDE757}"/>
                      </a:ext>
                    </a:extLst>
                  </p:cNvPr>
                  <p:cNvGrpSpPr>
                    <a:grpSpLocks/>
                  </p:cNvGrpSpPr>
                  <p:nvPr/>
                </p:nvGrpSpPr>
                <p:grpSpPr bwMode="auto">
                  <a:xfrm>
                    <a:off x="818" y="1776"/>
                    <a:ext cx="145" cy="144"/>
                    <a:chOff x="672" y="1920"/>
                    <a:chExt cx="145" cy="144"/>
                  </a:xfrm>
                </p:grpSpPr>
                <p:sp>
                  <p:nvSpPr>
                    <p:cNvPr id="483" name="Line 195">
                      <a:extLst>
                        <a:ext uri="{FF2B5EF4-FFF2-40B4-BE49-F238E27FC236}">
                          <a16:creationId xmlns:a16="http://schemas.microsoft.com/office/drawing/2014/main" id="{0A50F111-740E-7940-AB52-4CFF0F471D8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4" name="Line 196">
                      <a:extLst>
                        <a:ext uri="{FF2B5EF4-FFF2-40B4-BE49-F238E27FC236}">
                          <a16:creationId xmlns:a16="http://schemas.microsoft.com/office/drawing/2014/main" id="{90766983-5BAF-F14B-8DDD-484D026ADE37}"/>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473" name="Text Box 199">
              <a:extLst>
                <a:ext uri="{FF2B5EF4-FFF2-40B4-BE49-F238E27FC236}">
                  <a16:creationId xmlns:a16="http://schemas.microsoft.com/office/drawing/2014/main" id="{3A6E3EE9-BAAF-5B45-BD91-B018F71B86FF}"/>
                </a:ext>
              </a:extLst>
            </p:cNvPr>
            <p:cNvSpPr txBox="1">
              <a:spLocks noChangeArrowheads="1"/>
            </p:cNvSpPr>
            <p:nvPr/>
          </p:nvSpPr>
          <p:spPr bwMode="auto">
            <a:xfrm>
              <a:off x="3956" y="1225"/>
              <a:ext cx="1210" cy="58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playout at client</a:t>
              </a:r>
            </a:p>
          </p:txBody>
        </p:sp>
        <p:grpSp>
          <p:nvGrpSpPr>
            <p:cNvPr id="474" name="Group 202">
              <a:extLst>
                <a:ext uri="{FF2B5EF4-FFF2-40B4-BE49-F238E27FC236}">
                  <a16:creationId xmlns:a16="http://schemas.microsoft.com/office/drawing/2014/main" id="{B198ACDA-9CD7-7242-AB89-3C394AE5E3CF}"/>
                </a:ext>
              </a:extLst>
            </p:cNvPr>
            <p:cNvGrpSpPr>
              <a:grpSpLocks/>
            </p:cNvGrpSpPr>
            <p:nvPr/>
          </p:nvGrpSpPr>
          <p:grpSpPr bwMode="auto">
            <a:xfrm>
              <a:off x="1874" y="2756"/>
              <a:ext cx="1059" cy="407"/>
              <a:chOff x="1874" y="2756"/>
              <a:chExt cx="1059" cy="407"/>
            </a:xfrm>
          </p:grpSpPr>
          <p:sp>
            <p:nvSpPr>
              <p:cNvPr id="475" name="Text Box 144">
                <a:extLst>
                  <a:ext uri="{FF2B5EF4-FFF2-40B4-BE49-F238E27FC236}">
                    <a16:creationId xmlns:a16="http://schemas.microsoft.com/office/drawing/2014/main" id="{42AFCD94-B607-E042-AA0B-D3DA3754807A}"/>
                  </a:ext>
                </a:extLst>
              </p:cNvPr>
              <p:cNvSpPr txBox="1">
                <a:spLocks noChangeArrowheads="1"/>
              </p:cNvSpPr>
              <p:nvPr/>
            </p:nvSpPr>
            <p:spPr bwMode="auto">
              <a:xfrm>
                <a:off x="1874" y="2756"/>
                <a:ext cx="1059" cy="40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client playout</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delay</a:t>
                </a:r>
              </a:p>
            </p:txBody>
          </p:sp>
          <p:sp>
            <p:nvSpPr>
              <p:cNvPr id="476" name="Line 200">
                <a:extLst>
                  <a:ext uri="{FF2B5EF4-FFF2-40B4-BE49-F238E27FC236}">
                    <a16:creationId xmlns:a16="http://schemas.microsoft.com/office/drawing/2014/main" id="{B2F37120-6CC9-8B41-A98D-BBB28D8C424F}"/>
                  </a:ext>
                </a:extLst>
              </p:cNvPr>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18" name="Group 206">
            <a:extLst>
              <a:ext uri="{FF2B5EF4-FFF2-40B4-BE49-F238E27FC236}">
                <a16:creationId xmlns:a16="http://schemas.microsoft.com/office/drawing/2014/main" id="{1D57C5D2-2C50-2F46-9BEF-96B0205E9727}"/>
              </a:ext>
            </a:extLst>
          </p:cNvPr>
          <p:cNvGrpSpPr>
            <a:grpSpLocks/>
          </p:cNvGrpSpPr>
          <p:nvPr/>
        </p:nvGrpSpPr>
        <p:grpSpPr bwMode="auto">
          <a:xfrm>
            <a:off x="6060511" y="3126165"/>
            <a:ext cx="534988" cy="923926"/>
            <a:chOff x="2822" y="1854"/>
            <a:chExt cx="337" cy="582"/>
          </a:xfrm>
        </p:grpSpPr>
        <p:sp>
          <p:nvSpPr>
            <p:cNvPr id="519" name="Line 204">
              <a:extLst>
                <a:ext uri="{FF2B5EF4-FFF2-40B4-BE49-F238E27FC236}">
                  <a16:creationId xmlns:a16="http://schemas.microsoft.com/office/drawing/2014/main" id="{2A631B38-97FE-2F4B-B874-714F6ADE1351}"/>
                </a:ext>
              </a:extLst>
            </p:cNvPr>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20" name="Text Box 205">
              <a:extLst>
                <a:ext uri="{FF2B5EF4-FFF2-40B4-BE49-F238E27FC236}">
                  <a16:creationId xmlns:a16="http://schemas.microsoft.com/office/drawing/2014/main" id="{F78B503E-7C5A-E04D-917B-32B040F9BABA}"/>
                </a:ext>
              </a:extLst>
            </p:cNvPr>
            <p:cNvSpPr txBox="1">
              <a:spLocks noChangeArrowheads="1"/>
            </p:cNvSpPr>
            <p:nvPr/>
          </p:nvSpPr>
          <p:spPr bwMode="auto">
            <a:xfrm rot="16200000">
              <a:off x="2707" y="1969"/>
              <a:ext cx="567" cy="33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buffered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video</a:t>
              </a:r>
              <a:endPar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Arial"/>
              </a:endParaRPr>
            </a:p>
          </p:txBody>
        </p:sp>
      </p:grpSp>
      <p:sp>
        <p:nvSpPr>
          <p:cNvPr id="521" name="Rectangle 208">
            <a:extLst>
              <a:ext uri="{FF2B5EF4-FFF2-40B4-BE49-F238E27FC236}">
                <a16:creationId xmlns:a16="http://schemas.microsoft.com/office/drawing/2014/main" id="{19B23E15-1132-3D4B-A1F4-6A0D9B2054BA}"/>
              </a:ext>
            </a:extLst>
          </p:cNvPr>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client-side buffering and playout delay: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compensate for network-added delay, delay jitter</a:t>
            </a:r>
          </a:p>
        </p:txBody>
      </p:sp>
      <p:sp>
        <p:nvSpPr>
          <p:cNvPr id="142" name="Slide Number Placeholder 2">
            <a:extLst>
              <a:ext uri="{FF2B5EF4-FFF2-40B4-BE49-F238E27FC236}">
                <a16:creationId xmlns:a16="http://schemas.microsoft.com/office/drawing/2014/main" id="{F1384BB5-FDBF-D848-A676-BE0449CF3A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B83A91F9-EBE3-5AB5-09E5-69D1FACF91C3}"/>
              </a:ext>
            </a:extLst>
          </p:cNvPr>
          <p:cNvGrpSpPr/>
          <p:nvPr/>
        </p:nvGrpSpPr>
        <p:grpSpPr>
          <a:xfrm>
            <a:off x="2430276" y="2225832"/>
            <a:ext cx="7694157" cy="2069827"/>
            <a:chOff x="2430276" y="2225832"/>
            <a:chExt cx="7694157" cy="2069827"/>
          </a:xfrm>
        </p:grpSpPr>
        <p:cxnSp>
          <p:nvCxnSpPr>
            <p:cNvPr id="3" name="Straight Connector 2">
              <a:extLst>
                <a:ext uri="{FF2B5EF4-FFF2-40B4-BE49-F238E27FC236}">
                  <a16:creationId xmlns:a16="http://schemas.microsoft.com/office/drawing/2014/main" id="{E17BB021-F608-D82F-7709-ADE25E651049}"/>
                </a:ext>
              </a:extLst>
            </p:cNvPr>
            <p:cNvCxnSpPr/>
            <p:nvPr/>
          </p:nvCxnSpPr>
          <p:spPr>
            <a:xfrm>
              <a:off x="2430276" y="4295659"/>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431E6E60-211B-DE00-09E4-81C1E4B86442}"/>
                </a:ext>
              </a:extLst>
            </p:cNvPr>
            <p:cNvCxnSpPr/>
            <p:nvPr/>
          </p:nvCxnSpPr>
          <p:spPr>
            <a:xfrm>
              <a:off x="2437153" y="4065594"/>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47910C7A-EEFC-D6F1-65F1-E97E6B51A2D4}"/>
                </a:ext>
              </a:extLst>
            </p:cNvPr>
            <p:cNvCxnSpPr/>
            <p:nvPr/>
          </p:nvCxnSpPr>
          <p:spPr>
            <a:xfrm>
              <a:off x="2445774" y="3834580"/>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028D52E-35DF-9814-6817-23B21C5438D9}"/>
                </a:ext>
              </a:extLst>
            </p:cNvPr>
            <p:cNvCxnSpPr/>
            <p:nvPr/>
          </p:nvCxnSpPr>
          <p:spPr>
            <a:xfrm>
              <a:off x="2441870" y="3603566"/>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FCBE622-F529-2A9F-46CD-ADE297E9F366}"/>
                </a:ext>
              </a:extLst>
            </p:cNvPr>
            <p:cNvCxnSpPr/>
            <p:nvPr/>
          </p:nvCxnSpPr>
          <p:spPr>
            <a:xfrm>
              <a:off x="2442141" y="3376727"/>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1541F78-D19B-6C3F-88AD-78DAEEB21017}"/>
                </a:ext>
              </a:extLst>
            </p:cNvPr>
            <p:cNvCxnSpPr/>
            <p:nvPr/>
          </p:nvCxnSpPr>
          <p:spPr>
            <a:xfrm>
              <a:off x="2446587" y="3145713"/>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7BFF30-60AE-19D7-264D-71413FCA1521}"/>
                </a:ext>
              </a:extLst>
            </p:cNvPr>
            <p:cNvCxnSpPr/>
            <p:nvPr/>
          </p:nvCxnSpPr>
          <p:spPr>
            <a:xfrm>
              <a:off x="2451033" y="2914699"/>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0CC6A51-0720-2032-2619-7BDFC977CCF3}"/>
                </a:ext>
              </a:extLst>
            </p:cNvPr>
            <p:cNvCxnSpPr/>
            <p:nvPr/>
          </p:nvCxnSpPr>
          <p:spPr>
            <a:xfrm>
              <a:off x="2434254" y="2679510"/>
              <a:ext cx="7672587" cy="0"/>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3942816-4F9F-55A7-1160-D0A810EF772C}"/>
                </a:ext>
              </a:extLst>
            </p:cNvPr>
            <p:cNvCxnSpPr/>
            <p:nvPr/>
          </p:nvCxnSpPr>
          <p:spPr>
            <a:xfrm>
              <a:off x="2451575" y="2448496"/>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02CC485-4EC1-4DC2-3B62-A65404BA98C6}"/>
                </a:ext>
              </a:extLst>
            </p:cNvPr>
            <p:cNvCxnSpPr/>
            <p:nvPr/>
          </p:nvCxnSpPr>
          <p:spPr>
            <a:xfrm>
              <a:off x="2451846" y="2225832"/>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78A502E2-4B3E-C82D-94BE-C3FE5F18EA44}"/>
              </a:ext>
            </a:extLst>
          </p:cNvPr>
          <p:cNvGrpSpPr/>
          <p:nvPr/>
        </p:nvGrpSpPr>
        <p:grpSpPr>
          <a:xfrm>
            <a:off x="2147799" y="2080751"/>
            <a:ext cx="328936" cy="2338510"/>
            <a:chOff x="2110014" y="2065637"/>
            <a:chExt cx="328936" cy="2338510"/>
          </a:xfrm>
        </p:grpSpPr>
        <p:sp>
          <p:nvSpPr>
            <p:cNvPr id="14" name="TextBox 13">
              <a:extLst>
                <a:ext uri="{FF2B5EF4-FFF2-40B4-BE49-F238E27FC236}">
                  <a16:creationId xmlns:a16="http://schemas.microsoft.com/office/drawing/2014/main" id="{22D577B8-1620-8BC9-978C-2DDD576394F9}"/>
                </a:ext>
              </a:extLst>
            </p:cNvPr>
            <p:cNvSpPr txBox="1"/>
            <p:nvPr/>
          </p:nvSpPr>
          <p:spPr>
            <a:xfrm>
              <a:off x="2174481" y="4142537"/>
              <a:ext cx="256802" cy="261610"/>
            </a:xfrm>
            <a:prstGeom prst="rect">
              <a:avLst/>
            </a:prstGeom>
            <a:noFill/>
          </p:spPr>
          <p:txBody>
            <a:bodyPr wrap="none" rtlCol="0">
              <a:spAutoFit/>
            </a:bodyPr>
            <a:lstStyle/>
            <a:p>
              <a:r>
                <a:rPr lang="en-US" sz="1100" dirty="0">
                  <a:solidFill>
                    <a:schemeClr val="bg1">
                      <a:lumMod val="65000"/>
                    </a:schemeClr>
                  </a:solidFill>
                </a:rPr>
                <a:t>1</a:t>
              </a:r>
            </a:p>
          </p:txBody>
        </p:sp>
        <p:sp>
          <p:nvSpPr>
            <p:cNvPr id="15" name="TextBox 14">
              <a:extLst>
                <a:ext uri="{FF2B5EF4-FFF2-40B4-BE49-F238E27FC236}">
                  <a16:creationId xmlns:a16="http://schemas.microsoft.com/office/drawing/2014/main" id="{597038E0-FED7-5776-7B30-D0DC13F71B19}"/>
                </a:ext>
              </a:extLst>
            </p:cNvPr>
            <p:cNvSpPr txBox="1"/>
            <p:nvPr/>
          </p:nvSpPr>
          <p:spPr>
            <a:xfrm>
              <a:off x="2172484" y="3908167"/>
              <a:ext cx="256802" cy="261610"/>
            </a:xfrm>
            <a:prstGeom prst="rect">
              <a:avLst/>
            </a:prstGeom>
            <a:noFill/>
          </p:spPr>
          <p:txBody>
            <a:bodyPr wrap="none" rtlCol="0">
              <a:spAutoFit/>
            </a:bodyPr>
            <a:lstStyle/>
            <a:p>
              <a:r>
                <a:rPr lang="en-US" sz="1100" dirty="0">
                  <a:solidFill>
                    <a:schemeClr val="bg1">
                      <a:lumMod val="65000"/>
                    </a:schemeClr>
                  </a:solidFill>
                </a:rPr>
                <a:t>2</a:t>
              </a:r>
            </a:p>
          </p:txBody>
        </p:sp>
        <p:sp>
          <p:nvSpPr>
            <p:cNvPr id="16" name="TextBox 15">
              <a:extLst>
                <a:ext uri="{FF2B5EF4-FFF2-40B4-BE49-F238E27FC236}">
                  <a16:creationId xmlns:a16="http://schemas.microsoft.com/office/drawing/2014/main" id="{269E32A0-C8F2-80D1-B694-F8549624E129}"/>
                </a:ext>
              </a:extLst>
            </p:cNvPr>
            <p:cNvSpPr txBox="1"/>
            <p:nvPr/>
          </p:nvSpPr>
          <p:spPr>
            <a:xfrm>
              <a:off x="2169884" y="3677040"/>
              <a:ext cx="256802" cy="261610"/>
            </a:xfrm>
            <a:prstGeom prst="rect">
              <a:avLst/>
            </a:prstGeom>
            <a:noFill/>
          </p:spPr>
          <p:txBody>
            <a:bodyPr wrap="none" rtlCol="0">
              <a:spAutoFit/>
            </a:bodyPr>
            <a:lstStyle/>
            <a:p>
              <a:r>
                <a:rPr lang="en-US" sz="1100" dirty="0">
                  <a:solidFill>
                    <a:schemeClr val="bg1">
                      <a:lumMod val="65000"/>
                    </a:schemeClr>
                  </a:solidFill>
                </a:rPr>
                <a:t>3</a:t>
              </a:r>
            </a:p>
          </p:txBody>
        </p:sp>
        <p:sp>
          <p:nvSpPr>
            <p:cNvPr id="17" name="TextBox 16">
              <a:extLst>
                <a:ext uri="{FF2B5EF4-FFF2-40B4-BE49-F238E27FC236}">
                  <a16:creationId xmlns:a16="http://schemas.microsoft.com/office/drawing/2014/main" id="{6EA8877A-C283-18C0-DB3A-E77EDAF06C02}"/>
                </a:ext>
              </a:extLst>
            </p:cNvPr>
            <p:cNvSpPr txBox="1"/>
            <p:nvPr/>
          </p:nvSpPr>
          <p:spPr>
            <a:xfrm>
              <a:off x="2172450" y="3445913"/>
              <a:ext cx="256802" cy="261610"/>
            </a:xfrm>
            <a:prstGeom prst="rect">
              <a:avLst/>
            </a:prstGeom>
            <a:noFill/>
          </p:spPr>
          <p:txBody>
            <a:bodyPr wrap="none" rtlCol="0">
              <a:spAutoFit/>
            </a:bodyPr>
            <a:lstStyle/>
            <a:p>
              <a:r>
                <a:rPr lang="en-US" sz="1100" dirty="0">
                  <a:solidFill>
                    <a:schemeClr val="bg1">
                      <a:lumMod val="65000"/>
                    </a:schemeClr>
                  </a:solidFill>
                </a:rPr>
                <a:t>4</a:t>
              </a:r>
            </a:p>
          </p:txBody>
        </p:sp>
        <p:sp>
          <p:nvSpPr>
            <p:cNvPr id="18" name="TextBox 17">
              <a:extLst>
                <a:ext uri="{FF2B5EF4-FFF2-40B4-BE49-F238E27FC236}">
                  <a16:creationId xmlns:a16="http://schemas.microsoft.com/office/drawing/2014/main" id="{4F2D5254-C170-DFB6-2F94-DB1C9267EC4B}"/>
                </a:ext>
              </a:extLst>
            </p:cNvPr>
            <p:cNvSpPr txBox="1"/>
            <p:nvPr/>
          </p:nvSpPr>
          <p:spPr>
            <a:xfrm>
              <a:off x="2168530" y="3224515"/>
              <a:ext cx="256802" cy="261610"/>
            </a:xfrm>
            <a:prstGeom prst="rect">
              <a:avLst/>
            </a:prstGeom>
            <a:noFill/>
          </p:spPr>
          <p:txBody>
            <a:bodyPr wrap="none" rtlCol="0">
              <a:spAutoFit/>
            </a:bodyPr>
            <a:lstStyle/>
            <a:p>
              <a:r>
                <a:rPr lang="en-US" sz="1100" dirty="0">
                  <a:solidFill>
                    <a:schemeClr val="bg1">
                      <a:lumMod val="65000"/>
                    </a:schemeClr>
                  </a:solidFill>
                </a:rPr>
                <a:t>5</a:t>
              </a:r>
            </a:p>
          </p:txBody>
        </p:sp>
        <p:sp>
          <p:nvSpPr>
            <p:cNvPr id="19" name="TextBox 18">
              <a:extLst>
                <a:ext uri="{FF2B5EF4-FFF2-40B4-BE49-F238E27FC236}">
                  <a16:creationId xmlns:a16="http://schemas.microsoft.com/office/drawing/2014/main" id="{E4857C94-89F7-E265-920B-79DB974C77D5}"/>
                </a:ext>
              </a:extLst>
            </p:cNvPr>
            <p:cNvSpPr txBox="1"/>
            <p:nvPr/>
          </p:nvSpPr>
          <p:spPr>
            <a:xfrm>
              <a:off x="2167853" y="2990145"/>
              <a:ext cx="256802" cy="261610"/>
            </a:xfrm>
            <a:prstGeom prst="rect">
              <a:avLst/>
            </a:prstGeom>
            <a:noFill/>
          </p:spPr>
          <p:txBody>
            <a:bodyPr wrap="none" rtlCol="0">
              <a:spAutoFit/>
            </a:bodyPr>
            <a:lstStyle/>
            <a:p>
              <a:r>
                <a:rPr lang="en-US" sz="1100" dirty="0">
                  <a:solidFill>
                    <a:schemeClr val="bg1">
                      <a:lumMod val="65000"/>
                    </a:schemeClr>
                  </a:solidFill>
                </a:rPr>
                <a:t>6</a:t>
              </a:r>
            </a:p>
          </p:txBody>
        </p:sp>
        <p:sp>
          <p:nvSpPr>
            <p:cNvPr id="20" name="TextBox 19">
              <a:extLst>
                <a:ext uri="{FF2B5EF4-FFF2-40B4-BE49-F238E27FC236}">
                  <a16:creationId xmlns:a16="http://schemas.microsoft.com/office/drawing/2014/main" id="{D6B93C79-CF71-864D-A0AC-5B246949E4C0}"/>
                </a:ext>
              </a:extLst>
            </p:cNvPr>
            <p:cNvSpPr txBox="1"/>
            <p:nvPr/>
          </p:nvSpPr>
          <p:spPr>
            <a:xfrm>
              <a:off x="2170419" y="2752532"/>
              <a:ext cx="256802" cy="261610"/>
            </a:xfrm>
            <a:prstGeom prst="rect">
              <a:avLst/>
            </a:prstGeom>
            <a:noFill/>
          </p:spPr>
          <p:txBody>
            <a:bodyPr wrap="none" rtlCol="0">
              <a:spAutoFit/>
            </a:bodyPr>
            <a:lstStyle/>
            <a:p>
              <a:r>
                <a:rPr lang="en-US" sz="1100" dirty="0">
                  <a:solidFill>
                    <a:schemeClr val="bg1">
                      <a:lumMod val="65000"/>
                    </a:schemeClr>
                  </a:solidFill>
                </a:rPr>
                <a:t>7</a:t>
              </a:r>
            </a:p>
          </p:txBody>
        </p:sp>
        <p:sp>
          <p:nvSpPr>
            <p:cNvPr id="21" name="TextBox 20">
              <a:extLst>
                <a:ext uri="{FF2B5EF4-FFF2-40B4-BE49-F238E27FC236}">
                  <a16:creationId xmlns:a16="http://schemas.microsoft.com/office/drawing/2014/main" id="{BFC6E008-B6A3-185C-7AD5-4B05A9C12FE8}"/>
                </a:ext>
              </a:extLst>
            </p:cNvPr>
            <p:cNvSpPr txBox="1"/>
            <p:nvPr/>
          </p:nvSpPr>
          <p:spPr>
            <a:xfrm>
              <a:off x="2169742" y="2521405"/>
              <a:ext cx="256802" cy="261610"/>
            </a:xfrm>
            <a:prstGeom prst="rect">
              <a:avLst/>
            </a:prstGeom>
            <a:noFill/>
          </p:spPr>
          <p:txBody>
            <a:bodyPr wrap="none" rtlCol="0">
              <a:spAutoFit/>
            </a:bodyPr>
            <a:lstStyle/>
            <a:p>
              <a:r>
                <a:rPr lang="en-US" sz="1100" dirty="0">
                  <a:solidFill>
                    <a:schemeClr val="bg1">
                      <a:lumMod val="65000"/>
                    </a:schemeClr>
                  </a:solidFill>
                </a:rPr>
                <a:t>8</a:t>
              </a:r>
            </a:p>
          </p:txBody>
        </p:sp>
        <p:sp>
          <p:nvSpPr>
            <p:cNvPr id="22" name="TextBox 21">
              <a:extLst>
                <a:ext uri="{FF2B5EF4-FFF2-40B4-BE49-F238E27FC236}">
                  <a16:creationId xmlns:a16="http://schemas.microsoft.com/office/drawing/2014/main" id="{C4D5A138-B2D3-6B7A-589D-06211025659E}"/>
                </a:ext>
              </a:extLst>
            </p:cNvPr>
            <p:cNvSpPr txBox="1"/>
            <p:nvPr/>
          </p:nvSpPr>
          <p:spPr>
            <a:xfrm>
              <a:off x="2172303" y="2290278"/>
              <a:ext cx="256802" cy="261610"/>
            </a:xfrm>
            <a:prstGeom prst="rect">
              <a:avLst/>
            </a:prstGeom>
            <a:noFill/>
          </p:spPr>
          <p:txBody>
            <a:bodyPr wrap="none" rtlCol="0">
              <a:spAutoFit/>
            </a:bodyPr>
            <a:lstStyle/>
            <a:p>
              <a:r>
                <a:rPr lang="en-US" sz="1100" dirty="0">
                  <a:solidFill>
                    <a:schemeClr val="bg1">
                      <a:lumMod val="65000"/>
                    </a:schemeClr>
                  </a:solidFill>
                </a:rPr>
                <a:t>9</a:t>
              </a:r>
            </a:p>
          </p:txBody>
        </p:sp>
        <p:sp>
          <p:nvSpPr>
            <p:cNvPr id="23" name="TextBox 22">
              <a:extLst>
                <a:ext uri="{FF2B5EF4-FFF2-40B4-BE49-F238E27FC236}">
                  <a16:creationId xmlns:a16="http://schemas.microsoft.com/office/drawing/2014/main" id="{A3AF268A-7563-C088-15DD-92B8433E1E51}"/>
                </a:ext>
              </a:extLst>
            </p:cNvPr>
            <p:cNvSpPr txBox="1"/>
            <p:nvPr/>
          </p:nvSpPr>
          <p:spPr>
            <a:xfrm>
              <a:off x="2110014" y="2065637"/>
              <a:ext cx="328936" cy="261610"/>
            </a:xfrm>
            <a:prstGeom prst="rect">
              <a:avLst/>
            </a:prstGeom>
            <a:noFill/>
          </p:spPr>
          <p:txBody>
            <a:bodyPr wrap="none" rtlCol="0">
              <a:spAutoFit/>
            </a:bodyPr>
            <a:lstStyle/>
            <a:p>
              <a:r>
                <a:rPr lang="en-US" sz="1100" dirty="0">
                  <a:solidFill>
                    <a:schemeClr val="bg1">
                      <a:lumMod val="65000"/>
                    </a:schemeClr>
                  </a:solidFill>
                </a:rPr>
                <a:t>10</a:t>
              </a:r>
            </a:p>
          </p:txBody>
        </p:sp>
      </p:grpSp>
      <p:grpSp>
        <p:nvGrpSpPr>
          <p:cNvPr id="30" name="Group 29">
            <a:extLst>
              <a:ext uri="{FF2B5EF4-FFF2-40B4-BE49-F238E27FC236}">
                <a16:creationId xmlns:a16="http://schemas.microsoft.com/office/drawing/2014/main" id="{C94B95F7-78AD-EFBA-35F8-C059FD6506C8}"/>
              </a:ext>
            </a:extLst>
          </p:cNvPr>
          <p:cNvGrpSpPr/>
          <p:nvPr/>
        </p:nvGrpSpPr>
        <p:grpSpPr>
          <a:xfrm>
            <a:off x="6270547" y="1537252"/>
            <a:ext cx="3815537" cy="3684460"/>
            <a:chOff x="6270547" y="1537252"/>
            <a:chExt cx="3815537" cy="3684460"/>
          </a:xfrm>
        </p:grpSpPr>
        <p:cxnSp>
          <p:nvCxnSpPr>
            <p:cNvPr id="26" name="Straight Connector 25">
              <a:extLst>
                <a:ext uri="{FF2B5EF4-FFF2-40B4-BE49-F238E27FC236}">
                  <a16:creationId xmlns:a16="http://schemas.microsoft.com/office/drawing/2014/main" id="{03D0AD79-FC33-826C-FE14-B100AC62AC39}"/>
                </a:ext>
              </a:extLst>
            </p:cNvPr>
            <p:cNvCxnSpPr>
              <a:cxnSpLocks/>
            </p:cNvCxnSpPr>
            <p:nvPr/>
          </p:nvCxnSpPr>
          <p:spPr>
            <a:xfrm flipV="1">
              <a:off x="6374838" y="1537252"/>
              <a:ext cx="0" cy="2972017"/>
            </a:xfrm>
            <a:prstGeom prst="line">
              <a:avLst/>
            </a:prstGeom>
            <a:ln w="15875">
              <a:solidFill>
                <a:srgbClr val="7030A0"/>
              </a:solidFill>
              <a:prstDash val="dash"/>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D5F6B582-9E31-F7F1-6659-F58E8FE55594}"/>
                </a:ext>
              </a:extLst>
            </p:cNvPr>
            <p:cNvSpPr txBox="1"/>
            <p:nvPr/>
          </p:nvSpPr>
          <p:spPr>
            <a:xfrm>
              <a:off x="6270547" y="4730487"/>
              <a:ext cx="3815537" cy="491225"/>
            </a:xfrm>
            <a:prstGeom prst="rect">
              <a:avLst/>
            </a:prstGeom>
            <a:noFill/>
          </p:spPr>
          <p:txBody>
            <a:bodyPr wrap="square" rtlCol="0">
              <a:spAutoFit/>
            </a:bodyPr>
            <a:lstStyle/>
            <a:p>
              <a:pPr>
                <a:lnSpc>
                  <a:spcPct val="80000"/>
                </a:lnSpc>
              </a:pPr>
              <a:r>
                <a:rPr lang="en-US" sz="1600" dirty="0">
                  <a:solidFill>
                    <a:srgbClr val="7030A0"/>
                  </a:solidFill>
                </a:rPr>
                <a:t>at t</a:t>
              </a:r>
              <a:r>
                <a:rPr lang="en-US" sz="1600" baseline="-25000" dirty="0">
                  <a:solidFill>
                    <a:srgbClr val="7030A0"/>
                  </a:solidFill>
                </a:rPr>
                <a:t>0</a:t>
              </a:r>
              <a:r>
                <a:rPr lang="en-US" sz="1600" dirty="0">
                  <a:solidFill>
                    <a:srgbClr val="7030A0"/>
                  </a:solidFill>
                </a:rPr>
                <a:t>, 6 chunks have arrived, 2 chunks have been played out, so the buffer has 4 chunks </a:t>
              </a:r>
            </a:p>
          </p:txBody>
        </p:sp>
        <p:sp>
          <p:nvSpPr>
            <p:cNvPr id="29" name="TextBox 28">
              <a:extLst>
                <a:ext uri="{FF2B5EF4-FFF2-40B4-BE49-F238E27FC236}">
                  <a16:creationId xmlns:a16="http://schemas.microsoft.com/office/drawing/2014/main" id="{5CE0A307-F172-597D-C9EC-77E8E2F6C736}"/>
                </a:ext>
              </a:extLst>
            </p:cNvPr>
            <p:cNvSpPr txBox="1"/>
            <p:nvPr/>
          </p:nvSpPr>
          <p:spPr>
            <a:xfrm>
              <a:off x="6270547" y="4514770"/>
              <a:ext cx="463551" cy="319446"/>
            </a:xfrm>
            <a:prstGeom prst="rect">
              <a:avLst/>
            </a:prstGeom>
            <a:noFill/>
          </p:spPr>
          <p:txBody>
            <a:bodyPr wrap="square" rtlCol="0">
              <a:spAutoFit/>
            </a:bodyPr>
            <a:lstStyle/>
            <a:p>
              <a:pPr>
                <a:lnSpc>
                  <a:spcPct val="80000"/>
                </a:lnSpc>
              </a:pPr>
              <a:r>
                <a:rPr lang="en-US" dirty="0">
                  <a:solidFill>
                    <a:srgbClr val="7030A0"/>
                  </a:solidFill>
                </a:rPr>
                <a:t>t</a:t>
              </a:r>
              <a:r>
                <a:rPr lang="en-US" baseline="-25000" dirty="0">
                  <a:solidFill>
                    <a:srgbClr val="7030A0"/>
                  </a:solidFill>
                </a:rPr>
                <a:t>0</a:t>
              </a:r>
              <a:r>
                <a:rPr lang="en-US" dirty="0">
                  <a:solidFill>
                    <a:srgbClr val="7030A0"/>
                  </a:solidFill>
                </a:rPr>
                <a:t> </a:t>
              </a:r>
            </a:p>
          </p:txBody>
        </p:sp>
      </p:grpSp>
    </p:spTree>
    <p:extLst>
      <p:ext uri="{BB962C8B-B14F-4D97-AF65-F5344CB8AC3E}">
        <p14:creationId xmlns:p14="http://schemas.microsoft.com/office/powerpoint/2010/main" val="205950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22" presetClass="entr" presetSubtype="4" fill="hold" nodeType="afterEffect">
                                  <p:stCondLst>
                                    <p:cond delay="1000"/>
                                  </p:stCondLst>
                                  <p:childTnLst>
                                    <p:set>
                                      <p:cBhvr>
                                        <p:cTn id="20" dur="1" fill="hold">
                                          <p:stCondLst>
                                            <p:cond delay="0"/>
                                          </p:stCondLst>
                                        </p:cTn>
                                        <p:tgtEl>
                                          <p:spTgt spid="30"/>
                                        </p:tgtEl>
                                        <p:attrNameLst>
                                          <p:attrName>style.visibility</p:attrName>
                                        </p:attrNameLst>
                                      </p:cBhvr>
                                      <p:to>
                                        <p:strVal val="visible"/>
                                      </p:to>
                                    </p:set>
                                    <p:animEffect transition="in" filter="wipe(down)">
                                      <p:cBhvr>
                                        <p:cTn id="21" dur="500"/>
                                        <p:tgtEl>
                                          <p:spTgt spid="30"/>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521">
                                            <p:txEl>
                                              <p:pRg st="0" end="0"/>
                                            </p:txEl>
                                          </p:spTgt>
                                        </p:tgtEl>
                                        <p:attrNameLst>
                                          <p:attrName>style.visibility</p:attrName>
                                        </p:attrNameLst>
                                      </p:cBhvr>
                                      <p:to>
                                        <p:strVal val="visible"/>
                                      </p:to>
                                    </p:set>
                                    <p:animEffect transition="in" filter="dissolve">
                                      <p:cBhvr>
                                        <p:cTn id="26"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build="p" autoUpdateAnimBg="0" advAuto="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80" name="Rectangle 3">
            <a:extLst>
              <a:ext uri="{FF2B5EF4-FFF2-40B4-BE49-F238E27FC236}">
                <a16:creationId xmlns:a16="http://schemas.microsoft.com/office/drawing/2014/main" id="{A86288FC-1EC1-EF4E-A6E3-F04D9EE4709E}"/>
              </a:ext>
            </a:extLst>
          </p:cNvPr>
          <p:cNvSpPr txBox="1">
            <a:spLocks noChangeArrowheads="1"/>
          </p:cNvSpPr>
          <p:nvPr/>
        </p:nvSpPr>
        <p:spPr>
          <a:xfrm>
            <a:off x="822435" y="1484670"/>
            <a:ext cx="10369274"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divides video file into multiple chunks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chunk encoded at multiple different rates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rate encodings stored in different files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files replicated in various CDN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manifest file: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provides URLs for different chunks</a:t>
            </a:r>
          </a:p>
        </p:txBody>
      </p:sp>
      <p:grpSp>
        <p:nvGrpSpPr>
          <p:cNvPr id="56" name="Group 2">
            <a:extLst>
              <a:ext uri="{FF2B5EF4-FFF2-40B4-BE49-F238E27FC236}">
                <a16:creationId xmlns:a16="http://schemas.microsoft.com/office/drawing/2014/main" id="{232E2937-932A-8140-A56C-A78B8BFCFF64}"/>
              </a:ext>
            </a:extLst>
          </p:cNvPr>
          <p:cNvGrpSpPr>
            <a:grpSpLocks/>
          </p:cNvGrpSpPr>
          <p:nvPr/>
        </p:nvGrpSpPr>
        <p:grpSpPr bwMode="auto">
          <a:xfrm>
            <a:off x="10418918" y="2387938"/>
            <a:ext cx="1331627" cy="1083147"/>
            <a:chOff x="1842724" y="2867233"/>
            <a:chExt cx="5649912" cy="3416300"/>
          </a:xfrm>
        </p:grpSpPr>
        <p:sp>
          <p:nvSpPr>
            <p:cNvPr id="57" name="AutoShape 99">
              <a:extLst>
                <a:ext uri="{FF2B5EF4-FFF2-40B4-BE49-F238E27FC236}">
                  <a16:creationId xmlns:a16="http://schemas.microsoft.com/office/drawing/2014/main" id="{5055D5A0-B7B0-8947-9D7F-F28A31600DA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 name="Rectangle 87">
              <a:extLst>
                <a:ext uri="{FF2B5EF4-FFF2-40B4-BE49-F238E27FC236}">
                  <a16:creationId xmlns:a16="http://schemas.microsoft.com/office/drawing/2014/main" id="{13B28B0D-9C67-5D40-8231-3A83B9C16DD6}"/>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51" name="Group 349">
            <a:extLst>
              <a:ext uri="{FF2B5EF4-FFF2-40B4-BE49-F238E27FC236}">
                <a16:creationId xmlns:a16="http://schemas.microsoft.com/office/drawing/2014/main" id="{431C7441-FEA9-E649-870D-E4A204A68EA2}"/>
              </a:ext>
            </a:extLst>
          </p:cNvPr>
          <p:cNvGrpSpPr>
            <a:grpSpLocks/>
          </p:cNvGrpSpPr>
          <p:nvPr/>
        </p:nvGrpSpPr>
        <p:grpSpPr bwMode="auto">
          <a:xfrm>
            <a:off x="10897863" y="2829271"/>
            <a:ext cx="427844" cy="454118"/>
            <a:chOff x="4437" y="1472"/>
            <a:chExt cx="427" cy="418"/>
          </a:xfrm>
        </p:grpSpPr>
        <p:sp>
          <p:nvSpPr>
            <p:cNvPr id="152" name="Rectangle 350">
              <a:extLst>
                <a:ext uri="{FF2B5EF4-FFF2-40B4-BE49-F238E27FC236}">
                  <a16:creationId xmlns:a16="http://schemas.microsoft.com/office/drawing/2014/main" id="{5CB65625-7D77-2D48-9EBF-E0DD7EB5555C}"/>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3" name="Rectangle 351">
              <a:extLst>
                <a:ext uri="{FF2B5EF4-FFF2-40B4-BE49-F238E27FC236}">
                  <a16:creationId xmlns:a16="http://schemas.microsoft.com/office/drawing/2014/main" id="{9179FB7F-3949-174E-9E9E-A161E0EF4A75}"/>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4" name="Rectangle 352">
              <a:extLst>
                <a:ext uri="{FF2B5EF4-FFF2-40B4-BE49-F238E27FC236}">
                  <a16:creationId xmlns:a16="http://schemas.microsoft.com/office/drawing/2014/main" id="{7E315010-D1DB-594B-B06F-DFFAAC621E9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5" name="Rectangle 353">
              <a:extLst>
                <a:ext uri="{FF2B5EF4-FFF2-40B4-BE49-F238E27FC236}">
                  <a16:creationId xmlns:a16="http://schemas.microsoft.com/office/drawing/2014/main" id="{03963D0C-B78F-CD4C-82A8-1D695049CB0F}"/>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156" name="Freeform 1287">
            <a:extLst>
              <a:ext uri="{FF2B5EF4-FFF2-40B4-BE49-F238E27FC236}">
                <a16:creationId xmlns:a16="http://schemas.microsoft.com/office/drawing/2014/main" id="{77B492B9-F4A6-AA4F-886C-26D56EDFBA9C}"/>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7" name="Straight Connector 45">
            <a:extLst>
              <a:ext uri="{FF2B5EF4-FFF2-40B4-BE49-F238E27FC236}">
                <a16:creationId xmlns:a16="http://schemas.microsoft.com/office/drawing/2014/main" id="{EF812D6A-3887-5D48-A2A7-90D0F1858553}"/>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64">
            <a:extLst>
              <a:ext uri="{FF2B5EF4-FFF2-40B4-BE49-F238E27FC236}">
                <a16:creationId xmlns:a16="http://schemas.microsoft.com/office/drawing/2014/main" id="{47349889-E81A-C242-9729-98BDB7A6D246}"/>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37" name="Freeform 236">
            <a:extLst>
              <a:ext uri="{FF2B5EF4-FFF2-40B4-BE49-F238E27FC236}">
                <a16:creationId xmlns:a16="http://schemas.microsoft.com/office/drawing/2014/main" id="{0AB0D303-D269-7F44-8600-794F5467067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8" name="Freeform 237">
            <a:extLst>
              <a:ext uri="{FF2B5EF4-FFF2-40B4-BE49-F238E27FC236}">
                <a16:creationId xmlns:a16="http://schemas.microsoft.com/office/drawing/2014/main" id="{7CE77C4C-F0D2-6344-8886-D4BFC98A935F}"/>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239" name="Group 238">
            <a:extLst>
              <a:ext uri="{FF2B5EF4-FFF2-40B4-BE49-F238E27FC236}">
                <a16:creationId xmlns:a16="http://schemas.microsoft.com/office/drawing/2014/main" id="{0D8A0B99-F17E-9048-89FF-C5E63CBAF4A2}"/>
              </a:ext>
            </a:extLst>
          </p:cNvPr>
          <p:cNvGrpSpPr/>
          <p:nvPr/>
        </p:nvGrpSpPr>
        <p:grpSpPr>
          <a:xfrm>
            <a:off x="10236017" y="2762935"/>
            <a:ext cx="351378" cy="523220"/>
            <a:chOff x="10485997" y="1295948"/>
            <a:chExt cx="351378" cy="523220"/>
          </a:xfrm>
        </p:grpSpPr>
        <p:sp>
          <p:nvSpPr>
            <p:cNvPr id="240" name="Oval 239">
              <a:extLst>
                <a:ext uri="{FF2B5EF4-FFF2-40B4-BE49-F238E27FC236}">
                  <a16:creationId xmlns:a16="http://schemas.microsoft.com/office/drawing/2014/main" id="{336856DC-DFE0-7C40-ABCD-4AD555F9A214}"/>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TextBox 240">
              <a:extLst>
                <a:ext uri="{FF2B5EF4-FFF2-40B4-BE49-F238E27FC236}">
                  <a16:creationId xmlns:a16="http://schemas.microsoft.com/office/drawing/2014/main" id="{F96EFC4C-7C92-AA47-8E56-845F6C38BF12}"/>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sp>
        <p:nvSpPr>
          <p:cNvPr id="243" name="Rectangle 3">
            <a:extLst>
              <a:ext uri="{FF2B5EF4-FFF2-40B4-BE49-F238E27FC236}">
                <a16:creationId xmlns:a16="http://schemas.microsoft.com/office/drawing/2014/main" id="{09884CFC-62B5-6946-85A6-0910ED9BC848}"/>
              </a:ext>
            </a:extLst>
          </p:cNvPr>
          <p:cNvSpPr txBox="1">
            <a:spLocks noChangeArrowheads="1"/>
          </p:cNvSpPr>
          <p:nvPr/>
        </p:nvSpPr>
        <p:spPr>
          <a:xfrm>
            <a:off x="857469" y="4086563"/>
            <a:ext cx="10369274" cy="25664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periodically estimates server-to-client bandwidth</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consulting manifest, requests one chunk at a time </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chooses maximum coding rate sustainable given current bandwidth</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choose different coding rates at different points in time (depending on available bandwidth at time), and from different servers</a:t>
            </a:r>
          </a:p>
        </p:txBody>
      </p:sp>
      <p:grpSp>
        <p:nvGrpSpPr>
          <p:cNvPr id="6" name="Group 5">
            <a:extLst>
              <a:ext uri="{FF2B5EF4-FFF2-40B4-BE49-F238E27FC236}">
                <a16:creationId xmlns:a16="http://schemas.microsoft.com/office/drawing/2014/main" id="{9516C6FF-6A10-6041-9BDF-81CF75A59CA8}"/>
              </a:ext>
            </a:extLst>
          </p:cNvPr>
          <p:cNvGrpSpPr/>
          <p:nvPr/>
        </p:nvGrpSpPr>
        <p:grpSpPr>
          <a:xfrm>
            <a:off x="7793102" y="2318615"/>
            <a:ext cx="943482" cy="1132486"/>
            <a:chOff x="7698509" y="2176725"/>
            <a:chExt cx="943482" cy="1132486"/>
          </a:xfrm>
        </p:grpSpPr>
        <p:grpSp>
          <p:nvGrpSpPr>
            <p:cNvPr id="60" name="Group 249">
              <a:extLst>
                <a:ext uri="{FF2B5EF4-FFF2-40B4-BE49-F238E27FC236}">
                  <a16:creationId xmlns:a16="http://schemas.microsoft.com/office/drawing/2014/main" id="{48BBCEB5-A9FB-2642-93D9-9545FFA86D10}"/>
                </a:ext>
              </a:extLst>
            </p:cNvPr>
            <p:cNvGrpSpPr>
              <a:grpSpLocks/>
            </p:cNvGrpSpPr>
            <p:nvPr/>
          </p:nvGrpSpPr>
          <p:grpSpPr bwMode="auto">
            <a:xfrm>
              <a:off x="8058261" y="2771439"/>
              <a:ext cx="269531" cy="537772"/>
              <a:chOff x="4140" y="429"/>
              <a:chExt cx="1425" cy="2396"/>
            </a:xfrm>
          </p:grpSpPr>
          <p:sp>
            <p:nvSpPr>
              <p:cNvPr id="66" name="Freeform 250">
                <a:extLst>
                  <a:ext uri="{FF2B5EF4-FFF2-40B4-BE49-F238E27FC236}">
                    <a16:creationId xmlns:a16="http://schemas.microsoft.com/office/drawing/2014/main" id="{E5578A76-629A-7C4E-929B-B31E9800D6D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251">
                <a:extLst>
                  <a:ext uri="{FF2B5EF4-FFF2-40B4-BE49-F238E27FC236}">
                    <a16:creationId xmlns:a16="http://schemas.microsoft.com/office/drawing/2014/main" id="{1A5867E7-D752-BB44-9E06-DF75CD8E941B}"/>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8" name="Freeform 252">
                <a:extLst>
                  <a:ext uri="{FF2B5EF4-FFF2-40B4-BE49-F238E27FC236}">
                    <a16:creationId xmlns:a16="http://schemas.microsoft.com/office/drawing/2014/main" id="{18A99A20-76B3-D94B-BCB7-5A84A51A3E50}"/>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253">
                <a:extLst>
                  <a:ext uri="{FF2B5EF4-FFF2-40B4-BE49-F238E27FC236}">
                    <a16:creationId xmlns:a16="http://schemas.microsoft.com/office/drawing/2014/main" id="{A9BB3F94-5FEF-EF4E-97B6-7F746CE2550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Rectangle 254">
                <a:extLst>
                  <a:ext uri="{FF2B5EF4-FFF2-40B4-BE49-F238E27FC236}">
                    <a16:creationId xmlns:a16="http://schemas.microsoft.com/office/drawing/2014/main" id="{24798097-207A-DE46-ABC7-D6731BD906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1" name="Group 255">
                <a:extLst>
                  <a:ext uri="{FF2B5EF4-FFF2-40B4-BE49-F238E27FC236}">
                    <a16:creationId xmlns:a16="http://schemas.microsoft.com/office/drawing/2014/main" id="{CE875205-8C0D-754E-8E36-32A41C82095B}"/>
                  </a:ext>
                </a:extLst>
              </p:cNvPr>
              <p:cNvGrpSpPr>
                <a:grpSpLocks/>
              </p:cNvGrpSpPr>
              <p:nvPr/>
            </p:nvGrpSpPr>
            <p:grpSpPr bwMode="auto">
              <a:xfrm>
                <a:off x="4749" y="668"/>
                <a:ext cx="581" cy="145"/>
                <a:chOff x="614" y="2568"/>
                <a:chExt cx="725" cy="139"/>
              </a:xfrm>
            </p:grpSpPr>
            <p:sp>
              <p:nvSpPr>
                <p:cNvPr id="149" name="AutoShape 256">
                  <a:extLst>
                    <a:ext uri="{FF2B5EF4-FFF2-40B4-BE49-F238E27FC236}">
                      <a16:creationId xmlns:a16="http://schemas.microsoft.com/office/drawing/2014/main" id="{7F68C377-96A4-A844-B707-FF5A78DCF3E5}"/>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50" name="AutoShape 257">
                  <a:extLst>
                    <a:ext uri="{FF2B5EF4-FFF2-40B4-BE49-F238E27FC236}">
                      <a16:creationId xmlns:a16="http://schemas.microsoft.com/office/drawing/2014/main" id="{FBBE8A7F-E64A-EE41-B2D4-AD4E2707D85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2" name="Rectangle 258">
                <a:extLst>
                  <a:ext uri="{FF2B5EF4-FFF2-40B4-BE49-F238E27FC236}">
                    <a16:creationId xmlns:a16="http://schemas.microsoft.com/office/drawing/2014/main" id="{B39571E5-0FFF-0740-AC4C-800173B23EB1}"/>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3" name="Group 259">
                <a:extLst>
                  <a:ext uri="{FF2B5EF4-FFF2-40B4-BE49-F238E27FC236}">
                    <a16:creationId xmlns:a16="http://schemas.microsoft.com/office/drawing/2014/main" id="{2FFD7F69-CFA4-8345-9CDD-4D7CBE793A1E}"/>
                  </a:ext>
                </a:extLst>
              </p:cNvPr>
              <p:cNvGrpSpPr>
                <a:grpSpLocks/>
              </p:cNvGrpSpPr>
              <p:nvPr/>
            </p:nvGrpSpPr>
            <p:grpSpPr bwMode="auto">
              <a:xfrm>
                <a:off x="4747" y="994"/>
                <a:ext cx="581" cy="134"/>
                <a:chOff x="614" y="2568"/>
                <a:chExt cx="725" cy="139"/>
              </a:xfrm>
            </p:grpSpPr>
            <p:sp>
              <p:nvSpPr>
                <p:cNvPr id="147" name="AutoShape 260">
                  <a:extLst>
                    <a:ext uri="{FF2B5EF4-FFF2-40B4-BE49-F238E27FC236}">
                      <a16:creationId xmlns:a16="http://schemas.microsoft.com/office/drawing/2014/main" id="{C18E76AE-324F-1844-AB10-870723FC048F}"/>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8" name="AutoShape 261">
                  <a:extLst>
                    <a:ext uri="{FF2B5EF4-FFF2-40B4-BE49-F238E27FC236}">
                      <a16:creationId xmlns:a16="http://schemas.microsoft.com/office/drawing/2014/main" id="{309A2001-6A30-874B-9EF6-99E9B7DA9CC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4" name="Rectangle 262">
                <a:extLst>
                  <a:ext uri="{FF2B5EF4-FFF2-40B4-BE49-F238E27FC236}">
                    <a16:creationId xmlns:a16="http://schemas.microsoft.com/office/drawing/2014/main" id="{DA8F8E62-F74D-494C-98D4-A4DCC518EB80}"/>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75" name="Rectangle 263">
                <a:extLst>
                  <a:ext uri="{FF2B5EF4-FFF2-40B4-BE49-F238E27FC236}">
                    <a16:creationId xmlns:a16="http://schemas.microsoft.com/office/drawing/2014/main" id="{5C72FC81-4509-194D-B382-46B04D9F2ACC}"/>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6" name="Group 264">
                <a:extLst>
                  <a:ext uri="{FF2B5EF4-FFF2-40B4-BE49-F238E27FC236}">
                    <a16:creationId xmlns:a16="http://schemas.microsoft.com/office/drawing/2014/main" id="{C74557B3-5043-3E4E-950A-F0F9B84E6633}"/>
                  </a:ext>
                </a:extLst>
              </p:cNvPr>
              <p:cNvGrpSpPr>
                <a:grpSpLocks/>
              </p:cNvGrpSpPr>
              <p:nvPr/>
            </p:nvGrpSpPr>
            <p:grpSpPr bwMode="auto">
              <a:xfrm>
                <a:off x="4735" y="1627"/>
                <a:ext cx="582" cy="151"/>
                <a:chOff x="614" y="2568"/>
                <a:chExt cx="725" cy="139"/>
              </a:xfrm>
            </p:grpSpPr>
            <p:sp>
              <p:nvSpPr>
                <p:cNvPr id="145" name="AutoShape 265">
                  <a:extLst>
                    <a:ext uri="{FF2B5EF4-FFF2-40B4-BE49-F238E27FC236}">
                      <a16:creationId xmlns:a16="http://schemas.microsoft.com/office/drawing/2014/main" id="{638031EB-99B8-7647-9188-5101A28F303F}"/>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6" name="AutoShape 266">
                  <a:extLst>
                    <a:ext uri="{FF2B5EF4-FFF2-40B4-BE49-F238E27FC236}">
                      <a16:creationId xmlns:a16="http://schemas.microsoft.com/office/drawing/2014/main" id="{6C8E38B1-9F86-7548-BE82-A1907EA55703}"/>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7" name="Freeform 267">
                <a:extLst>
                  <a:ext uri="{FF2B5EF4-FFF2-40B4-BE49-F238E27FC236}">
                    <a16:creationId xmlns:a16="http://schemas.microsoft.com/office/drawing/2014/main" id="{780D28F1-F039-7B47-895F-6AF623B7593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8" name="Group 268">
                <a:extLst>
                  <a:ext uri="{FF2B5EF4-FFF2-40B4-BE49-F238E27FC236}">
                    <a16:creationId xmlns:a16="http://schemas.microsoft.com/office/drawing/2014/main" id="{F8BA803E-E6FA-BE47-9114-B130D8F91D69}"/>
                  </a:ext>
                </a:extLst>
              </p:cNvPr>
              <p:cNvGrpSpPr>
                <a:grpSpLocks/>
              </p:cNvGrpSpPr>
              <p:nvPr/>
            </p:nvGrpSpPr>
            <p:grpSpPr bwMode="auto">
              <a:xfrm>
                <a:off x="4739" y="1327"/>
                <a:ext cx="582" cy="139"/>
                <a:chOff x="614" y="2568"/>
                <a:chExt cx="725" cy="139"/>
              </a:xfrm>
            </p:grpSpPr>
            <p:sp>
              <p:nvSpPr>
                <p:cNvPr id="143" name="AutoShape 269">
                  <a:extLst>
                    <a:ext uri="{FF2B5EF4-FFF2-40B4-BE49-F238E27FC236}">
                      <a16:creationId xmlns:a16="http://schemas.microsoft.com/office/drawing/2014/main" id="{202CDBC5-C1C3-7647-A70B-88D7C320E43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4" name="AutoShape 270">
                  <a:extLst>
                    <a:ext uri="{FF2B5EF4-FFF2-40B4-BE49-F238E27FC236}">
                      <a16:creationId xmlns:a16="http://schemas.microsoft.com/office/drawing/2014/main" id="{C81F10F8-CB38-2F43-AFB2-47C4286EF93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9" name="Rectangle 271">
                <a:extLst>
                  <a:ext uri="{FF2B5EF4-FFF2-40B4-BE49-F238E27FC236}">
                    <a16:creationId xmlns:a16="http://schemas.microsoft.com/office/drawing/2014/main" id="{EDACD190-8FE2-1D43-8E66-2413877FD746}"/>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81" name="Freeform 272">
                <a:extLst>
                  <a:ext uri="{FF2B5EF4-FFF2-40B4-BE49-F238E27FC236}">
                    <a16:creationId xmlns:a16="http://schemas.microsoft.com/office/drawing/2014/main" id="{1A163E29-D6C7-7149-AC1F-F9DD28AFE2C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73">
                <a:extLst>
                  <a:ext uri="{FF2B5EF4-FFF2-40B4-BE49-F238E27FC236}">
                    <a16:creationId xmlns:a16="http://schemas.microsoft.com/office/drawing/2014/main" id="{9F00C2F4-495D-D44E-A0E9-93BDB71EDD6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Oval 274">
                <a:extLst>
                  <a:ext uri="{FF2B5EF4-FFF2-40B4-BE49-F238E27FC236}">
                    <a16:creationId xmlns:a16="http://schemas.microsoft.com/office/drawing/2014/main" id="{63E29C64-9071-864D-A246-CEF64DEC6514}"/>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6" name="Freeform 275">
                <a:extLst>
                  <a:ext uri="{FF2B5EF4-FFF2-40B4-BE49-F238E27FC236}">
                    <a16:creationId xmlns:a16="http://schemas.microsoft.com/office/drawing/2014/main" id="{AE0F6E86-0B66-474A-9DCD-C4FF6FA7CE0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AutoShape 276">
                <a:extLst>
                  <a:ext uri="{FF2B5EF4-FFF2-40B4-BE49-F238E27FC236}">
                    <a16:creationId xmlns:a16="http://schemas.microsoft.com/office/drawing/2014/main" id="{8148CE10-81F6-BD49-A93D-108A1FC717C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8" name="AutoShape 277">
                <a:extLst>
                  <a:ext uri="{FF2B5EF4-FFF2-40B4-BE49-F238E27FC236}">
                    <a16:creationId xmlns:a16="http://schemas.microsoft.com/office/drawing/2014/main" id="{144C2386-07EE-4248-9378-FB93C0BC260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9" name="Oval 278">
                <a:extLst>
                  <a:ext uri="{FF2B5EF4-FFF2-40B4-BE49-F238E27FC236}">
                    <a16:creationId xmlns:a16="http://schemas.microsoft.com/office/drawing/2014/main" id="{C1C2D615-BCC4-9E46-B273-E1A3E55E874A}"/>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0" name="Oval 279">
                <a:extLst>
                  <a:ext uri="{FF2B5EF4-FFF2-40B4-BE49-F238E27FC236}">
                    <a16:creationId xmlns:a16="http://schemas.microsoft.com/office/drawing/2014/main" id="{4A43430F-8E17-BA4B-813F-6DF5E3A63E1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41" name="Oval 280">
                <a:extLst>
                  <a:ext uri="{FF2B5EF4-FFF2-40B4-BE49-F238E27FC236}">
                    <a16:creationId xmlns:a16="http://schemas.microsoft.com/office/drawing/2014/main" id="{12175F4A-4FB0-4A4F-9F1C-7C8E926B94AB}"/>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2" name="Rectangle 281">
                <a:extLst>
                  <a:ext uri="{FF2B5EF4-FFF2-40B4-BE49-F238E27FC236}">
                    <a16:creationId xmlns:a16="http://schemas.microsoft.com/office/drawing/2014/main" id="{B0AA16F8-71B6-5C4F-B10F-9DC3BFE49937}"/>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5" name="Group 4">
              <a:extLst>
                <a:ext uri="{FF2B5EF4-FFF2-40B4-BE49-F238E27FC236}">
                  <a16:creationId xmlns:a16="http://schemas.microsoft.com/office/drawing/2014/main" id="{9AD7A477-6AB3-2C42-9267-D8E16A70DFDF}"/>
                </a:ext>
              </a:extLst>
            </p:cNvPr>
            <p:cNvGrpSpPr/>
            <p:nvPr/>
          </p:nvGrpSpPr>
          <p:grpSpPr>
            <a:xfrm>
              <a:off x="7698509" y="2176725"/>
              <a:ext cx="943482" cy="604263"/>
              <a:chOff x="7698509" y="2176725"/>
              <a:chExt cx="943482" cy="604263"/>
            </a:xfrm>
          </p:grpSpPr>
          <p:pic>
            <p:nvPicPr>
              <p:cNvPr id="249" name="Picture 248" descr="A picture containing monitor, television, screen, photo&#10;&#10;Description automatically generated">
                <a:extLst>
                  <a:ext uri="{FF2B5EF4-FFF2-40B4-BE49-F238E27FC236}">
                    <a16:creationId xmlns:a16="http://schemas.microsoft.com/office/drawing/2014/main" id="{179D818A-2B1C-B844-BCFA-131C83CB19E1}"/>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 name="Picture 2" descr="A picture containing monitor, television, screen, photo&#10;&#10;Description automatically generated">
                <a:extLst>
                  <a:ext uri="{FF2B5EF4-FFF2-40B4-BE49-F238E27FC236}">
                    <a16:creationId xmlns:a16="http://schemas.microsoft.com/office/drawing/2014/main" id="{CEE00619-23BD-AF41-9096-830564C96363}"/>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0" name="Picture 249" descr="A picture containing monitor, television, screen, photo&#10;&#10;Description automatically generated">
                <a:extLst>
                  <a:ext uri="{FF2B5EF4-FFF2-40B4-BE49-F238E27FC236}">
                    <a16:creationId xmlns:a16="http://schemas.microsoft.com/office/drawing/2014/main" id="{903AF558-8324-7947-B3E2-642401604D6E}"/>
                  </a:ext>
                </a:extLst>
              </p:cNvPr>
              <p:cNvPicPr>
                <a:picLocks noChangeAspect="1"/>
              </p:cNvPicPr>
              <p:nvPr/>
            </p:nvPicPr>
            <p:blipFill>
              <a:blip r:embed="rId3"/>
              <a:stretch>
                <a:fillRect/>
              </a:stretch>
            </p:blipFill>
            <p:spPr>
              <a:xfrm>
                <a:off x="7869382" y="2176725"/>
                <a:ext cx="772609" cy="262519"/>
              </a:xfrm>
              <a:prstGeom prst="rect">
                <a:avLst/>
              </a:prstGeom>
            </p:spPr>
          </p:pic>
          <p:sp>
            <p:nvSpPr>
              <p:cNvPr id="4" name="TextBox 3">
                <a:extLst>
                  <a:ext uri="{FF2B5EF4-FFF2-40B4-BE49-F238E27FC236}">
                    <a16:creationId xmlns:a16="http://schemas.microsoft.com/office/drawing/2014/main" id="{1FB37DE4-F93F-BF4D-858B-032ED6AC2D05}"/>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52" name="Group 249">
            <a:extLst>
              <a:ext uri="{FF2B5EF4-FFF2-40B4-BE49-F238E27FC236}">
                <a16:creationId xmlns:a16="http://schemas.microsoft.com/office/drawing/2014/main" id="{A89F02D6-6C82-594A-B7A0-3D3408E14DAC}"/>
              </a:ext>
            </a:extLst>
          </p:cNvPr>
          <p:cNvGrpSpPr>
            <a:grpSpLocks/>
          </p:cNvGrpSpPr>
          <p:nvPr/>
        </p:nvGrpSpPr>
        <p:grpSpPr bwMode="auto">
          <a:xfrm>
            <a:off x="9125221" y="2229519"/>
            <a:ext cx="269531" cy="537772"/>
            <a:chOff x="4140" y="429"/>
            <a:chExt cx="1425" cy="2396"/>
          </a:xfrm>
        </p:grpSpPr>
        <p:sp>
          <p:nvSpPr>
            <p:cNvPr id="258" name="Freeform 250">
              <a:extLst>
                <a:ext uri="{FF2B5EF4-FFF2-40B4-BE49-F238E27FC236}">
                  <a16:creationId xmlns:a16="http://schemas.microsoft.com/office/drawing/2014/main" id="{2A5F5A5F-CA74-2C48-B238-96383BA10910}"/>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51">
              <a:extLst>
                <a:ext uri="{FF2B5EF4-FFF2-40B4-BE49-F238E27FC236}">
                  <a16:creationId xmlns:a16="http://schemas.microsoft.com/office/drawing/2014/main" id="{ED9D43A5-B7CD-7742-8BDE-5588C54ACE54}"/>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0" name="Freeform 252">
              <a:extLst>
                <a:ext uri="{FF2B5EF4-FFF2-40B4-BE49-F238E27FC236}">
                  <a16:creationId xmlns:a16="http://schemas.microsoft.com/office/drawing/2014/main" id="{3AD39C54-8D14-1845-BC9A-1AA88847D67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253">
              <a:extLst>
                <a:ext uri="{FF2B5EF4-FFF2-40B4-BE49-F238E27FC236}">
                  <a16:creationId xmlns:a16="http://schemas.microsoft.com/office/drawing/2014/main" id="{3BEC0265-5D1F-AD4E-B4C9-262D929E52D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54">
              <a:extLst>
                <a:ext uri="{FF2B5EF4-FFF2-40B4-BE49-F238E27FC236}">
                  <a16:creationId xmlns:a16="http://schemas.microsoft.com/office/drawing/2014/main" id="{88BB4285-A16A-E64E-B350-17798B065ED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3" name="Group 255">
              <a:extLst>
                <a:ext uri="{FF2B5EF4-FFF2-40B4-BE49-F238E27FC236}">
                  <a16:creationId xmlns:a16="http://schemas.microsoft.com/office/drawing/2014/main" id="{D8E0ECAD-4EDB-5B49-88FA-A014D370E8B7}"/>
                </a:ext>
              </a:extLst>
            </p:cNvPr>
            <p:cNvGrpSpPr>
              <a:grpSpLocks/>
            </p:cNvGrpSpPr>
            <p:nvPr/>
          </p:nvGrpSpPr>
          <p:grpSpPr bwMode="auto">
            <a:xfrm>
              <a:off x="4749" y="668"/>
              <a:ext cx="581" cy="145"/>
              <a:chOff x="614" y="2568"/>
              <a:chExt cx="725" cy="139"/>
            </a:xfrm>
          </p:grpSpPr>
          <p:sp>
            <p:nvSpPr>
              <p:cNvPr id="288" name="AutoShape 256">
                <a:extLst>
                  <a:ext uri="{FF2B5EF4-FFF2-40B4-BE49-F238E27FC236}">
                    <a16:creationId xmlns:a16="http://schemas.microsoft.com/office/drawing/2014/main" id="{C7661007-6272-D14B-93D3-1A8E8B37891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9" name="AutoShape 257">
                <a:extLst>
                  <a:ext uri="{FF2B5EF4-FFF2-40B4-BE49-F238E27FC236}">
                    <a16:creationId xmlns:a16="http://schemas.microsoft.com/office/drawing/2014/main" id="{129D44D1-24EB-7647-852C-E356E34B205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4" name="Rectangle 258">
              <a:extLst>
                <a:ext uri="{FF2B5EF4-FFF2-40B4-BE49-F238E27FC236}">
                  <a16:creationId xmlns:a16="http://schemas.microsoft.com/office/drawing/2014/main" id="{18ABC360-93DD-C248-B4EC-9E7C1F65E1E7}"/>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5" name="Group 259">
              <a:extLst>
                <a:ext uri="{FF2B5EF4-FFF2-40B4-BE49-F238E27FC236}">
                  <a16:creationId xmlns:a16="http://schemas.microsoft.com/office/drawing/2014/main" id="{AA09D66D-0A9E-1742-9C64-DDD26D042AB2}"/>
                </a:ext>
              </a:extLst>
            </p:cNvPr>
            <p:cNvGrpSpPr>
              <a:grpSpLocks/>
            </p:cNvGrpSpPr>
            <p:nvPr/>
          </p:nvGrpSpPr>
          <p:grpSpPr bwMode="auto">
            <a:xfrm>
              <a:off x="4747" y="994"/>
              <a:ext cx="581" cy="134"/>
              <a:chOff x="614" y="2568"/>
              <a:chExt cx="725" cy="139"/>
            </a:xfrm>
          </p:grpSpPr>
          <p:sp>
            <p:nvSpPr>
              <p:cNvPr id="286" name="AutoShape 260">
                <a:extLst>
                  <a:ext uri="{FF2B5EF4-FFF2-40B4-BE49-F238E27FC236}">
                    <a16:creationId xmlns:a16="http://schemas.microsoft.com/office/drawing/2014/main" id="{DD323D01-7023-4043-8747-420E70DE237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7" name="AutoShape 261">
                <a:extLst>
                  <a:ext uri="{FF2B5EF4-FFF2-40B4-BE49-F238E27FC236}">
                    <a16:creationId xmlns:a16="http://schemas.microsoft.com/office/drawing/2014/main" id="{969AE534-7E50-BC47-893B-5554C35480F1}"/>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6" name="Rectangle 262">
              <a:extLst>
                <a:ext uri="{FF2B5EF4-FFF2-40B4-BE49-F238E27FC236}">
                  <a16:creationId xmlns:a16="http://schemas.microsoft.com/office/drawing/2014/main" id="{D171AE86-5E08-4E45-81FD-D1D77951BA56}"/>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Rectangle 263">
              <a:extLst>
                <a:ext uri="{FF2B5EF4-FFF2-40B4-BE49-F238E27FC236}">
                  <a16:creationId xmlns:a16="http://schemas.microsoft.com/office/drawing/2014/main" id="{E23D40B4-371D-E348-AD2E-AC8C7848B75E}"/>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8" name="Group 264">
              <a:extLst>
                <a:ext uri="{FF2B5EF4-FFF2-40B4-BE49-F238E27FC236}">
                  <a16:creationId xmlns:a16="http://schemas.microsoft.com/office/drawing/2014/main" id="{F616AF06-4DCF-E74C-A765-FA42B5D519C6}"/>
                </a:ext>
              </a:extLst>
            </p:cNvPr>
            <p:cNvGrpSpPr>
              <a:grpSpLocks/>
            </p:cNvGrpSpPr>
            <p:nvPr/>
          </p:nvGrpSpPr>
          <p:grpSpPr bwMode="auto">
            <a:xfrm>
              <a:off x="4735" y="1627"/>
              <a:ext cx="582" cy="151"/>
              <a:chOff x="614" y="2568"/>
              <a:chExt cx="725" cy="139"/>
            </a:xfrm>
          </p:grpSpPr>
          <p:sp>
            <p:nvSpPr>
              <p:cNvPr id="284" name="AutoShape 265">
                <a:extLst>
                  <a:ext uri="{FF2B5EF4-FFF2-40B4-BE49-F238E27FC236}">
                    <a16:creationId xmlns:a16="http://schemas.microsoft.com/office/drawing/2014/main" id="{E730B0EA-031A-2A4C-B21D-F22BDB28DC1A}"/>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AutoShape 266">
                <a:extLst>
                  <a:ext uri="{FF2B5EF4-FFF2-40B4-BE49-F238E27FC236}">
                    <a16:creationId xmlns:a16="http://schemas.microsoft.com/office/drawing/2014/main" id="{8D577AF1-C05E-4047-B207-BF9AA35810AA}"/>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9" name="Freeform 267">
              <a:extLst>
                <a:ext uri="{FF2B5EF4-FFF2-40B4-BE49-F238E27FC236}">
                  <a16:creationId xmlns:a16="http://schemas.microsoft.com/office/drawing/2014/main" id="{B13399E7-EC56-2B45-BD82-759FDD567E13}"/>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0" name="Group 268">
              <a:extLst>
                <a:ext uri="{FF2B5EF4-FFF2-40B4-BE49-F238E27FC236}">
                  <a16:creationId xmlns:a16="http://schemas.microsoft.com/office/drawing/2014/main" id="{B1E96D1F-996D-EC43-ACC2-DB0E7005CEA5}"/>
                </a:ext>
              </a:extLst>
            </p:cNvPr>
            <p:cNvGrpSpPr>
              <a:grpSpLocks/>
            </p:cNvGrpSpPr>
            <p:nvPr/>
          </p:nvGrpSpPr>
          <p:grpSpPr bwMode="auto">
            <a:xfrm>
              <a:off x="4739" y="1327"/>
              <a:ext cx="582" cy="139"/>
              <a:chOff x="614" y="2568"/>
              <a:chExt cx="725" cy="139"/>
            </a:xfrm>
          </p:grpSpPr>
          <p:sp>
            <p:nvSpPr>
              <p:cNvPr id="282" name="AutoShape 269">
                <a:extLst>
                  <a:ext uri="{FF2B5EF4-FFF2-40B4-BE49-F238E27FC236}">
                    <a16:creationId xmlns:a16="http://schemas.microsoft.com/office/drawing/2014/main" id="{2E28CDE4-0437-274C-80BB-8FA5534E1DF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3" name="AutoShape 270">
                <a:extLst>
                  <a:ext uri="{FF2B5EF4-FFF2-40B4-BE49-F238E27FC236}">
                    <a16:creationId xmlns:a16="http://schemas.microsoft.com/office/drawing/2014/main" id="{DEC3B476-0F10-D246-B2B3-D0797C095F9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71" name="Rectangle 271">
              <a:extLst>
                <a:ext uri="{FF2B5EF4-FFF2-40B4-BE49-F238E27FC236}">
                  <a16:creationId xmlns:a16="http://schemas.microsoft.com/office/drawing/2014/main" id="{E4BE5CAD-E1F3-8040-B728-06430DD8DA3C}"/>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2" name="Freeform 272">
              <a:extLst>
                <a:ext uri="{FF2B5EF4-FFF2-40B4-BE49-F238E27FC236}">
                  <a16:creationId xmlns:a16="http://schemas.microsoft.com/office/drawing/2014/main" id="{0D612219-E0A6-5E48-BE37-0AB8683A1EF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273">
              <a:extLst>
                <a:ext uri="{FF2B5EF4-FFF2-40B4-BE49-F238E27FC236}">
                  <a16:creationId xmlns:a16="http://schemas.microsoft.com/office/drawing/2014/main" id="{FB565EED-81C8-6448-A1A8-C18F5CECFEC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Oval 274">
              <a:extLst>
                <a:ext uri="{FF2B5EF4-FFF2-40B4-BE49-F238E27FC236}">
                  <a16:creationId xmlns:a16="http://schemas.microsoft.com/office/drawing/2014/main" id="{70396F71-C766-E949-8058-DD4F4DC47AC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Freeform 275">
              <a:extLst>
                <a:ext uri="{FF2B5EF4-FFF2-40B4-BE49-F238E27FC236}">
                  <a16:creationId xmlns:a16="http://schemas.microsoft.com/office/drawing/2014/main" id="{C62D9E0C-906D-F441-BB9B-3F014BFC94E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AutoShape 276">
              <a:extLst>
                <a:ext uri="{FF2B5EF4-FFF2-40B4-BE49-F238E27FC236}">
                  <a16:creationId xmlns:a16="http://schemas.microsoft.com/office/drawing/2014/main" id="{3003A08D-701B-5240-AA13-660F42DD630E}"/>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77">
              <a:extLst>
                <a:ext uri="{FF2B5EF4-FFF2-40B4-BE49-F238E27FC236}">
                  <a16:creationId xmlns:a16="http://schemas.microsoft.com/office/drawing/2014/main" id="{BE2E45A7-0AFF-F044-9954-10BBB78948C7}"/>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8" name="Oval 278">
              <a:extLst>
                <a:ext uri="{FF2B5EF4-FFF2-40B4-BE49-F238E27FC236}">
                  <a16:creationId xmlns:a16="http://schemas.microsoft.com/office/drawing/2014/main" id="{C02FA687-8F28-5D4A-9B7F-3F939AE6C61E}"/>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Oval 279">
              <a:extLst>
                <a:ext uri="{FF2B5EF4-FFF2-40B4-BE49-F238E27FC236}">
                  <a16:creationId xmlns:a16="http://schemas.microsoft.com/office/drawing/2014/main" id="{D020FD97-2535-C040-8622-7DCE5ED7EC6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80" name="Oval 280">
              <a:extLst>
                <a:ext uri="{FF2B5EF4-FFF2-40B4-BE49-F238E27FC236}">
                  <a16:creationId xmlns:a16="http://schemas.microsoft.com/office/drawing/2014/main" id="{3E62DEBE-6713-D746-8ED5-0A3E029F263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Rectangle 281">
              <a:extLst>
                <a:ext uri="{FF2B5EF4-FFF2-40B4-BE49-F238E27FC236}">
                  <a16:creationId xmlns:a16="http://schemas.microsoft.com/office/drawing/2014/main" id="{00BF8073-EC7B-494A-9B2D-44BA5C8A6A74}"/>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53" name="Group 252">
            <a:extLst>
              <a:ext uri="{FF2B5EF4-FFF2-40B4-BE49-F238E27FC236}">
                <a16:creationId xmlns:a16="http://schemas.microsoft.com/office/drawing/2014/main" id="{0727D384-4865-F649-8022-A70BDEA61991}"/>
              </a:ext>
            </a:extLst>
          </p:cNvPr>
          <p:cNvGrpSpPr/>
          <p:nvPr/>
        </p:nvGrpSpPr>
        <p:grpSpPr>
          <a:xfrm>
            <a:off x="9411855" y="1981647"/>
            <a:ext cx="943482" cy="604263"/>
            <a:chOff x="7698509" y="2176725"/>
            <a:chExt cx="943482" cy="604263"/>
          </a:xfrm>
        </p:grpSpPr>
        <p:pic>
          <p:nvPicPr>
            <p:cNvPr id="254" name="Picture 253" descr="A picture containing monitor, television, screen, photo&#10;&#10;Description automatically generated">
              <a:extLst>
                <a:ext uri="{FF2B5EF4-FFF2-40B4-BE49-F238E27FC236}">
                  <a16:creationId xmlns:a16="http://schemas.microsoft.com/office/drawing/2014/main" id="{B5579205-01C8-6A49-9DED-99860B02C557}"/>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55" name="Picture 254" descr="A picture containing monitor, television, screen, photo&#10;&#10;Description automatically generated">
              <a:extLst>
                <a:ext uri="{FF2B5EF4-FFF2-40B4-BE49-F238E27FC236}">
                  <a16:creationId xmlns:a16="http://schemas.microsoft.com/office/drawing/2014/main" id="{184B3F69-F926-6546-9D6A-BA038A1C1869}"/>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6" name="Picture 255" descr="A picture containing monitor, television, screen, photo&#10;&#10;Description automatically generated">
              <a:extLst>
                <a:ext uri="{FF2B5EF4-FFF2-40B4-BE49-F238E27FC236}">
                  <a16:creationId xmlns:a16="http://schemas.microsoft.com/office/drawing/2014/main" id="{7352044F-0D1B-AF42-8027-0DAEC34F50F6}"/>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57" name="TextBox 256">
              <a:extLst>
                <a:ext uri="{FF2B5EF4-FFF2-40B4-BE49-F238E27FC236}">
                  <a16:creationId xmlns:a16="http://schemas.microsoft.com/office/drawing/2014/main" id="{61D0B0CD-74A4-9D4E-8126-17D0B51AC7D2}"/>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291" name="Group 249">
            <a:extLst>
              <a:ext uri="{FF2B5EF4-FFF2-40B4-BE49-F238E27FC236}">
                <a16:creationId xmlns:a16="http://schemas.microsoft.com/office/drawing/2014/main" id="{6A418EC6-3D97-7D4C-9E28-E68BC18837FC}"/>
              </a:ext>
            </a:extLst>
          </p:cNvPr>
          <p:cNvGrpSpPr>
            <a:grpSpLocks/>
          </p:cNvGrpSpPr>
          <p:nvPr/>
        </p:nvGrpSpPr>
        <p:grpSpPr bwMode="auto">
          <a:xfrm>
            <a:off x="9119966" y="3154428"/>
            <a:ext cx="269531" cy="537772"/>
            <a:chOff x="4140" y="429"/>
            <a:chExt cx="1425" cy="2396"/>
          </a:xfrm>
        </p:grpSpPr>
        <p:sp>
          <p:nvSpPr>
            <p:cNvPr id="297" name="Freeform 250">
              <a:extLst>
                <a:ext uri="{FF2B5EF4-FFF2-40B4-BE49-F238E27FC236}">
                  <a16:creationId xmlns:a16="http://schemas.microsoft.com/office/drawing/2014/main" id="{F63A0FFC-0FE6-BC49-8194-47CB0B3FDB1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Rectangle 251">
              <a:extLst>
                <a:ext uri="{FF2B5EF4-FFF2-40B4-BE49-F238E27FC236}">
                  <a16:creationId xmlns:a16="http://schemas.microsoft.com/office/drawing/2014/main" id="{7DA0250F-F115-0E4B-9CB5-A1EF70E2136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9" name="Freeform 252">
              <a:extLst>
                <a:ext uri="{FF2B5EF4-FFF2-40B4-BE49-F238E27FC236}">
                  <a16:creationId xmlns:a16="http://schemas.microsoft.com/office/drawing/2014/main" id="{FD6484A9-C98E-B842-9F6E-08318527EED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253">
              <a:extLst>
                <a:ext uri="{FF2B5EF4-FFF2-40B4-BE49-F238E27FC236}">
                  <a16:creationId xmlns:a16="http://schemas.microsoft.com/office/drawing/2014/main" id="{703D94AE-F6AA-1543-B0D5-284FD96934D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Rectangle 254">
              <a:extLst>
                <a:ext uri="{FF2B5EF4-FFF2-40B4-BE49-F238E27FC236}">
                  <a16:creationId xmlns:a16="http://schemas.microsoft.com/office/drawing/2014/main" id="{FEEEF9BC-9945-6B4C-9083-14805BAD78F5}"/>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2" name="Group 255">
              <a:extLst>
                <a:ext uri="{FF2B5EF4-FFF2-40B4-BE49-F238E27FC236}">
                  <a16:creationId xmlns:a16="http://schemas.microsoft.com/office/drawing/2014/main" id="{F872981C-9B9B-3945-9698-6A3160CEDA2E}"/>
                </a:ext>
              </a:extLst>
            </p:cNvPr>
            <p:cNvGrpSpPr>
              <a:grpSpLocks/>
            </p:cNvGrpSpPr>
            <p:nvPr/>
          </p:nvGrpSpPr>
          <p:grpSpPr bwMode="auto">
            <a:xfrm>
              <a:off x="4749" y="668"/>
              <a:ext cx="581" cy="145"/>
              <a:chOff x="614" y="2568"/>
              <a:chExt cx="725" cy="139"/>
            </a:xfrm>
          </p:grpSpPr>
          <p:sp>
            <p:nvSpPr>
              <p:cNvPr id="327" name="AutoShape 256">
                <a:extLst>
                  <a:ext uri="{FF2B5EF4-FFF2-40B4-BE49-F238E27FC236}">
                    <a16:creationId xmlns:a16="http://schemas.microsoft.com/office/drawing/2014/main" id="{2147D4C4-549C-5A43-AEF0-47C8EFF7D7CB}"/>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8" name="AutoShape 257">
                <a:extLst>
                  <a:ext uri="{FF2B5EF4-FFF2-40B4-BE49-F238E27FC236}">
                    <a16:creationId xmlns:a16="http://schemas.microsoft.com/office/drawing/2014/main" id="{6AA842ED-99E3-E244-A47A-F9514132E12D}"/>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3" name="Rectangle 258">
              <a:extLst>
                <a:ext uri="{FF2B5EF4-FFF2-40B4-BE49-F238E27FC236}">
                  <a16:creationId xmlns:a16="http://schemas.microsoft.com/office/drawing/2014/main" id="{089D1323-315F-F34E-8132-DC1553E6ACC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4" name="Group 259">
              <a:extLst>
                <a:ext uri="{FF2B5EF4-FFF2-40B4-BE49-F238E27FC236}">
                  <a16:creationId xmlns:a16="http://schemas.microsoft.com/office/drawing/2014/main" id="{C214FA3C-81BB-ED4E-94DD-B767F38B6517}"/>
                </a:ext>
              </a:extLst>
            </p:cNvPr>
            <p:cNvGrpSpPr>
              <a:grpSpLocks/>
            </p:cNvGrpSpPr>
            <p:nvPr/>
          </p:nvGrpSpPr>
          <p:grpSpPr bwMode="auto">
            <a:xfrm>
              <a:off x="4747" y="994"/>
              <a:ext cx="581" cy="134"/>
              <a:chOff x="614" y="2568"/>
              <a:chExt cx="725" cy="139"/>
            </a:xfrm>
          </p:grpSpPr>
          <p:sp>
            <p:nvSpPr>
              <p:cNvPr id="325" name="AutoShape 260">
                <a:extLst>
                  <a:ext uri="{FF2B5EF4-FFF2-40B4-BE49-F238E27FC236}">
                    <a16:creationId xmlns:a16="http://schemas.microsoft.com/office/drawing/2014/main" id="{24D63B96-8C60-274F-8A56-BAA459AD3F2E}"/>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6" name="AutoShape 261">
                <a:extLst>
                  <a:ext uri="{FF2B5EF4-FFF2-40B4-BE49-F238E27FC236}">
                    <a16:creationId xmlns:a16="http://schemas.microsoft.com/office/drawing/2014/main" id="{50A2F9B6-0AE1-274D-AA8D-FA1344AC9BD8}"/>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5" name="Rectangle 262">
              <a:extLst>
                <a:ext uri="{FF2B5EF4-FFF2-40B4-BE49-F238E27FC236}">
                  <a16:creationId xmlns:a16="http://schemas.microsoft.com/office/drawing/2014/main" id="{54BDAA7A-F6F6-074D-AD4A-8180E6AC48CD}"/>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63">
              <a:extLst>
                <a:ext uri="{FF2B5EF4-FFF2-40B4-BE49-F238E27FC236}">
                  <a16:creationId xmlns:a16="http://schemas.microsoft.com/office/drawing/2014/main" id="{9FE36278-3B14-3146-83F1-E76D9D53D6D6}"/>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7" name="Group 264">
              <a:extLst>
                <a:ext uri="{FF2B5EF4-FFF2-40B4-BE49-F238E27FC236}">
                  <a16:creationId xmlns:a16="http://schemas.microsoft.com/office/drawing/2014/main" id="{80AA2E3D-D242-6B47-A732-F91B52025B26}"/>
                </a:ext>
              </a:extLst>
            </p:cNvPr>
            <p:cNvGrpSpPr>
              <a:grpSpLocks/>
            </p:cNvGrpSpPr>
            <p:nvPr/>
          </p:nvGrpSpPr>
          <p:grpSpPr bwMode="auto">
            <a:xfrm>
              <a:off x="4735" y="1627"/>
              <a:ext cx="582" cy="151"/>
              <a:chOff x="614" y="2568"/>
              <a:chExt cx="725" cy="139"/>
            </a:xfrm>
          </p:grpSpPr>
          <p:sp>
            <p:nvSpPr>
              <p:cNvPr id="323" name="AutoShape 265">
                <a:extLst>
                  <a:ext uri="{FF2B5EF4-FFF2-40B4-BE49-F238E27FC236}">
                    <a16:creationId xmlns:a16="http://schemas.microsoft.com/office/drawing/2014/main" id="{6B250827-5DD6-174E-B415-396207D00949}"/>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4" name="AutoShape 266">
                <a:extLst>
                  <a:ext uri="{FF2B5EF4-FFF2-40B4-BE49-F238E27FC236}">
                    <a16:creationId xmlns:a16="http://schemas.microsoft.com/office/drawing/2014/main" id="{0687E200-350B-9A45-BC7F-BE04DD2821A8}"/>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8" name="Freeform 267">
              <a:extLst>
                <a:ext uri="{FF2B5EF4-FFF2-40B4-BE49-F238E27FC236}">
                  <a16:creationId xmlns:a16="http://schemas.microsoft.com/office/drawing/2014/main" id="{6065017D-9794-734F-B95F-7854A6F848A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9" name="Group 268">
              <a:extLst>
                <a:ext uri="{FF2B5EF4-FFF2-40B4-BE49-F238E27FC236}">
                  <a16:creationId xmlns:a16="http://schemas.microsoft.com/office/drawing/2014/main" id="{777D84AE-1E36-4547-B8B5-382F58FEA27C}"/>
                </a:ext>
              </a:extLst>
            </p:cNvPr>
            <p:cNvGrpSpPr>
              <a:grpSpLocks/>
            </p:cNvGrpSpPr>
            <p:nvPr/>
          </p:nvGrpSpPr>
          <p:grpSpPr bwMode="auto">
            <a:xfrm>
              <a:off x="4739" y="1327"/>
              <a:ext cx="582" cy="139"/>
              <a:chOff x="614" y="2568"/>
              <a:chExt cx="725" cy="139"/>
            </a:xfrm>
          </p:grpSpPr>
          <p:sp>
            <p:nvSpPr>
              <p:cNvPr id="321" name="AutoShape 269">
                <a:extLst>
                  <a:ext uri="{FF2B5EF4-FFF2-40B4-BE49-F238E27FC236}">
                    <a16:creationId xmlns:a16="http://schemas.microsoft.com/office/drawing/2014/main" id="{6C698A22-9BA6-8043-9813-C826D172B1E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2" name="AutoShape 270">
                <a:extLst>
                  <a:ext uri="{FF2B5EF4-FFF2-40B4-BE49-F238E27FC236}">
                    <a16:creationId xmlns:a16="http://schemas.microsoft.com/office/drawing/2014/main" id="{CA7D825D-577D-864C-8214-B8EE709F7E73}"/>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10" name="Rectangle 271">
              <a:extLst>
                <a:ext uri="{FF2B5EF4-FFF2-40B4-BE49-F238E27FC236}">
                  <a16:creationId xmlns:a16="http://schemas.microsoft.com/office/drawing/2014/main" id="{314924AF-49B2-8F4B-B07A-EEAD02E6CDE8}"/>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1" name="Freeform 272">
              <a:extLst>
                <a:ext uri="{FF2B5EF4-FFF2-40B4-BE49-F238E27FC236}">
                  <a16:creationId xmlns:a16="http://schemas.microsoft.com/office/drawing/2014/main" id="{0B27D67E-5CDE-564F-B64E-41E4911C640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273">
              <a:extLst>
                <a:ext uri="{FF2B5EF4-FFF2-40B4-BE49-F238E27FC236}">
                  <a16:creationId xmlns:a16="http://schemas.microsoft.com/office/drawing/2014/main" id="{7D9F21DE-9FD0-E845-BE83-AA01CC1C0D7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Oval 274">
              <a:extLst>
                <a:ext uri="{FF2B5EF4-FFF2-40B4-BE49-F238E27FC236}">
                  <a16:creationId xmlns:a16="http://schemas.microsoft.com/office/drawing/2014/main" id="{29DB98CD-1446-1447-907D-0721013CEB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Freeform 275">
              <a:extLst>
                <a:ext uri="{FF2B5EF4-FFF2-40B4-BE49-F238E27FC236}">
                  <a16:creationId xmlns:a16="http://schemas.microsoft.com/office/drawing/2014/main" id="{CCE0B802-0ED9-1144-9B41-567C96D9E51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AutoShape 276">
              <a:extLst>
                <a:ext uri="{FF2B5EF4-FFF2-40B4-BE49-F238E27FC236}">
                  <a16:creationId xmlns:a16="http://schemas.microsoft.com/office/drawing/2014/main" id="{0A63D484-0467-EF48-A0D1-307BD44B8E4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6" name="AutoShape 277">
              <a:extLst>
                <a:ext uri="{FF2B5EF4-FFF2-40B4-BE49-F238E27FC236}">
                  <a16:creationId xmlns:a16="http://schemas.microsoft.com/office/drawing/2014/main" id="{9F1755F7-6A75-8A4F-B6E2-BF73697B1A3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7" name="Oval 278">
              <a:extLst>
                <a:ext uri="{FF2B5EF4-FFF2-40B4-BE49-F238E27FC236}">
                  <a16:creationId xmlns:a16="http://schemas.microsoft.com/office/drawing/2014/main" id="{D6F2BCA4-EAA9-C04A-AB0D-174E8DA65A49}"/>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8" name="Oval 279">
              <a:extLst>
                <a:ext uri="{FF2B5EF4-FFF2-40B4-BE49-F238E27FC236}">
                  <a16:creationId xmlns:a16="http://schemas.microsoft.com/office/drawing/2014/main" id="{4D2A8DA3-EE5E-2F48-88C3-2B1DB6DB698B}"/>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19" name="Oval 280">
              <a:extLst>
                <a:ext uri="{FF2B5EF4-FFF2-40B4-BE49-F238E27FC236}">
                  <a16:creationId xmlns:a16="http://schemas.microsoft.com/office/drawing/2014/main" id="{39A0A350-9C80-984E-9991-E741164E021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0" name="Rectangle 281">
              <a:extLst>
                <a:ext uri="{FF2B5EF4-FFF2-40B4-BE49-F238E27FC236}">
                  <a16:creationId xmlns:a16="http://schemas.microsoft.com/office/drawing/2014/main" id="{4347596D-A5CE-B946-A234-DF07FB80E36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92" name="Group 291">
            <a:extLst>
              <a:ext uri="{FF2B5EF4-FFF2-40B4-BE49-F238E27FC236}">
                <a16:creationId xmlns:a16="http://schemas.microsoft.com/office/drawing/2014/main" id="{31A38548-A84D-B643-BEB5-A359B949B8B9}"/>
              </a:ext>
            </a:extLst>
          </p:cNvPr>
          <p:cNvGrpSpPr/>
          <p:nvPr/>
        </p:nvGrpSpPr>
        <p:grpSpPr>
          <a:xfrm>
            <a:off x="9343538" y="3332225"/>
            <a:ext cx="943482" cy="604263"/>
            <a:chOff x="7698509" y="2176725"/>
            <a:chExt cx="943482" cy="604263"/>
          </a:xfrm>
        </p:grpSpPr>
        <p:pic>
          <p:nvPicPr>
            <p:cNvPr id="293" name="Picture 292" descr="A picture containing monitor, television, screen, photo&#10;&#10;Description automatically generated">
              <a:extLst>
                <a:ext uri="{FF2B5EF4-FFF2-40B4-BE49-F238E27FC236}">
                  <a16:creationId xmlns:a16="http://schemas.microsoft.com/office/drawing/2014/main" id="{9C558C14-3545-3A4C-A74E-710DED2ECEDC}"/>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94" name="Picture 293" descr="A picture containing monitor, television, screen, photo&#10;&#10;Description automatically generated">
              <a:extLst>
                <a:ext uri="{FF2B5EF4-FFF2-40B4-BE49-F238E27FC236}">
                  <a16:creationId xmlns:a16="http://schemas.microsoft.com/office/drawing/2014/main" id="{B11AB87A-BA5E-F541-93E8-003DAF4DCC52}"/>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95" name="Picture 294" descr="A picture containing monitor, television, screen, photo&#10;&#10;Description automatically generated">
              <a:extLst>
                <a:ext uri="{FF2B5EF4-FFF2-40B4-BE49-F238E27FC236}">
                  <a16:creationId xmlns:a16="http://schemas.microsoft.com/office/drawing/2014/main" id="{009FDD7D-5EA5-DC49-BDCF-5450AB5318C3}"/>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96" name="TextBox 295">
              <a:extLst>
                <a:ext uri="{FF2B5EF4-FFF2-40B4-BE49-F238E27FC236}">
                  <a16:creationId xmlns:a16="http://schemas.microsoft.com/office/drawing/2014/main" id="{41EDF864-68A8-2447-868F-ADB0A7AE7A7C}"/>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7" name="TextBox 6">
            <a:extLst>
              <a:ext uri="{FF2B5EF4-FFF2-40B4-BE49-F238E27FC236}">
                <a16:creationId xmlns:a16="http://schemas.microsoft.com/office/drawing/2014/main" id="{429CC926-11E0-4A40-89D2-22A6EDAA3C57}"/>
              </a:ext>
            </a:extLst>
          </p:cNvPr>
          <p:cNvSpPr txBox="1"/>
          <p:nvPr/>
        </p:nvSpPr>
        <p:spPr>
          <a:xfrm>
            <a:off x="8056179" y="362607"/>
            <a:ext cx="334229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D</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ynamic,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daptive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treaming over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TTP</a:t>
            </a:r>
          </a:p>
        </p:txBody>
      </p:sp>
      <p:sp>
        <p:nvSpPr>
          <p:cNvPr id="159" name="Slide Number Placeholder 2">
            <a:extLst>
              <a:ext uri="{FF2B5EF4-FFF2-40B4-BE49-F238E27FC236}">
                <a16:creationId xmlns:a16="http://schemas.microsoft.com/office/drawing/2014/main" id="{7C0F33DF-63FA-2745-8C97-25D9FA32E08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44283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
                                            <p:txEl>
                                              <p:pRg st="0" end="0"/>
                                            </p:txEl>
                                          </p:spTgt>
                                        </p:tgtEl>
                                        <p:attrNameLst>
                                          <p:attrName>style.visibility</p:attrName>
                                        </p:attrNameLst>
                                      </p:cBhvr>
                                      <p:to>
                                        <p:strVal val="visible"/>
                                      </p:to>
                                    </p:set>
                                    <p:animEffect transition="in" filter="dissolve">
                                      <p:cBhvr>
                                        <p:cTn id="7" dur="500"/>
                                        <p:tgtEl>
                                          <p:spTgt spid="24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3">
                                            <p:txEl>
                                              <p:pRg st="1" end="1"/>
                                            </p:txEl>
                                          </p:spTgt>
                                        </p:tgtEl>
                                        <p:attrNameLst>
                                          <p:attrName>style.visibility</p:attrName>
                                        </p:attrNameLst>
                                      </p:cBhvr>
                                      <p:to>
                                        <p:strVal val="visible"/>
                                      </p:to>
                                    </p:set>
                                    <p:animEffect transition="in" filter="dissolve">
                                      <p:cBhvr>
                                        <p:cTn id="10" dur="500"/>
                                        <p:tgtEl>
                                          <p:spTgt spid="243">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3">
                                            <p:txEl>
                                              <p:pRg st="2" end="2"/>
                                            </p:txEl>
                                          </p:spTgt>
                                        </p:tgtEl>
                                        <p:attrNameLst>
                                          <p:attrName>style.visibility</p:attrName>
                                        </p:attrNameLst>
                                      </p:cBhvr>
                                      <p:to>
                                        <p:strVal val="visible"/>
                                      </p:to>
                                    </p:set>
                                    <p:animEffect transition="in" filter="dissolve">
                                      <p:cBhvr>
                                        <p:cTn id="13" dur="500"/>
                                        <p:tgtEl>
                                          <p:spTgt spid="243">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43">
                                            <p:txEl>
                                              <p:pRg st="3" end="3"/>
                                            </p:txEl>
                                          </p:spTgt>
                                        </p:tgtEl>
                                        <p:attrNameLst>
                                          <p:attrName>style.visibility</p:attrName>
                                        </p:attrNameLst>
                                      </p:cBhvr>
                                      <p:to>
                                        <p:strVal val="visible"/>
                                      </p:to>
                                    </p:set>
                                    <p:animEffect transition="in" filter="dissolve">
                                      <p:cBhvr>
                                        <p:cTn id="16" dur="500"/>
                                        <p:tgtEl>
                                          <p:spTgt spid="243">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43">
                                            <p:txEl>
                                              <p:pRg st="4" end="4"/>
                                            </p:txEl>
                                          </p:spTgt>
                                        </p:tgtEl>
                                        <p:attrNameLst>
                                          <p:attrName>style.visibility</p:attrName>
                                        </p:attrNameLst>
                                      </p:cBhvr>
                                      <p:to>
                                        <p:strVal val="visible"/>
                                      </p:to>
                                    </p:set>
                                    <p:animEffect transition="in" filter="dissolve">
                                      <p:cBhvr>
                                        <p:cTn id="19" dur="500"/>
                                        <p:tgtEl>
                                          <p:spTgt spid="24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Freeform 1287">
            <a:extLst>
              <a:ext uri="{FF2B5EF4-FFF2-40B4-BE49-F238E27FC236}">
                <a16:creationId xmlns:a16="http://schemas.microsoft.com/office/drawing/2014/main" id="{404F16F4-75A1-BF4D-92FE-33BA84DA1278}"/>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3" name="Group 242">
            <a:extLst>
              <a:ext uri="{FF2B5EF4-FFF2-40B4-BE49-F238E27FC236}">
                <a16:creationId xmlns:a16="http://schemas.microsoft.com/office/drawing/2014/main" id="{C2862E78-E331-4046-AE2A-D6D501E0BBE5}"/>
              </a:ext>
            </a:extLst>
          </p:cNvPr>
          <p:cNvGrpSpPr/>
          <p:nvPr/>
        </p:nvGrpSpPr>
        <p:grpSpPr>
          <a:xfrm>
            <a:off x="7793102" y="2318615"/>
            <a:ext cx="943482" cy="1132486"/>
            <a:chOff x="7698509" y="2176725"/>
            <a:chExt cx="943482" cy="1132486"/>
          </a:xfrm>
        </p:grpSpPr>
        <p:grpSp>
          <p:nvGrpSpPr>
            <p:cNvPr id="244" name="Group 249">
              <a:extLst>
                <a:ext uri="{FF2B5EF4-FFF2-40B4-BE49-F238E27FC236}">
                  <a16:creationId xmlns:a16="http://schemas.microsoft.com/office/drawing/2014/main" id="{35343F8F-225F-7C4C-9B10-94583488C6EE}"/>
                </a:ext>
              </a:extLst>
            </p:cNvPr>
            <p:cNvGrpSpPr>
              <a:grpSpLocks/>
            </p:cNvGrpSpPr>
            <p:nvPr/>
          </p:nvGrpSpPr>
          <p:grpSpPr bwMode="auto">
            <a:xfrm>
              <a:off x="8058261" y="2771439"/>
              <a:ext cx="269531" cy="537772"/>
              <a:chOff x="4140" y="429"/>
              <a:chExt cx="1425" cy="2396"/>
            </a:xfrm>
          </p:grpSpPr>
          <p:sp>
            <p:nvSpPr>
              <p:cNvPr id="250" name="Freeform 250">
                <a:extLst>
                  <a:ext uri="{FF2B5EF4-FFF2-40B4-BE49-F238E27FC236}">
                    <a16:creationId xmlns:a16="http://schemas.microsoft.com/office/drawing/2014/main" id="{2DDF4AC9-4574-B44E-8F79-83AF41FF2E7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51">
                <a:extLst>
                  <a:ext uri="{FF2B5EF4-FFF2-40B4-BE49-F238E27FC236}">
                    <a16:creationId xmlns:a16="http://schemas.microsoft.com/office/drawing/2014/main" id="{125F278D-DCFD-1D47-B29F-96EEA8EC409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2" name="Freeform 252">
                <a:extLst>
                  <a:ext uri="{FF2B5EF4-FFF2-40B4-BE49-F238E27FC236}">
                    <a16:creationId xmlns:a16="http://schemas.microsoft.com/office/drawing/2014/main" id="{BA457A20-9F7E-BF4B-883A-BDB0CB6A65E8}"/>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53">
                <a:extLst>
                  <a:ext uri="{FF2B5EF4-FFF2-40B4-BE49-F238E27FC236}">
                    <a16:creationId xmlns:a16="http://schemas.microsoft.com/office/drawing/2014/main" id="{AB261642-A927-1C41-ACC5-5EFF6447FA4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54">
                <a:extLst>
                  <a:ext uri="{FF2B5EF4-FFF2-40B4-BE49-F238E27FC236}">
                    <a16:creationId xmlns:a16="http://schemas.microsoft.com/office/drawing/2014/main" id="{584A821F-0042-7040-A2CA-F10C36A030FD}"/>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5" name="Group 255">
                <a:extLst>
                  <a:ext uri="{FF2B5EF4-FFF2-40B4-BE49-F238E27FC236}">
                    <a16:creationId xmlns:a16="http://schemas.microsoft.com/office/drawing/2014/main" id="{F814615B-BC3F-DE4A-B920-D363184D9B54}"/>
                  </a:ext>
                </a:extLst>
              </p:cNvPr>
              <p:cNvGrpSpPr>
                <a:grpSpLocks/>
              </p:cNvGrpSpPr>
              <p:nvPr/>
            </p:nvGrpSpPr>
            <p:grpSpPr bwMode="auto">
              <a:xfrm>
                <a:off x="4749" y="668"/>
                <a:ext cx="581" cy="145"/>
                <a:chOff x="614" y="2568"/>
                <a:chExt cx="725" cy="139"/>
              </a:xfrm>
            </p:grpSpPr>
            <p:sp>
              <p:nvSpPr>
                <p:cNvPr id="280" name="AutoShape 256">
                  <a:extLst>
                    <a:ext uri="{FF2B5EF4-FFF2-40B4-BE49-F238E27FC236}">
                      <a16:creationId xmlns:a16="http://schemas.microsoft.com/office/drawing/2014/main" id="{C8D85753-1B3E-A74F-AA5C-BB04C9162E8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AutoShape 257">
                  <a:extLst>
                    <a:ext uri="{FF2B5EF4-FFF2-40B4-BE49-F238E27FC236}">
                      <a16:creationId xmlns:a16="http://schemas.microsoft.com/office/drawing/2014/main" id="{926A67F9-2094-024F-A1D0-786E8E51262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6" name="Rectangle 258">
                <a:extLst>
                  <a:ext uri="{FF2B5EF4-FFF2-40B4-BE49-F238E27FC236}">
                    <a16:creationId xmlns:a16="http://schemas.microsoft.com/office/drawing/2014/main" id="{8B22385E-132F-3047-97B0-9C586551CC93}"/>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7" name="Group 259">
                <a:extLst>
                  <a:ext uri="{FF2B5EF4-FFF2-40B4-BE49-F238E27FC236}">
                    <a16:creationId xmlns:a16="http://schemas.microsoft.com/office/drawing/2014/main" id="{E2FB9C56-C6A0-9940-9500-F88781DAFCB7}"/>
                  </a:ext>
                </a:extLst>
              </p:cNvPr>
              <p:cNvGrpSpPr>
                <a:grpSpLocks/>
              </p:cNvGrpSpPr>
              <p:nvPr/>
            </p:nvGrpSpPr>
            <p:grpSpPr bwMode="auto">
              <a:xfrm>
                <a:off x="4747" y="994"/>
                <a:ext cx="581" cy="134"/>
                <a:chOff x="614" y="2568"/>
                <a:chExt cx="725" cy="139"/>
              </a:xfrm>
            </p:grpSpPr>
            <p:sp>
              <p:nvSpPr>
                <p:cNvPr id="278" name="AutoShape 260">
                  <a:extLst>
                    <a:ext uri="{FF2B5EF4-FFF2-40B4-BE49-F238E27FC236}">
                      <a16:creationId xmlns:a16="http://schemas.microsoft.com/office/drawing/2014/main" id="{AE82C8C9-78C7-EB41-8484-25DD6CCDE532}"/>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AutoShape 261">
                  <a:extLst>
                    <a:ext uri="{FF2B5EF4-FFF2-40B4-BE49-F238E27FC236}">
                      <a16:creationId xmlns:a16="http://schemas.microsoft.com/office/drawing/2014/main" id="{4CAD5F11-377D-DA41-9929-793E957FABE0}"/>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8" name="Rectangle 262">
                <a:extLst>
                  <a:ext uri="{FF2B5EF4-FFF2-40B4-BE49-F238E27FC236}">
                    <a16:creationId xmlns:a16="http://schemas.microsoft.com/office/drawing/2014/main" id="{E15EE455-6602-1B46-82C6-D12F3D30F331}"/>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9" name="Rectangle 263">
                <a:extLst>
                  <a:ext uri="{FF2B5EF4-FFF2-40B4-BE49-F238E27FC236}">
                    <a16:creationId xmlns:a16="http://schemas.microsoft.com/office/drawing/2014/main" id="{AD216EEF-90DF-6044-8300-79C8D0C9DB59}"/>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0" name="Group 264">
                <a:extLst>
                  <a:ext uri="{FF2B5EF4-FFF2-40B4-BE49-F238E27FC236}">
                    <a16:creationId xmlns:a16="http://schemas.microsoft.com/office/drawing/2014/main" id="{38A22B19-490B-C242-8F58-277580AE97CF}"/>
                  </a:ext>
                </a:extLst>
              </p:cNvPr>
              <p:cNvGrpSpPr>
                <a:grpSpLocks/>
              </p:cNvGrpSpPr>
              <p:nvPr/>
            </p:nvGrpSpPr>
            <p:grpSpPr bwMode="auto">
              <a:xfrm>
                <a:off x="4735" y="1627"/>
                <a:ext cx="582" cy="151"/>
                <a:chOff x="614" y="2568"/>
                <a:chExt cx="725" cy="139"/>
              </a:xfrm>
            </p:grpSpPr>
            <p:sp>
              <p:nvSpPr>
                <p:cNvPr id="276" name="AutoShape 265">
                  <a:extLst>
                    <a:ext uri="{FF2B5EF4-FFF2-40B4-BE49-F238E27FC236}">
                      <a16:creationId xmlns:a16="http://schemas.microsoft.com/office/drawing/2014/main" id="{0F07B0CB-609F-5F42-B166-9E9E5B0F3873}"/>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66">
                  <a:extLst>
                    <a:ext uri="{FF2B5EF4-FFF2-40B4-BE49-F238E27FC236}">
                      <a16:creationId xmlns:a16="http://schemas.microsoft.com/office/drawing/2014/main" id="{C722D099-4A14-9D40-9F8A-E706A539833F}"/>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1" name="Freeform 267">
                <a:extLst>
                  <a:ext uri="{FF2B5EF4-FFF2-40B4-BE49-F238E27FC236}">
                    <a16:creationId xmlns:a16="http://schemas.microsoft.com/office/drawing/2014/main" id="{0E0C9BF4-C0A2-A84A-9613-F81F7F110E01}"/>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2" name="Group 268">
                <a:extLst>
                  <a:ext uri="{FF2B5EF4-FFF2-40B4-BE49-F238E27FC236}">
                    <a16:creationId xmlns:a16="http://schemas.microsoft.com/office/drawing/2014/main" id="{9FE0A4E1-4CF2-114C-845A-8481D9076B3B}"/>
                  </a:ext>
                </a:extLst>
              </p:cNvPr>
              <p:cNvGrpSpPr>
                <a:grpSpLocks/>
              </p:cNvGrpSpPr>
              <p:nvPr/>
            </p:nvGrpSpPr>
            <p:grpSpPr bwMode="auto">
              <a:xfrm>
                <a:off x="4739" y="1327"/>
                <a:ext cx="582" cy="139"/>
                <a:chOff x="614" y="2568"/>
                <a:chExt cx="725" cy="139"/>
              </a:xfrm>
            </p:grpSpPr>
            <p:sp>
              <p:nvSpPr>
                <p:cNvPr id="274" name="AutoShape 269">
                  <a:extLst>
                    <a:ext uri="{FF2B5EF4-FFF2-40B4-BE49-F238E27FC236}">
                      <a16:creationId xmlns:a16="http://schemas.microsoft.com/office/drawing/2014/main" id="{E06D45BF-7390-6A42-963D-1D3548228EEE}"/>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AutoShape 270">
                  <a:extLst>
                    <a:ext uri="{FF2B5EF4-FFF2-40B4-BE49-F238E27FC236}">
                      <a16:creationId xmlns:a16="http://schemas.microsoft.com/office/drawing/2014/main" id="{F1193CF1-1B3E-734C-9489-B2773E5EBB2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3" name="Rectangle 271">
                <a:extLst>
                  <a:ext uri="{FF2B5EF4-FFF2-40B4-BE49-F238E27FC236}">
                    <a16:creationId xmlns:a16="http://schemas.microsoft.com/office/drawing/2014/main" id="{32BCEFA0-C9E2-DA4E-99BA-A8D6B2F52992}"/>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4" name="Freeform 272">
                <a:extLst>
                  <a:ext uri="{FF2B5EF4-FFF2-40B4-BE49-F238E27FC236}">
                    <a16:creationId xmlns:a16="http://schemas.microsoft.com/office/drawing/2014/main" id="{6A191132-8B3F-2C48-A27B-58F58CCC000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273">
                <a:extLst>
                  <a:ext uri="{FF2B5EF4-FFF2-40B4-BE49-F238E27FC236}">
                    <a16:creationId xmlns:a16="http://schemas.microsoft.com/office/drawing/2014/main" id="{46FB17C7-5975-EA4A-B24E-E0968F52348A}"/>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Oval 274">
                <a:extLst>
                  <a:ext uri="{FF2B5EF4-FFF2-40B4-BE49-F238E27FC236}">
                    <a16:creationId xmlns:a16="http://schemas.microsoft.com/office/drawing/2014/main" id="{4F5F45CB-8948-BF44-A12C-CBB9ED44DD95}"/>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Freeform 275">
                <a:extLst>
                  <a:ext uri="{FF2B5EF4-FFF2-40B4-BE49-F238E27FC236}">
                    <a16:creationId xmlns:a16="http://schemas.microsoft.com/office/drawing/2014/main" id="{9075DFD9-3F16-6E4D-861C-2319EA64E77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AutoShape 276">
                <a:extLst>
                  <a:ext uri="{FF2B5EF4-FFF2-40B4-BE49-F238E27FC236}">
                    <a16:creationId xmlns:a16="http://schemas.microsoft.com/office/drawing/2014/main" id="{2DB55821-399B-E044-BDB5-8E02E0ED155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9" name="AutoShape 277">
                <a:extLst>
                  <a:ext uri="{FF2B5EF4-FFF2-40B4-BE49-F238E27FC236}">
                    <a16:creationId xmlns:a16="http://schemas.microsoft.com/office/drawing/2014/main" id="{E5BA92D7-799B-CE46-871E-CCA9863424D0}"/>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0" name="Oval 278">
                <a:extLst>
                  <a:ext uri="{FF2B5EF4-FFF2-40B4-BE49-F238E27FC236}">
                    <a16:creationId xmlns:a16="http://schemas.microsoft.com/office/drawing/2014/main" id="{3279B121-A511-4C48-A668-CAFE86B6842B}"/>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1" name="Oval 279">
                <a:extLst>
                  <a:ext uri="{FF2B5EF4-FFF2-40B4-BE49-F238E27FC236}">
                    <a16:creationId xmlns:a16="http://schemas.microsoft.com/office/drawing/2014/main" id="{6181626E-D3B9-6D4D-9F91-E6BD5373FAA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2" name="Oval 280">
                <a:extLst>
                  <a:ext uri="{FF2B5EF4-FFF2-40B4-BE49-F238E27FC236}">
                    <a16:creationId xmlns:a16="http://schemas.microsoft.com/office/drawing/2014/main" id="{D546FF68-BE14-5140-8A04-2B0DB0111866}"/>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3" name="Rectangle 281">
                <a:extLst>
                  <a:ext uri="{FF2B5EF4-FFF2-40B4-BE49-F238E27FC236}">
                    <a16:creationId xmlns:a16="http://schemas.microsoft.com/office/drawing/2014/main" id="{B9666053-A441-4D4D-95B5-747CF79B7663}"/>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45" name="Group 244">
              <a:extLst>
                <a:ext uri="{FF2B5EF4-FFF2-40B4-BE49-F238E27FC236}">
                  <a16:creationId xmlns:a16="http://schemas.microsoft.com/office/drawing/2014/main" id="{840EBCD1-E7B6-A743-BF86-6330FD745789}"/>
                </a:ext>
              </a:extLst>
            </p:cNvPr>
            <p:cNvGrpSpPr/>
            <p:nvPr/>
          </p:nvGrpSpPr>
          <p:grpSpPr>
            <a:xfrm>
              <a:off x="7698509" y="2176725"/>
              <a:ext cx="943482" cy="604263"/>
              <a:chOff x="7698509" y="2176725"/>
              <a:chExt cx="943482" cy="604263"/>
            </a:xfrm>
          </p:grpSpPr>
          <p:pic>
            <p:nvPicPr>
              <p:cNvPr id="246" name="Picture 245" descr="A picture containing monitor, television, screen, photo&#10;&#10;Description automatically generated">
                <a:extLst>
                  <a:ext uri="{FF2B5EF4-FFF2-40B4-BE49-F238E27FC236}">
                    <a16:creationId xmlns:a16="http://schemas.microsoft.com/office/drawing/2014/main" id="{D6E1F21D-864B-1F40-9C96-47C2BCA3CBF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47" name="Picture 246" descr="A picture containing monitor, television, screen, photo&#10;&#10;Description automatically generated">
                <a:extLst>
                  <a:ext uri="{FF2B5EF4-FFF2-40B4-BE49-F238E27FC236}">
                    <a16:creationId xmlns:a16="http://schemas.microsoft.com/office/drawing/2014/main" id="{42370393-D738-C942-9E56-D3F94CBE1B2B}"/>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48" name="Picture 247" descr="A picture containing monitor, television, screen, photo&#10;&#10;Description automatically generated">
                <a:extLst>
                  <a:ext uri="{FF2B5EF4-FFF2-40B4-BE49-F238E27FC236}">
                    <a16:creationId xmlns:a16="http://schemas.microsoft.com/office/drawing/2014/main" id="{FF03F89A-E5B5-5947-8B74-5B1C5D68CB2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49" name="TextBox 248">
                <a:extLst>
                  <a:ext uri="{FF2B5EF4-FFF2-40B4-BE49-F238E27FC236}">
                    <a16:creationId xmlns:a16="http://schemas.microsoft.com/office/drawing/2014/main" id="{162E8850-E3DD-E04E-A0E6-24BA9B907E8F}"/>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82" name="Group 249">
            <a:extLst>
              <a:ext uri="{FF2B5EF4-FFF2-40B4-BE49-F238E27FC236}">
                <a16:creationId xmlns:a16="http://schemas.microsoft.com/office/drawing/2014/main" id="{303AAFB7-AE59-FB43-806F-88716418AD9D}"/>
              </a:ext>
            </a:extLst>
          </p:cNvPr>
          <p:cNvGrpSpPr>
            <a:grpSpLocks/>
          </p:cNvGrpSpPr>
          <p:nvPr/>
        </p:nvGrpSpPr>
        <p:grpSpPr bwMode="auto">
          <a:xfrm>
            <a:off x="9125221" y="2229519"/>
            <a:ext cx="269531" cy="537772"/>
            <a:chOff x="4140" y="429"/>
            <a:chExt cx="1425" cy="2396"/>
          </a:xfrm>
        </p:grpSpPr>
        <p:sp>
          <p:nvSpPr>
            <p:cNvPr id="283" name="Freeform 250">
              <a:extLst>
                <a:ext uri="{FF2B5EF4-FFF2-40B4-BE49-F238E27FC236}">
                  <a16:creationId xmlns:a16="http://schemas.microsoft.com/office/drawing/2014/main" id="{F583EC39-0EF7-C047-B61C-FCA4140C636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Rectangle 251">
              <a:extLst>
                <a:ext uri="{FF2B5EF4-FFF2-40B4-BE49-F238E27FC236}">
                  <a16:creationId xmlns:a16="http://schemas.microsoft.com/office/drawing/2014/main" id="{1E2AD361-9367-024D-9B13-A995814D5BDA}"/>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Freeform 252">
              <a:extLst>
                <a:ext uri="{FF2B5EF4-FFF2-40B4-BE49-F238E27FC236}">
                  <a16:creationId xmlns:a16="http://schemas.microsoft.com/office/drawing/2014/main" id="{280AB857-6E8B-F04E-86E8-884DCDEB64A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253">
              <a:extLst>
                <a:ext uri="{FF2B5EF4-FFF2-40B4-BE49-F238E27FC236}">
                  <a16:creationId xmlns:a16="http://schemas.microsoft.com/office/drawing/2014/main" id="{17A6D9FD-0410-2E4A-A1DE-0C447AB9A1F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Rectangle 254">
              <a:extLst>
                <a:ext uri="{FF2B5EF4-FFF2-40B4-BE49-F238E27FC236}">
                  <a16:creationId xmlns:a16="http://schemas.microsoft.com/office/drawing/2014/main" id="{A927C600-2D52-FB43-8F04-602018E3EB8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88" name="Group 255">
              <a:extLst>
                <a:ext uri="{FF2B5EF4-FFF2-40B4-BE49-F238E27FC236}">
                  <a16:creationId xmlns:a16="http://schemas.microsoft.com/office/drawing/2014/main" id="{AD441C89-2F79-AA41-9247-E41725858419}"/>
                </a:ext>
              </a:extLst>
            </p:cNvPr>
            <p:cNvGrpSpPr>
              <a:grpSpLocks/>
            </p:cNvGrpSpPr>
            <p:nvPr/>
          </p:nvGrpSpPr>
          <p:grpSpPr bwMode="auto">
            <a:xfrm>
              <a:off x="4749" y="668"/>
              <a:ext cx="581" cy="145"/>
              <a:chOff x="614" y="2568"/>
              <a:chExt cx="725" cy="139"/>
            </a:xfrm>
          </p:grpSpPr>
          <p:sp>
            <p:nvSpPr>
              <p:cNvPr id="313" name="AutoShape 256">
                <a:extLst>
                  <a:ext uri="{FF2B5EF4-FFF2-40B4-BE49-F238E27FC236}">
                    <a16:creationId xmlns:a16="http://schemas.microsoft.com/office/drawing/2014/main" id="{1BDD9056-3563-DC4A-8E6F-D9E7C31BD6F9}"/>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AutoShape 257">
                <a:extLst>
                  <a:ext uri="{FF2B5EF4-FFF2-40B4-BE49-F238E27FC236}">
                    <a16:creationId xmlns:a16="http://schemas.microsoft.com/office/drawing/2014/main" id="{A464F9AC-80D5-8647-A3BF-7C8016D2E9F2}"/>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89" name="Rectangle 258">
              <a:extLst>
                <a:ext uri="{FF2B5EF4-FFF2-40B4-BE49-F238E27FC236}">
                  <a16:creationId xmlns:a16="http://schemas.microsoft.com/office/drawing/2014/main" id="{3CC90EBF-BE9D-094F-8D80-09DD69A5C8C2}"/>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0" name="Group 259">
              <a:extLst>
                <a:ext uri="{FF2B5EF4-FFF2-40B4-BE49-F238E27FC236}">
                  <a16:creationId xmlns:a16="http://schemas.microsoft.com/office/drawing/2014/main" id="{8FD2B698-C302-134D-AA60-7CB77F0FA456}"/>
                </a:ext>
              </a:extLst>
            </p:cNvPr>
            <p:cNvGrpSpPr>
              <a:grpSpLocks/>
            </p:cNvGrpSpPr>
            <p:nvPr/>
          </p:nvGrpSpPr>
          <p:grpSpPr bwMode="auto">
            <a:xfrm>
              <a:off x="4747" y="994"/>
              <a:ext cx="581" cy="134"/>
              <a:chOff x="614" y="2568"/>
              <a:chExt cx="725" cy="139"/>
            </a:xfrm>
          </p:grpSpPr>
          <p:sp>
            <p:nvSpPr>
              <p:cNvPr id="311" name="AutoShape 260">
                <a:extLst>
                  <a:ext uri="{FF2B5EF4-FFF2-40B4-BE49-F238E27FC236}">
                    <a16:creationId xmlns:a16="http://schemas.microsoft.com/office/drawing/2014/main" id="{3C8C97B6-C649-304C-B810-3DCC29D051F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2" name="AutoShape 261">
                <a:extLst>
                  <a:ext uri="{FF2B5EF4-FFF2-40B4-BE49-F238E27FC236}">
                    <a16:creationId xmlns:a16="http://schemas.microsoft.com/office/drawing/2014/main" id="{1E6EFFBD-86DF-3A4E-B6C4-5B74F419477D}"/>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1" name="Rectangle 262">
              <a:extLst>
                <a:ext uri="{FF2B5EF4-FFF2-40B4-BE49-F238E27FC236}">
                  <a16:creationId xmlns:a16="http://schemas.microsoft.com/office/drawing/2014/main" id="{A2087108-BB9B-C74D-BED2-AEEFB9631589}"/>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2" name="Rectangle 263">
              <a:extLst>
                <a:ext uri="{FF2B5EF4-FFF2-40B4-BE49-F238E27FC236}">
                  <a16:creationId xmlns:a16="http://schemas.microsoft.com/office/drawing/2014/main" id="{629E30AC-175A-7C47-B5DB-137A2A969134}"/>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3" name="Group 264">
              <a:extLst>
                <a:ext uri="{FF2B5EF4-FFF2-40B4-BE49-F238E27FC236}">
                  <a16:creationId xmlns:a16="http://schemas.microsoft.com/office/drawing/2014/main" id="{631BEC3E-EC7B-E641-9B73-CEB1B33C79F3}"/>
                </a:ext>
              </a:extLst>
            </p:cNvPr>
            <p:cNvGrpSpPr>
              <a:grpSpLocks/>
            </p:cNvGrpSpPr>
            <p:nvPr/>
          </p:nvGrpSpPr>
          <p:grpSpPr bwMode="auto">
            <a:xfrm>
              <a:off x="4735" y="1627"/>
              <a:ext cx="582" cy="151"/>
              <a:chOff x="614" y="2568"/>
              <a:chExt cx="725" cy="139"/>
            </a:xfrm>
          </p:grpSpPr>
          <p:sp>
            <p:nvSpPr>
              <p:cNvPr id="309" name="AutoShape 265">
                <a:extLst>
                  <a:ext uri="{FF2B5EF4-FFF2-40B4-BE49-F238E27FC236}">
                    <a16:creationId xmlns:a16="http://schemas.microsoft.com/office/drawing/2014/main" id="{CA74522A-6DD3-C941-B6C5-B88ADF1B75F0}"/>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0" name="AutoShape 266">
                <a:extLst>
                  <a:ext uri="{FF2B5EF4-FFF2-40B4-BE49-F238E27FC236}">
                    <a16:creationId xmlns:a16="http://schemas.microsoft.com/office/drawing/2014/main" id="{0FC67C26-9D79-7645-9585-2783C4FBAB04}"/>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4" name="Freeform 267">
              <a:extLst>
                <a:ext uri="{FF2B5EF4-FFF2-40B4-BE49-F238E27FC236}">
                  <a16:creationId xmlns:a16="http://schemas.microsoft.com/office/drawing/2014/main" id="{0009B838-E394-AB4B-B620-18BE1F04F16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5" name="Group 268">
              <a:extLst>
                <a:ext uri="{FF2B5EF4-FFF2-40B4-BE49-F238E27FC236}">
                  <a16:creationId xmlns:a16="http://schemas.microsoft.com/office/drawing/2014/main" id="{CE9E851F-17AE-C347-AAE2-A26FC9005C11}"/>
                </a:ext>
              </a:extLst>
            </p:cNvPr>
            <p:cNvGrpSpPr>
              <a:grpSpLocks/>
            </p:cNvGrpSpPr>
            <p:nvPr/>
          </p:nvGrpSpPr>
          <p:grpSpPr bwMode="auto">
            <a:xfrm>
              <a:off x="4739" y="1327"/>
              <a:ext cx="582" cy="139"/>
              <a:chOff x="614" y="2568"/>
              <a:chExt cx="725" cy="139"/>
            </a:xfrm>
          </p:grpSpPr>
          <p:sp>
            <p:nvSpPr>
              <p:cNvPr id="307" name="AutoShape 269">
                <a:extLst>
                  <a:ext uri="{FF2B5EF4-FFF2-40B4-BE49-F238E27FC236}">
                    <a16:creationId xmlns:a16="http://schemas.microsoft.com/office/drawing/2014/main" id="{BC8583DE-ADF4-6447-B9E5-82785FCF6CBF}"/>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8" name="AutoShape 270">
                <a:extLst>
                  <a:ext uri="{FF2B5EF4-FFF2-40B4-BE49-F238E27FC236}">
                    <a16:creationId xmlns:a16="http://schemas.microsoft.com/office/drawing/2014/main" id="{86B22511-2C8C-B74B-A13E-4B485911146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6" name="Rectangle 271">
              <a:extLst>
                <a:ext uri="{FF2B5EF4-FFF2-40B4-BE49-F238E27FC236}">
                  <a16:creationId xmlns:a16="http://schemas.microsoft.com/office/drawing/2014/main" id="{20AF6706-04DB-3F45-9CC0-357417946DC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7" name="Freeform 272">
              <a:extLst>
                <a:ext uri="{FF2B5EF4-FFF2-40B4-BE49-F238E27FC236}">
                  <a16:creationId xmlns:a16="http://schemas.microsoft.com/office/drawing/2014/main" id="{E6032D49-B972-724F-BC66-1C24B5F058F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73">
              <a:extLst>
                <a:ext uri="{FF2B5EF4-FFF2-40B4-BE49-F238E27FC236}">
                  <a16:creationId xmlns:a16="http://schemas.microsoft.com/office/drawing/2014/main" id="{B84F01B6-1C0C-C943-B856-7FE3BD2D76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Oval 274">
              <a:extLst>
                <a:ext uri="{FF2B5EF4-FFF2-40B4-BE49-F238E27FC236}">
                  <a16:creationId xmlns:a16="http://schemas.microsoft.com/office/drawing/2014/main" id="{3819F9EA-CE5A-6F47-B1D1-45A3176A8CA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0" name="Freeform 275">
              <a:extLst>
                <a:ext uri="{FF2B5EF4-FFF2-40B4-BE49-F238E27FC236}">
                  <a16:creationId xmlns:a16="http://schemas.microsoft.com/office/drawing/2014/main" id="{BD6129AD-4010-6541-8BD2-9C417B59760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AutoShape 276">
              <a:extLst>
                <a:ext uri="{FF2B5EF4-FFF2-40B4-BE49-F238E27FC236}">
                  <a16:creationId xmlns:a16="http://schemas.microsoft.com/office/drawing/2014/main" id="{DAF156C3-BBE4-AD4E-8C8F-504F05E6FA9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2" name="AutoShape 277">
              <a:extLst>
                <a:ext uri="{FF2B5EF4-FFF2-40B4-BE49-F238E27FC236}">
                  <a16:creationId xmlns:a16="http://schemas.microsoft.com/office/drawing/2014/main" id="{FAC7EFD2-3973-3341-9E30-2375745B4E2E}"/>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3" name="Oval 278">
              <a:extLst>
                <a:ext uri="{FF2B5EF4-FFF2-40B4-BE49-F238E27FC236}">
                  <a16:creationId xmlns:a16="http://schemas.microsoft.com/office/drawing/2014/main" id="{279C258F-5AE0-4A40-9D2A-27C3520660F0}"/>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4" name="Oval 279">
              <a:extLst>
                <a:ext uri="{FF2B5EF4-FFF2-40B4-BE49-F238E27FC236}">
                  <a16:creationId xmlns:a16="http://schemas.microsoft.com/office/drawing/2014/main" id="{AB54CDF9-44A8-F945-8C47-F29CE6B004CC}"/>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280">
              <a:extLst>
                <a:ext uri="{FF2B5EF4-FFF2-40B4-BE49-F238E27FC236}">
                  <a16:creationId xmlns:a16="http://schemas.microsoft.com/office/drawing/2014/main" id="{C12B8B40-4A95-634B-A938-6930B06F5088}"/>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81">
              <a:extLst>
                <a:ext uri="{FF2B5EF4-FFF2-40B4-BE49-F238E27FC236}">
                  <a16:creationId xmlns:a16="http://schemas.microsoft.com/office/drawing/2014/main" id="{56A64972-4A2C-2147-8B6A-849EA1C52816}"/>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15" name="Group 314">
            <a:extLst>
              <a:ext uri="{FF2B5EF4-FFF2-40B4-BE49-F238E27FC236}">
                <a16:creationId xmlns:a16="http://schemas.microsoft.com/office/drawing/2014/main" id="{7CEE8967-09D9-EA4A-BE8F-89D0A51FA901}"/>
              </a:ext>
            </a:extLst>
          </p:cNvPr>
          <p:cNvGrpSpPr/>
          <p:nvPr/>
        </p:nvGrpSpPr>
        <p:grpSpPr>
          <a:xfrm>
            <a:off x="9411855" y="1981647"/>
            <a:ext cx="943482" cy="604263"/>
            <a:chOff x="7698509" y="2176725"/>
            <a:chExt cx="943482" cy="604263"/>
          </a:xfrm>
        </p:grpSpPr>
        <p:pic>
          <p:nvPicPr>
            <p:cNvPr id="316" name="Picture 315" descr="A picture containing monitor, television, screen, photo&#10;&#10;Description automatically generated">
              <a:extLst>
                <a:ext uri="{FF2B5EF4-FFF2-40B4-BE49-F238E27FC236}">
                  <a16:creationId xmlns:a16="http://schemas.microsoft.com/office/drawing/2014/main" id="{0EAEB9B3-A22A-234F-82DF-4AAC2BF42789}"/>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17" name="Picture 316" descr="A picture containing monitor, television, screen, photo&#10;&#10;Description automatically generated">
              <a:extLst>
                <a:ext uri="{FF2B5EF4-FFF2-40B4-BE49-F238E27FC236}">
                  <a16:creationId xmlns:a16="http://schemas.microsoft.com/office/drawing/2014/main" id="{D8797FD1-FD5F-5E42-86F9-D71425D34BED}"/>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18" name="Picture 317" descr="A picture containing monitor, television, screen, photo&#10;&#10;Description automatically generated">
              <a:extLst>
                <a:ext uri="{FF2B5EF4-FFF2-40B4-BE49-F238E27FC236}">
                  <a16:creationId xmlns:a16="http://schemas.microsoft.com/office/drawing/2014/main" id="{9A3D2276-CCAA-964B-A522-778FC9030BE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19" name="TextBox 318">
              <a:extLst>
                <a:ext uri="{FF2B5EF4-FFF2-40B4-BE49-F238E27FC236}">
                  <a16:creationId xmlns:a16="http://schemas.microsoft.com/office/drawing/2014/main" id="{FA64888F-27BD-6D49-9E8A-1C105E1F77CE}"/>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320" name="Group 249">
            <a:extLst>
              <a:ext uri="{FF2B5EF4-FFF2-40B4-BE49-F238E27FC236}">
                <a16:creationId xmlns:a16="http://schemas.microsoft.com/office/drawing/2014/main" id="{F1BCE0E4-BDB5-B544-89E7-F7F4C8B45DDD}"/>
              </a:ext>
            </a:extLst>
          </p:cNvPr>
          <p:cNvGrpSpPr>
            <a:grpSpLocks/>
          </p:cNvGrpSpPr>
          <p:nvPr/>
        </p:nvGrpSpPr>
        <p:grpSpPr bwMode="auto">
          <a:xfrm>
            <a:off x="9119966" y="3154428"/>
            <a:ext cx="269531" cy="537772"/>
            <a:chOff x="4140" y="429"/>
            <a:chExt cx="1425" cy="2396"/>
          </a:xfrm>
        </p:grpSpPr>
        <p:sp>
          <p:nvSpPr>
            <p:cNvPr id="321" name="Freeform 250">
              <a:extLst>
                <a:ext uri="{FF2B5EF4-FFF2-40B4-BE49-F238E27FC236}">
                  <a16:creationId xmlns:a16="http://schemas.microsoft.com/office/drawing/2014/main" id="{61F36965-BC45-1D46-9296-4C5A2F8361F9}"/>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Rectangle 251">
              <a:extLst>
                <a:ext uri="{FF2B5EF4-FFF2-40B4-BE49-F238E27FC236}">
                  <a16:creationId xmlns:a16="http://schemas.microsoft.com/office/drawing/2014/main" id="{40BA023C-2812-9340-A050-0121D082901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3" name="Freeform 252">
              <a:extLst>
                <a:ext uri="{FF2B5EF4-FFF2-40B4-BE49-F238E27FC236}">
                  <a16:creationId xmlns:a16="http://schemas.microsoft.com/office/drawing/2014/main" id="{7D40D788-F435-474A-A7BF-25C0498EA30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53">
              <a:extLst>
                <a:ext uri="{FF2B5EF4-FFF2-40B4-BE49-F238E27FC236}">
                  <a16:creationId xmlns:a16="http://schemas.microsoft.com/office/drawing/2014/main" id="{7ECC0C33-1994-A443-BE35-89E1A830F7E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254">
              <a:extLst>
                <a:ext uri="{FF2B5EF4-FFF2-40B4-BE49-F238E27FC236}">
                  <a16:creationId xmlns:a16="http://schemas.microsoft.com/office/drawing/2014/main" id="{5F77B878-EAC9-4540-9E09-E05F7ED091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6" name="Group 255">
              <a:extLst>
                <a:ext uri="{FF2B5EF4-FFF2-40B4-BE49-F238E27FC236}">
                  <a16:creationId xmlns:a16="http://schemas.microsoft.com/office/drawing/2014/main" id="{3AD2D83D-AFAB-F544-B840-C231A3CC601D}"/>
                </a:ext>
              </a:extLst>
            </p:cNvPr>
            <p:cNvGrpSpPr>
              <a:grpSpLocks/>
            </p:cNvGrpSpPr>
            <p:nvPr/>
          </p:nvGrpSpPr>
          <p:grpSpPr bwMode="auto">
            <a:xfrm>
              <a:off x="4749" y="668"/>
              <a:ext cx="581" cy="145"/>
              <a:chOff x="614" y="2568"/>
              <a:chExt cx="725" cy="139"/>
            </a:xfrm>
          </p:grpSpPr>
          <p:sp>
            <p:nvSpPr>
              <p:cNvPr id="351" name="AutoShape 256">
                <a:extLst>
                  <a:ext uri="{FF2B5EF4-FFF2-40B4-BE49-F238E27FC236}">
                    <a16:creationId xmlns:a16="http://schemas.microsoft.com/office/drawing/2014/main" id="{4227C343-CCC4-A04E-8886-6361D39B43A0}"/>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2" name="AutoShape 257">
                <a:extLst>
                  <a:ext uri="{FF2B5EF4-FFF2-40B4-BE49-F238E27FC236}">
                    <a16:creationId xmlns:a16="http://schemas.microsoft.com/office/drawing/2014/main" id="{9E39270E-D4A5-AD40-A9B3-1748EE312647}"/>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7" name="Rectangle 258">
              <a:extLst>
                <a:ext uri="{FF2B5EF4-FFF2-40B4-BE49-F238E27FC236}">
                  <a16:creationId xmlns:a16="http://schemas.microsoft.com/office/drawing/2014/main" id="{7B72FE59-00DA-AB4C-818F-65FE468FBE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8" name="Group 259">
              <a:extLst>
                <a:ext uri="{FF2B5EF4-FFF2-40B4-BE49-F238E27FC236}">
                  <a16:creationId xmlns:a16="http://schemas.microsoft.com/office/drawing/2014/main" id="{09C06909-C34E-C94A-8C7D-0BFC94D6E039}"/>
                </a:ext>
              </a:extLst>
            </p:cNvPr>
            <p:cNvGrpSpPr>
              <a:grpSpLocks/>
            </p:cNvGrpSpPr>
            <p:nvPr/>
          </p:nvGrpSpPr>
          <p:grpSpPr bwMode="auto">
            <a:xfrm>
              <a:off x="4747" y="994"/>
              <a:ext cx="581" cy="134"/>
              <a:chOff x="614" y="2568"/>
              <a:chExt cx="725" cy="139"/>
            </a:xfrm>
          </p:grpSpPr>
          <p:sp>
            <p:nvSpPr>
              <p:cNvPr id="349" name="AutoShape 260">
                <a:extLst>
                  <a:ext uri="{FF2B5EF4-FFF2-40B4-BE49-F238E27FC236}">
                    <a16:creationId xmlns:a16="http://schemas.microsoft.com/office/drawing/2014/main" id="{7ED60691-FC99-B943-BE37-D6C97FF6718A}"/>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0" name="AutoShape 261">
                <a:extLst>
                  <a:ext uri="{FF2B5EF4-FFF2-40B4-BE49-F238E27FC236}">
                    <a16:creationId xmlns:a16="http://schemas.microsoft.com/office/drawing/2014/main" id="{BBBF7CE5-2F2F-C240-89B7-6B006565DB2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9" name="Rectangle 262">
              <a:extLst>
                <a:ext uri="{FF2B5EF4-FFF2-40B4-BE49-F238E27FC236}">
                  <a16:creationId xmlns:a16="http://schemas.microsoft.com/office/drawing/2014/main" id="{E1859B99-BC2B-8445-9920-653550A398C3}"/>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0" name="Rectangle 263">
              <a:extLst>
                <a:ext uri="{FF2B5EF4-FFF2-40B4-BE49-F238E27FC236}">
                  <a16:creationId xmlns:a16="http://schemas.microsoft.com/office/drawing/2014/main" id="{DC4E26D3-7125-8945-9746-2441735961F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31" name="Group 264">
              <a:extLst>
                <a:ext uri="{FF2B5EF4-FFF2-40B4-BE49-F238E27FC236}">
                  <a16:creationId xmlns:a16="http://schemas.microsoft.com/office/drawing/2014/main" id="{E6BAA1DE-AF76-6C44-833A-D07152C0737D}"/>
                </a:ext>
              </a:extLst>
            </p:cNvPr>
            <p:cNvGrpSpPr>
              <a:grpSpLocks/>
            </p:cNvGrpSpPr>
            <p:nvPr/>
          </p:nvGrpSpPr>
          <p:grpSpPr bwMode="auto">
            <a:xfrm>
              <a:off x="4735" y="1627"/>
              <a:ext cx="582" cy="151"/>
              <a:chOff x="614" y="2568"/>
              <a:chExt cx="725" cy="139"/>
            </a:xfrm>
          </p:grpSpPr>
          <p:sp>
            <p:nvSpPr>
              <p:cNvPr id="347" name="AutoShape 265">
                <a:extLst>
                  <a:ext uri="{FF2B5EF4-FFF2-40B4-BE49-F238E27FC236}">
                    <a16:creationId xmlns:a16="http://schemas.microsoft.com/office/drawing/2014/main" id="{C5750C06-37B1-7942-BC63-5A0DFB73A57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8" name="AutoShape 266">
                <a:extLst>
                  <a:ext uri="{FF2B5EF4-FFF2-40B4-BE49-F238E27FC236}">
                    <a16:creationId xmlns:a16="http://schemas.microsoft.com/office/drawing/2014/main" id="{2FBF1907-BD45-434A-8B85-372B329D2C77}"/>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2" name="Freeform 267">
              <a:extLst>
                <a:ext uri="{FF2B5EF4-FFF2-40B4-BE49-F238E27FC236}">
                  <a16:creationId xmlns:a16="http://schemas.microsoft.com/office/drawing/2014/main" id="{C3D05EC3-4DA7-F74C-B6F6-0918126C019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3" name="Group 268">
              <a:extLst>
                <a:ext uri="{FF2B5EF4-FFF2-40B4-BE49-F238E27FC236}">
                  <a16:creationId xmlns:a16="http://schemas.microsoft.com/office/drawing/2014/main" id="{5BF350AD-3646-0C41-87CF-18D04562FCE7}"/>
                </a:ext>
              </a:extLst>
            </p:cNvPr>
            <p:cNvGrpSpPr>
              <a:grpSpLocks/>
            </p:cNvGrpSpPr>
            <p:nvPr/>
          </p:nvGrpSpPr>
          <p:grpSpPr bwMode="auto">
            <a:xfrm>
              <a:off x="4739" y="1327"/>
              <a:ext cx="582" cy="139"/>
              <a:chOff x="614" y="2568"/>
              <a:chExt cx="725" cy="139"/>
            </a:xfrm>
          </p:grpSpPr>
          <p:sp>
            <p:nvSpPr>
              <p:cNvPr id="345" name="AutoShape 269">
                <a:extLst>
                  <a:ext uri="{FF2B5EF4-FFF2-40B4-BE49-F238E27FC236}">
                    <a16:creationId xmlns:a16="http://schemas.microsoft.com/office/drawing/2014/main" id="{E6FF77A3-8808-214A-B3F1-99756744193D}"/>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6" name="AutoShape 270">
                <a:extLst>
                  <a:ext uri="{FF2B5EF4-FFF2-40B4-BE49-F238E27FC236}">
                    <a16:creationId xmlns:a16="http://schemas.microsoft.com/office/drawing/2014/main" id="{DBA06383-D10B-7446-8AB5-80825280F50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4" name="Rectangle 271">
              <a:extLst>
                <a:ext uri="{FF2B5EF4-FFF2-40B4-BE49-F238E27FC236}">
                  <a16:creationId xmlns:a16="http://schemas.microsoft.com/office/drawing/2014/main" id="{075E3183-6A9A-F845-B994-D8A428ABB4E7}"/>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5" name="Freeform 272">
              <a:extLst>
                <a:ext uri="{FF2B5EF4-FFF2-40B4-BE49-F238E27FC236}">
                  <a16:creationId xmlns:a16="http://schemas.microsoft.com/office/drawing/2014/main" id="{047D761C-70AD-CD4F-A747-381D740168F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273">
              <a:extLst>
                <a:ext uri="{FF2B5EF4-FFF2-40B4-BE49-F238E27FC236}">
                  <a16:creationId xmlns:a16="http://schemas.microsoft.com/office/drawing/2014/main" id="{8AE72908-FAF1-9C46-AA62-CED69F948A42}"/>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Oval 274">
              <a:extLst>
                <a:ext uri="{FF2B5EF4-FFF2-40B4-BE49-F238E27FC236}">
                  <a16:creationId xmlns:a16="http://schemas.microsoft.com/office/drawing/2014/main" id="{2E034F12-0D5A-AA43-BEB5-3FD391F736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8" name="Freeform 275">
              <a:extLst>
                <a:ext uri="{FF2B5EF4-FFF2-40B4-BE49-F238E27FC236}">
                  <a16:creationId xmlns:a16="http://schemas.microsoft.com/office/drawing/2014/main" id="{028A5345-010B-C24D-B709-B8375E9715E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AutoShape 276">
              <a:extLst>
                <a:ext uri="{FF2B5EF4-FFF2-40B4-BE49-F238E27FC236}">
                  <a16:creationId xmlns:a16="http://schemas.microsoft.com/office/drawing/2014/main" id="{F6EF7A89-3C93-8540-B2E3-A30599E7AA82}"/>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0" name="AutoShape 277">
              <a:extLst>
                <a:ext uri="{FF2B5EF4-FFF2-40B4-BE49-F238E27FC236}">
                  <a16:creationId xmlns:a16="http://schemas.microsoft.com/office/drawing/2014/main" id="{AE5883C3-8966-4941-AD3C-EECE6A8A6E19}"/>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1" name="Oval 278">
              <a:extLst>
                <a:ext uri="{FF2B5EF4-FFF2-40B4-BE49-F238E27FC236}">
                  <a16:creationId xmlns:a16="http://schemas.microsoft.com/office/drawing/2014/main" id="{8D05B60E-CC47-924E-9CC3-7D3C363DC011}"/>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2" name="Oval 279">
              <a:extLst>
                <a:ext uri="{FF2B5EF4-FFF2-40B4-BE49-F238E27FC236}">
                  <a16:creationId xmlns:a16="http://schemas.microsoft.com/office/drawing/2014/main" id="{02D38BA8-EE3B-314C-9EA1-24BC62A7102F}"/>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280">
              <a:extLst>
                <a:ext uri="{FF2B5EF4-FFF2-40B4-BE49-F238E27FC236}">
                  <a16:creationId xmlns:a16="http://schemas.microsoft.com/office/drawing/2014/main" id="{7354E114-1700-274C-AD93-5D4A999682B1}"/>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4" name="Rectangle 281">
              <a:extLst>
                <a:ext uri="{FF2B5EF4-FFF2-40B4-BE49-F238E27FC236}">
                  <a16:creationId xmlns:a16="http://schemas.microsoft.com/office/drawing/2014/main" id="{D7FCC302-455F-0E42-A8A7-378C5B6CC7E2}"/>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53" name="Group 352">
            <a:extLst>
              <a:ext uri="{FF2B5EF4-FFF2-40B4-BE49-F238E27FC236}">
                <a16:creationId xmlns:a16="http://schemas.microsoft.com/office/drawing/2014/main" id="{BA41EE0A-FE82-9040-BD52-7DC1EB35BBFB}"/>
              </a:ext>
            </a:extLst>
          </p:cNvPr>
          <p:cNvGrpSpPr/>
          <p:nvPr/>
        </p:nvGrpSpPr>
        <p:grpSpPr>
          <a:xfrm>
            <a:off x="9343538" y="3332225"/>
            <a:ext cx="943482" cy="604263"/>
            <a:chOff x="7698509" y="2176725"/>
            <a:chExt cx="943482" cy="604263"/>
          </a:xfrm>
        </p:grpSpPr>
        <p:pic>
          <p:nvPicPr>
            <p:cNvPr id="354" name="Picture 353" descr="A picture containing monitor, television, screen, photo&#10;&#10;Description automatically generated">
              <a:extLst>
                <a:ext uri="{FF2B5EF4-FFF2-40B4-BE49-F238E27FC236}">
                  <a16:creationId xmlns:a16="http://schemas.microsoft.com/office/drawing/2014/main" id="{441DFADE-BB1B-7C4C-8738-3FEA9FC7E26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55" name="Picture 354" descr="A picture containing monitor, television, screen, photo&#10;&#10;Description automatically generated">
              <a:extLst>
                <a:ext uri="{FF2B5EF4-FFF2-40B4-BE49-F238E27FC236}">
                  <a16:creationId xmlns:a16="http://schemas.microsoft.com/office/drawing/2014/main" id="{A360817E-CEBE-5D4D-AAA5-1AA0E80B2448}"/>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56" name="Picture 355" descr="A picture containing monitor, television, screen, photo&#10;&#10;Description automatically generated">
              <a:extLst>
                <a:ext uri="{FF2B5EF4-FFF2-40B4-BE49-F238E27FC236}">
                  <a16:creationId xmlns:a16="http://schemas.microsoft.com/office/drawing/2014/main" id="{1B7D7E89-8D15-B14F-8ABE-F03063924DF7}"/>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57" name="TextBox 356">
              <a:extLst>
                <a:ext uri="{FF2B5EF4-FFF2-40B4-BE49-F238E27FC236}">
                  <a16:creationId xmlns:a16="http://schemas.microsoft.com/office/drawing/2014/main" id="{95A2DFAC-E2E9-BA4E-B877-0FDFCB8AFF96}"/>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57" name="Rectangle 3">
            <a:extLst>
              <a:ext uri="{FF2B5EF4-FFF2-40B4-BE49-F238E27FC236}">
                <a16:creationId xmlns:a16="http://schemas.microsoft.com/office/drawing/2014/main" id="{57B06ED9-18F5-DA42-AB34-1D8668A5BAAE}"/>
              </a:ext>
            </a:extLst>
          </p:cNvPr>
          <p:cNvSpPr txBox="1">
            <a:spLocks noChangeArrowheads="1"/>
          </p:cNvSpPr>
          <p:nvPr/>
        </p:nvSpPr>
        <p:spPr>
          <a:xfrm>
            <a:off x="750123" y="1425422"/>
            <a:ext cx="6582550"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Gill Sans MT" panose="020B0502020104020203" pitchFamily="34" charset="77"/>
                <a:ea typeface="ＭＳ Ｐゴシック" panose="020B0600070205080204" pitchFamily="34" charset="-128"/>
                <a:cs typeface="+mn-cs"/>
              </a:rPr>
              <a:t>“</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intelligence” </a:t>
            </a: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client: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determines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when</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chunk (so that buffer starvation, or overflow does not occur)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encoding rate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(higher quality when more bandwidth available) </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Rectangle 3">
            <a:extLst>
              <a:ext uri="{FF2B5EF4-FFF2-40B4-BE49-F238E27FC236}">
                <a16:creationId xmlns:a16="http://schemas.microsoft.com/office/drawing/2014/main" id="{66B29FA5-F250-2145-B75A-6362A2B90004}"/>
              </a:ext>
            </a:extLst>
          </p:cNvPr>
          <p:cNvSpPr txBox="1">
            <a:spLocks noChangeArrowheads="1"/>
          </p:cNvSpPr>
          <p:nvPr/>
        </p:nvSpPr>
        <p:spPr>
          <a:xfrm>
            <a:off x="764871" y="4418084"/>
            <a:ext cx="6296330" cy="160101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where</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request chunk (can request from URL server that is “close” to client or has high available bandwidth</a:t>
            </a: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p>
        </p:txBody>
      </p:sp>
      <p:sp>
        <p:nvSpPr>
          <p:cNvPr id="2" name="TextBox 1">
            <a:extLst>
              <a:ext uri="{FF2B5EF4-FFF2-40B4-BE49-F238E27FC236}">
                <a16:creationId xmlns:a16="http://schemas.microsoft.com/office/drawing/2014/main" id="{51BFA338-92F2-B84C-A3FD-65CE9CE1AE33}"/>
              </a:ext>
            </a:extLst>
          </p:cNvPr>
          <p:cNvSpPr txBox="1"/>
          <p:nvPr/>
        </p:nvSpPr>
        <p:spPr>
          <a:xfrm>
            <a:off x="1455456" y="6024759"/>
            <a:ext cx="93893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Streaming video =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encoding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DASH + playout buffering</a:t>
            </a:r>
          </a:p>
        </p:txBody>
      </p:sp>
      <p:grpSp>
        <p:nvGrpSpPr>
          <p:cNvPr id="60" name="Group 2">
            <a:extLst>
              <a:ext uri="{FF2B5EF4-FFF2-40B4-BE49-F238E27FC236}">
                <a16:creationId xmlns:a16="http://schemas.microsoft.com/office/drawing/2014/main" id="{DDFD13CE-95C2-3B46-BAA9-2442B7BBFB5C}"/>
              </a:ext>
            </a:extLst>
          </p:cNvPr>
          <p:cNvGrpSpPr>
            <a:grpSpLocks/>
          </p:cNvGrpSpPr>
          <p:nvPr/>
        </p:nvGrpSpPr>
        <p:grpSpPr bwMode="auto">
          <a:xfrm>
            <a:off x="10418918" y="2387938"/>
            <a:ext cx="1331627" cy="1083147"/>
            <a:chOff x="1842724" y="2867233"/>
            <a:chExt cx="5649912" cy="3416300"/>
          </a:xfrm>
        </p:grpSpPr>
        <p:sp>
          <p:nvSpPr>
            <p:cNvPr id="161" name="AutoShape 99">
              <a:extLst>
                <a:ext uri="{FF2B5EF4-FFF2-40B4-BE49-F238E27FC236}">
                  <a16:creationId xmlns:a16="http://schemas.microsoft.com/office/drawing/2014/main" id="{6A423CE6-3BBC-A441-B17F-E87432DB8AA2}"/>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2" name="Rectangle 87">
              <a:extLst>
                <a:ext uri="{FF2B5EF4-FFF2-40B4-BE49-F238E27FC236}">
                  <a16:creationId xmlns:a16="http://schemas.microsoft.com/office/drawing/2014/main" id="{4285C26E-DA02-9648-A64A-514AEBD4FE48}"/>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349">
            <a:extLst>
              <a:ext uri="{FF2B5EF4-FFF2-40B4-BE49-F238E27FC236}">
                <a16:creationId xmlns:a16="http://schemas.microsoft.com/office/drawing/2014/main" id="{D41C9560-ED4B-414F-8273-72B78F6B318D}"/>
              </a:ext>
            </a:extLst>
          </p:cNvPr>
          <p:cNvGrpSpPr>
            <a:grpSpLocks/>
          </p:cNvGrpSpPr>
          <p:nvPr/>
        </p:nvGrpSpPr>
        <p:grpSpPr bwMode="auto">
          <a:xfrm>
            <a:off x="10897863" y="2829271"/>
            <a:ext cx="427844" cy="454118"/>
            <a:chOff x="4437" y="1472"/>
            <a:chExt cx="427" cy="418"/>
          </a:xfrm>
        </p:grpSpPr>
        <p:sp>
          <p:nvSpPr>
            <p:cNvPr id="69" name="Rectangle 350">
              <a:extLst>
                <a:ext uri="{FF2B5EF4-FFF2-40B4-BE49-F238E27FC236}">
                  <a16:creationId xmlns:a16="http://schemas.microsoft.com/office/drawing/2014/main" id="{E963C356-4AF2-0349-824A-1E49D132EE53}"/>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1">
              <a:extLst>
                <a:ext uri="{FF2B5EF4-FFF2-40B4-BE49-F238E27FC236}">
                  <a16:creationId xmlns:a16="http://schemas.microsoft.com/office/drawing/2014/main" id="{40253B0C-2089-BD4A-9EFE-D60909E55D73}"/>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2">
              <a:extLst>
                <a:ext uri="{FF2B5EF4-FFF2-40B4-BE49-F238E27FC236}">
                  <a16:creationId xmlns:a16="http://schemas.microsoft.com/office/drawing/2014/main" id="{53AC6590-6B2B-9143-AF1D-BB4636551A83}"/>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2" name="Rectangle 353">
              <a:extLst>
                <a:ext uri="{FF2B5EF4-FFF2-40B4-BE49-F238E27FC236}">
                  <a16:creationId xmlns:a16="http://schemas.microsoft.com/office/drawing/2014/main" id="{E94F9AC9-0854-D042-AF8B-C87D4C9D754C}"/>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cxnSp>
        <p:nvCxnSpPr>
          <p:cNvPr id="65" name="Straight Connector 45">
            <a:extLst>
              <a:ext uri="{FF2B5EF4-FFF2-40B4-BE49-F238E27FC236}">
                <a16:creationId xmlns:a16="http://schemas.microsoft.com/office/drawing/2014/main" id="{95FF3D69-527D-104D-8467-DBBDF81195A1}"/>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4">
            <a:extLst>
              <a:ext uri="{FF2B5EF4-FFF2-40B4-BE49-F238E27FC236}">
                <a16:creationId xmlns:a16="http://schemas.microsoft.com/office/drawing/2014/main" id="{4A9C7B1D-9788-C24C-BE9F-0B7DEE643917}"/>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 name="Freeform 6">
            <a:extLst>
              <a:ext uri="{FF2B5EF4-FFF2-40B4-BE49-F238E27FC236}">
                <a16:creationId xmlns:a16="http://schemas.microsoft.com/office/drawing/2014/main" id="{B1332400-C13A-1144-94EF-1249953DECA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Freeform 240">
            <a:extLst>
              <a:ext uri="{FF2B5EF4-FFF2-40B4-BE49-F238E27FC236}">
                <a16:creationId xmlns:a16="http://schemas.microsoft.com/office/drawing/2014/main" id="{6A4AC1EA-45FB-014E-A65A-F10B6E8D2FCC}"/>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8A41415-2E09-914F-B249-353A26FD167B}"/>
              </a:ext>
            </a:extLst>
          </p:cNvPr>
          <p:cNvGrpSpPr/>
          <p:nvPr/>
        </p:nvGrpSpPr>
        <p:grpSpPr>
          <a:xfrm>
            <a:off x="10236017" y="2762935"/>
            <a:ext cx="351378" cy="523220"/>
            <a:chOff x="10485997" y="1295948"/>
            <a:chExt cx="351378" cy="523220"/>
          </a:xfrm>
        </p:grpSpPr>
        <p:sp>
          <p:nvSpPr>
            <p:cNvPr id="9" name="Oval 8">
              <a:extLst>
                <a:ext uri="{FF2B5EF4-FFF2-40B4-BE49-F238E27FC236}">
                  <a16:creationId xmlns:a16="http://schemas.microsoft.com/office/drawing/2014/main" id="{E52F97C2-D322-E045-9AB6-784F8D7F9529}"/>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F7B7AA05-43E1-2749-8D01-6881B6C88DEB}"/>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pic>
        <p:nvPicPr>
          <p:cNvPr id="12" name="Picture 11" descr="A close up of a logo&#10;&#10;Description automatically generated">
            <a:extLst>
              <a:ext uri="{FF2B5EF4-FFF2-40B4-BE49-F238E27FC236}">
                <a16:creationId xmlns:a16="http://schemas.microsoft.com/office/drawing/2014/main" id="{F6886CA6-4288-E842-A0EC-EBA7EC3D93D5}"/>
              </a:ext>
            </a:extLst>
          </p:cNvPr>
          <p:cNvPicPr>
            <a:picLocks noChangeAspect="1"/>
          </p:cNvPicPr>
          <p:nvPr/>
        </p:nvPicPr>
        <p:blipFill>
          <a:blip r:embed="rId4"/>
          <a:stretch>
            <a:fillRect/>
          </a:stretch>
        </p:blipFill>
        <p:spPr>
          <a:xfrm>
            <a:off x="10002982" y="1738745"/>
            <a:ext cx="2003136" cy="1602509"/>
          </a:xfrm>
          <a:prstGeom prst="rect">
            <a:avLst/>
          </a:prstGeom>
        </p:spPr>
      </p:pic>
      <p:sp>
        <p:nvSpPr>
          <p:cNvPr id="138" name="Slide Number Placeholder 2">
            <a:extLst>
              <a:ext uri="{FF2B5EF4-FFF2-40B4-BE49-F238E27FC236}">
                <a16:creationId xmlns:a16="http://schemas.microsoft.com/office/drawing/2014/main" id="{C79354C6-01ED-3F43-B7F7-C9EDEFEC0F6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936656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7">
                                            <p:txEl>
                                              <p:pRg st="1" end="1"/>
                                            </p:txEl>
                                          </p:spTgt>
                                        </p:tgtEl>
                                        <p:attrNameLst>
                                          <p:attrName>style.visibility</p:attrName>
                                        </p:attrNameLst>
                                      </p:cBhvr>
                                      <p:to>
                                        <p:strVal val="visible"/>
                                      </p:to>
                                    </p:set>
                                    <p:animEffect transition="in" filter="dissolve">
                                      <p:cBhvr>
                                        <p:cTn id="7" dur="500"/>
                                        <p:tgtEl>
                                          <p:spTgt spid="5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xEl>
                                              <p:pRg st="2" end="2"/>
                                            </p:txEl>
                                          </p:spTgt>
                                        </p:tgtEl>
                                        <p:attrNameLst>
                                          <p:attrName>style.visibility</p:attrName>
                                        </p:attrNameLst>
                                      </p:cBhvr>
                                      <p:to>
                                        <p:strVal val="visible"/>
                                      </p:to>
                                    </p:set>
                                    <p:animEffect transition="in" filter="dissolve">
                                      <p:cBhvr>
                                        <p:cTn id="12" dur="500"/>
                                        <p:tgtEl>
                                          <p:spTgt spid="57">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8">
                                            <p:txEl>
                                              <p:pRg st="0" end="0"/>
                                            </p:txEl>
                                          </p:spTgt>
                                        </p:tgtEl>
                                        <p:attrNameLst>
                                          <p:attrName>style.visibility</p:attrName>
                                        </p:attrNameLst>
                                      </p:cBhvr>
                                      <p:to>
                                        <p:strVal val="visible"/>
                                      </p:to>
                                    </p:set>
                                    <p:animEffect transition="in" filter="dissolve">
                                      <p:cBhvr>
                                        <p:cTn id="17" dur="500"/>
                                        <p:tgtEl>
                                          <p:spTgt spid="58">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685802"/>
            <a:ext cx="5831541" cy="250864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66716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976811" y="2027274"/>
            <a:ext cx="10515599" cy="15689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POPs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dissolve">
                                      <p:cBhvr>
                                        <p:cTn id="16" dur="500"/>
                                        <p:tgtEl>
                                          <p:spTgt spid="48132"/>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48130"/>
                                        </p:tgtEl>
                                        <p:attrNameLst>
                                          <p:attrName>style.visibility</p:attrName>
                                        </p:attrNameLst>
                                      </p:cBhvr>
                                      <p:to>
                                        <p:strVal val="visible"/>
                                      </p:to>
                                    </p:set>
                                    <p:animEffect transition="in" filter="dissolve">
                                      <p:cBhvr>
                                        <p:cTn id="23"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B4664B-C361-969B-9845-6BF707A154A2}"/>
              </a:ext>
            </a:extLst>
          </p:cNvPr>
          <p:cNvSpPr>
            <a:spLocks noGrp="1"/>
          </p:cNvSpPr>
          <p:nvPr>
            <p:ph type="title"/>
          </p:nvPr>
        </p:nvSpPr>
        <p:spPr/>
        <p:txBody>
          <a:bodyPr/>
          <a:lstStyle/>
          <a:p>
            <a:r>
              <a:rPr lang="en-US" dirty="0"/>
              <a:t>Akamai today:</a:t>
            </a:r>
          </a:p>
        </p:txBody>
      </p:sp>
      <p:sp>
        <p:nvSpPr>
          <p:cNvPr id="4" name="Slide Number Placeholder 3">
            <a:extLst>
              <a:ext uri="{FF2B5EF4-FFF2-40B4-BE49-F238E27FC236}">
                <a16:creationId xmlns:a16="http://schemas.microsoft.com/office/drawing/2014/main" id="{97F33C3E-3065-0439-4E8E-64A6F6D8FA13}"/>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E84400FE-086C-5202-0D75-36827CE815F2}"/>
              </a:ext>
            </a:extLst>
          </p:cNvPr>
          <p:cNvPicPr>
            <a:picLocks noChangeAspect="1"/>
          </p:cNvPicPr>
          <p:nvPr/>
        </p:nvPicPr>
        <p:blipFill>
          <a:blip r:embed="rId2"/>
          <a:stretch>
            <a:fillRect/>
          </a:stretch>
        </p:blipFill>
        <p:spPr>
          <a:xfrm>
            <a:off x="2070580" y="1399170"/>
            <a:ext cx="8050840" cy="4306454"/>
          </a:xfrm>
          <a:prstGeom prst="rect">
            <a:avLst/>
          </a:prstGeom>
        </p:spPr>
      </p:pic>
      <p:sp>
        <p:nvSpPr>
          <p:cNvPr id="2" name="TextBox 1">
            <a:extLst>
              <a:ext uri="{FF2B5EF4-FFF2-40B4-BE49-F238E27FC236}">
                <a16:creationId xmlns:a16="http://schemas.microsoft.com/office/drawing/2014/main" id="{D66CBDD2-CDE0-4AD1-E50C-B03C41BF84D5}"/>
              </a:ext>
            </a:extLst>
          </p:cNvPr>
          <p:cNvSpPr txBox="1"/>
          <p:nvPr/>
        </p:nvSpPr>
        <p:spPr>
          <a:xfrm>
            <a:off x="2614613" y="5920468"/>
            <a:ext cx="8739187" cy="307777"/>
          </a:xfrm>
          <a:prstGeom prst="rect">
            <a:avLst/>
          </a:prstGeom>
          <a:noFill/>
        </p:spPr>
        <p:txBody>
          <a:bodyPr wrap="none" rtlCol="0">
            <a:spAutoFit/>
          </a:bodyPr>
          <a:lstStyle/>
          <a:p>
            <a:r>
              <a:rPr lang="en-US" sz="1400" dirty="0"/>
              <a:t>Source: https://networkingchannel.eu/living-on-the-edge-for-a-quarter-century-an-akamai-retrospective-downloads/</a:t>
            </a:r>
          </a:p>
        </p:txBody>
      </p:sp>
    </p:spTree>
    <p:extLst>
      <p:ext uri="{BB962C8B-B14F-4D97-AF65-F5344CB8AC3E}">
        <p14:creationId xmlns:p14="http://schemas.microsoft.com/office/powerpoint/2010/main" val="225893528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854450"/>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773226"/>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827588"/>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280026"/>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2033057"/>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509441" y="180762"/>
            <a:ext cx="10515600" cy="894622"/>
          </a:xfrm>
        </p:spPr>
        <p:txBody>
          <a:bodyPr>
            <a:normAutofit/>
          </a:bodyPr>
          <a:lstStyle/>
          <a:p>
            <a:r>
              <a:rPr lang="en-US" altLang="en-US" sz="4400" dirty="0">
                <a:ea typeface="ＭＳ Ｐゴシック" panose="020B0600070205080204" pitchFamily="34" charset="-128"/>
              </a:rPr>
              <a:t>How does Netflix work?</a:t>
            </a:r>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776913"/>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556000"/>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611814"/>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829050"/>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629275"/>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368800"/>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734050"/>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719513"/>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109771" y="1064063"/>
            <a:ext cx="9901388" cy="92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10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Netflix: stores copies of content (e.g., MADMEN) at its (worldwide)  OpenConnect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5030789"/>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778375"/>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229534"/>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402083"/>
            <a:ext cx="9901388" cy="458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using manifest, client 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819021"/>
            <a:ext cx="9113837" cy="503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 or 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a:extLst>
              <a:ext uri="{FF2B5EF4-FFF2-40B4-BE49-F238E27FC236}">
                <a16:creationId xmlns:a16="http://schemas.microsoft.com/office/drawing/2014/main" id="{D3CA8C78-AA59-A24B-B727-D151A079D1FC}"/>
              </a:ext>
            </a:extLst>
          </p:cNvPr>
          <p:cNvGrpSpPr>
            <a:grpSpLocks/>
          </p:cNvGrpSpPr>
          <p:nvPr/>
        </p:nvGrpSpPr>
        <p:grpSpPr bwMode="auto">
          <a:xfrm>
            <a:off x="2644455" y="3770050"/>
            <a:ext cx="7044059" cy="2764362"/>
            <a:chOff x="399122" y="1433580"/>
            <a:chExt cx="8437848" cy="5258263"/>
          </a:xfrm>
        </p:grpSpPr>
        <p:sp>
          <p:nvSpPr>
            <p:cNvPr id="214743" name="Freeform 84">
              <a:extLst>
                <a:ext uri="{FF2B5EF4-FFF2-40B4-BE49-F238E27FC236}">
                  <a16:creationId xmlns:a16="http://schemas.microsoft.com/office/drawing/2014/main" id="{A060C597-01E9-554B-B8BD-771A8A2A0CA4}"/>
                </a:ext>
              </a:extLst>
            </p:cNvPr>
            <p:cNvSpPr>
              <a:spLocks/>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4" name="Freeform 84">
              <a:extLst>
                <a:ext uri="{FF2B5EF4-FFF2-40B4-BE49-F238E27FC236}">
                  <a16:creationId xmlns:a16="http://schemas.microsoft.com/office/drawing/2014/main" id="{FB766578-AC48-D940-A2E4-3DFFA47D45B6}"/>
                </a:ext>
              </a:extLst>
            </p:cNvPr>
            <p:cNvSpPr>
              <a:spLocks/>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5" name="Freeform 84">
              <a:extLst>
                <a:ext uri="{FF2B5EF4-FFF2-40B4-BE49-F238E27FC236}">
                  <a16:creationId xmlns:a16="http://schemas.microsoft.com/office/drawing/2014/main" id="{7784D005-A9C4-3F44-8C8B-F862D7FA8EDC}"/>
                </a:ext>
              </a:extLst>
            </p:cNvPr>
            <p:cNvSpPr>
              <a:spLocks/>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6" name="Freeform 84">
              <a:extLst>
                <a:ext uri="{FF2B5EF4-FFF2-40B4-BE49-F238E27FC236}">
                  <a16:creationId xmlns:a16="http://schemas.microsoft.com/office/drawing/2014/main" id="{AF3297ED-6FF2-D74A-A40C-EB85E1D53D56}"/>
                </a:ext>
              </a:extLst>
            </p:cNvPr>
            <p:cNvSpPr>
              <a:spLocks/>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7" name="Freeform 84">
              <a:extLst>
                <a:ext uri="{FF2B5EF4-FFF2-40B4-BE49-F238E27FC236}">
                  <a16:creationId xmlns:a16="http://schemas.microsoft.com/office/drawing/2014/main" id="{7B5046C6-6E0C-8942-A4E9-C15175BE9F89}"/>
                </a:ext>
              </a:extLst>
            </p:cNvPr>
            <p:cNvSpPr>
              <a:spLocks/>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8" name="Freeform 84">
              <a:extLst>
                <a:ext uri="{FF2B5EF4-FFF2-40B4-BE49-F238E27FC236}">
                  <a16:creationId xmlns:a16="http://schemas.microsoft.com/office/drawing/2014/main" id="{1D4FE714-7EBB-1544-9F51-31F44E050F07}"/>
                </a:ext>
              </a:extLst>
            </p:cNvPr>
            <p:cNvSpPr>
              <a:spLocks/>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9" name="Freeform 84">
              <a:extLst>
                <a:ext uri="{FF2B5EF4-FFF2-40B4-BE49-F238E27FC236}">
                  <a16:creationId xmlns:a16="http://schemas.microsoft.com/office/drawing/2014/main" id="{14110D05-4BB8-BF41-8DE5-E9201FEFD6FA}"/>
                </a:ext>
              </a:extLst>
            </p:cNvPr>
            <p:cNvSpPr>
              <a:spLocks/>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0" name="Freeform 84">
              <a:extLst>
                <a:ext uri="{FF2B5EF4-FFF2-40B4-BE49-F238E27FC236}">
                  <a16:creationId xmlns:a16="http://schemas.microsoft.com/office/drawing/2014/main" id="{B9CFD74C-9E09-7B48-B364-ADBD99E15795}"/>
                </a:ext>
              </a:extLst>
            </p:cNvPr>
            <p:cNvSpPr>
              <a:spLocks/>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1" name="Freeform 84">
              <a:extLst>
                <a:ext uri="{FF2B5EF4-FFF2-40B4-BE49-F238E27FC236}">
                  <a16:creationId xmlns:a16="http://schemas.microsoft.com/office/drawing/2014/main" id="{4F238408-D759-B946-9AE3-DCD9CA5844AA}"/>
                </a:ext>
              </a:extLst>
            </p:cNvPr>
            <p:cNvSpPr>
              <a:spLocks/>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2" name="Freeform 84">
              <a:extLst>
                <a:ext uri="{FF2B5EF4-FFF2-40B4-BE49-F238E27FC236}">
                  <a16:creationId xmlns:a16="http://schemas.microsoft.com/office/drawing/2014/main" id="{080FAA08-DB3C-E84E-BC58-E0C6A54C5B72}"/>
                </a:ext>
              </a:extLst>
            </p:cNvPr>
            <p:cNvSpPr>
              <a:spLocks/>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3" name="Freeform 84">
              <a:extLst>
                <a:ext uri="{FF2B5EF4-FFF2-40B4-BE49-F238E27FC236}">
                  <a16:creationId xmlns:a16="http://schemas.microsoft.com/office/drawing/2014/main" id="{36E8E47A-157C-F445-B1CB-D81F1CFF0E3F}"/>
                </a:ext>
              </a:extLst>
            </p:cNvPr>
            <p:cNvSpPr>
              <a:spLocks/>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4" name="Freeform 84">
              <a:extLst>
                <a:ext uri="{FF2B5EF4-FFF2-40B4-BE49-F238E27FC236}">
                  <a16:creationId xmlns:a16="http://schemas.microsoft.com/office/drawing/2014/main" id="{9FA6F6A3-A686-2048-8022-76ABCA26B75B}"/>
                </a:ext>
              </a:extLst>
            </p:cNvPr>
            <p:cNvSpPr>
              <a:spLocks/>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5" name="Freeform 84">
              <a:extLst>
                <a:ext uri="{FF2B5EF4-FFF2-40B4-BE49-F238E27FC236}">
                  <a16:creationId xmlns:a16="http://schemas.microsoft.com/office/drawing/2014/main" id="{24739648-E5DE-8945-8268-3C6D0277BE39}"/>
                </a:ext>
              </a:extLst>
            </p:cNvPr>
            <p:cNvSpPr>
              <a:spLocks/>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6" name="Freeform 84">
              <a:extLst>
                <a:ext uri="{FF2B5EF4-FFF2-40B4-BE49-F238E27FC236}">
                  <a16:creationId xmlns:a16="http://schemas.microsoft.com/office/drawing/2014/main" id="{44333E2C-6D42-2940-B6CB-E3C930D3A089}"/>
                </a:ext>
              </a:extLst>
            </p:cNvPr>
            <p:cNvSpPr>
              <a:spLocks/>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7" name="Freeform 84">
              <a:extLst>
                <a:ext uri="{FF2B5EF4-FFF2-40B4-BE49-F238E27FC236}">
                  <a16:creationId xmlns:a16="http://schemas.microsoft.com/office/drawing/2014/main" id="{6146EC4B-F1F9-2D45-8118-0F691C5B15DA}"/>
                </a:ext>
              </a:extLst>
            </p:cNvPr>
            <p:cNvSpPr>
              <a:spLocks/>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8" name="Freeform 84">
              <a:extLst>
                <a:ext uri="{FF2B5EF4-FFF2-40B4-BE49-F238E27FC236}">
                  <a16:creationId xmlns:a16="http://schemas.microsoft.com/office/drawing/2014/main" id="{738B05C2-CDE6-124B-A567-E47B252E67C5}"/>
                </a:ext>
              </a:extLst>
            </p:cNvPr>
            <p:cNvSpPr>
              <a:spLocks/>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9" name="TextBox 4">
              <a:extLst>
                <a:ext uri="{FF2B5EF4-FFF2-40B4-BE49-F238E27FC236}">
                  <a16:creationId xmlns:a16="http://schemas.microsoft.com/office/drawing/2014/main" id="{78D3D6C5-B38A-2C46-B682-7E0D50502BA8}"/>
                </a:ext>
              </a:extLst>
            </p:cNvPr>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0" name="TextBox 179">
              <a:extLst>
                <a:ext uri="{FF2B5EF4-FFF2-40B4-BE49-F238E27FC236}">
                  <a16:creationId xmlns:a16="http://schemas.microsoft.com/office/drawing/2014/main" id="{4CD31A89-F8CF-6049-A5E5-85053FE0EB77}"/>
                </a:ext>
              </a:extLst>
            </p:cNvPr>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1" name="TextBox 180">
              <a:extLst>
                <a:ext uri="{FF2B5EF4-FFF2-40B4-BE49-F238E27FC236}">
                  <a16:creationId xmlns:a16="http://schemas.microsoft.com/office/drawing/2014/main" id="{D2B68C45-7019-014E-9AEF-6434FE05CE82}"/>
                </a:ext>
              </a:extLst>
            </p:cNvPr>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2" name="TextBox 181">
              <a:extLst>
                <a:ext uri="{FF2B5EF4-FFF2-40B4-BE49-F238E27FC236}">
                  <a16:creationId xmlns:a16="http://schemas.microsoft.com/office/drawing/2014/main" id="{7047D8F0-AC47-7C4D-B0ED-BA84F2FCFE0B}"/>
                </a:ext>
              </a:extLst>
            </p:cNvPr>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3" name="TextBox 182">
              <a:extLst>
                <a:ext uri="{FF2B5EF4-FFF2-40B4-BE49-F238E27FC236}">
                  <a16:creationId xmlns:a16="http://schemas.microsoft.com/office/drawing/2014/main" id="{7A1EB57F-3C68-0B4D-A1B8-7F5F6B516D12}"/>
                </a:ext>
              </a:extLst>
            </p:cNvPr>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4" name="TextBox 183">
              <a:extLst>
                <a:ext uri="{FF2B5EF4-FFF2-40B4-BE49-F238E27FC236}">
                  <a16:creationId xmlns:a16="http://schemas.microsoft.com/office/drawing/2014/main" id="{BE1173A8-62F0-C04C-BB53-F0B39FB9A259}"/>
                </a:ext>
              </a:extLst>
            </p:cNvPr>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nvGrpSpPr>
            <p:cNvPr id="214765" name="Group 8">
              <a:extLst>
                <a:ext uri="{FF2B5EF4-FFF2-40B4-BE49-F238E27FC236}">
                  <a16:creationId xmlns:a16="http://schemas.microsoft.com/office/drawing/2014/main" id="{FE595CC6-E58E-EE4A-8E57-98EE43A69839}"/>
                </a:ext>
              </a:extLst>
            </p:cNvPr>
            <p:cNvGrpSpPr>
              <a:grpSpLocks/>
            </p:cNvGrpSpPr>
            <p:nvPr/>
          </p:nvGrpSpPr>
          <p:grpSpPr bwMode="auto">
            <a:xfrm>
              <a:off x="4546600" y="3746496"/>
              <a:ext cx="3225799" cy="1117598"/>
              <a:chOff x="7848600" y="2044700"/>
              <a:chExt cx="3200399" cy="1371600"/>
            </a:xfrm>
          </p:grpSpPr>
          <p:sp>
            <p:nvSpPr>
              <p:cNvPr id="214961" name="Oval 3">
                <a:extLst>
                  <a:ext uri="{FF2B5EF4-FFF2-40B4-BE49-F238E27FC236}">
                    <a16:creationId xmlns:a16="http://schemas.microsoft.com/office/drawing/2014/main" id="{3A2DEDDB-FB5B-4946-8CD8-74906340D7E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962" name="Group 133">
                <a:extLst>
                  <a:ext uri="{FF2B5EF4-FFF2-40B4-BE49-F238E27FC236}">
                    <a16:creationId xmlns:a16="http://schemas.microsoft.com/office/drawing/2014/main" id="{21D80924-7CDB-4342-ACF8-4F970D327F69}"/>
                  </a:ext>
                </a:extLst>
              </p:cNvPr>
              <p:cNvGrpSpPr>
                <a:grpSpLocks/>
              </p:cNvGrpSpPr>
              <p:nvPr/>
            </p:nvGrpSpPr>
            <p:grpSpPr bwMode="auto">
              <a:xfrm>
                <a:off x="8526482" y="2160804"/>
                <a:ext cx="532759" cy="184809"/>
                <a:chOff x="2356" y="1300"/>
                <a:chExt cx="555" cy="194"/>
              </a:xfrm>
            </p:grpSpPr>
            <p:sp>
              <p:nvSpPr>
                <p:cNvPr id="215035" name="Oval 407">
                  <a:extLst>
                    <a:ext uri="{FF2B5EF4-FFF2-40B4-BE49-F238E27FC236}">
                      <a16:creationId xmlns:a16="http://schemas.microsoft.com/office/drawing/2014/main" id="{61D0AC9A-8B66-2B4C-82C3-5309CE4BCAC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6" name="Rectangle 410">
                  <a:extLst>
                    <a:ext uri="{FF2B5EF4-FFF2-40B4-BE49-F238E27FC236}">
                      <a16:creationId xmlns:a16="http://schemas.microsoft.com/office/drawing/2014/main" id="{F8139EB8-4456-D748-A30F-66BB62501A1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7" name="Oval 411">
                  <a:extLst>
                    <a:ext uri="{FF2B5EF4-FFF2-40B4-BE49-F238E27FC236}">
                      <a16:creationId xmlns:a16="http://schemas.microsoft.com/office/drawing/2014/main" id="{8E128DBA-3FA3-514E-95F4-8A1E1E8AEA8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8" name="Group 137">
                  <a:extLst>
                    <a:ext uri="{FF2B5EF4-FFF2-40B4-BE49-F238E27FC236}">
                      <a16:creationId xmlns:a16="http://schemas.microsoft.com/office/drawing/2014/main" id="{3852E333-724C-FB47-988A-B2BD76243F8F}"/>
                    </a:ext>
                  </a:extLst>
                </p:cNvPr>
                <p:cNvGrpSpPr>
                  <a:grpSpLocks/>
                </p:cNvGrpSpPr>
                <p:nvPr/>
              </p:nvGrpSpPr>
              <p:grpSpPr bwMode="auto">
                <a:xfrm>
                  <a:off x="2468" y="1332"/>
                  <a:ext cx="310" cy="60"/>
                  <a:chOff x="2468" y="1332"/>
                  <a:chExt cx="310" cy="60"/>
                </a:xfrm>
              </p:grpSpPr>
              <p:sp>
                <p:nvSpPr>
                  <p:cNvPr id="246785" name="Freeform 138">
                    <a:extLst>
                      <a:ext uri="{FF2B5EF4-FFF2-40B4-BE49-F238E27FC236}">
                        <a16:creationId xmlns:a16="http://schemas.microsoft.com/office/drawing/2014/main" id="{A943E71A-439C-3C40-8FE2-B50EFF103CE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6" name="Freeform 139">
                    <a:extLst>
                      <a:ext uri="{FF2B5EF4-FFF2-40B4-BE49-F238E27FC236}">
                        <a16:creationId xmlns:a16="http://schemas.microsoft.com/office/drawing/2014/main" id="{03DC00B2-3E2E-3048-A429-DF791A343241}"/>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9" name="Line 140">
                  <a:extLst>
                    <a:ext uri="{FF2B5EF4-FFF2-40B4-BE49-F238E27FC236}">
                      <a16:creationId xmlns:a16="http://schemas.microsoft.com/office/drawing/2014/main" id="{6D1BC62A-277D-BC42-8052-5D58EBD9541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4" name="Line 141">
                  <a:extLst>
                    <a:ext uri="{FF2B5EF4-FFF2-40B4-BE49-F238E27FC236}">
                      <a16:creationId xmlns:a16="http://schemas.microsoft.com/office/drawing/2014/main" id="{77D434FA-BD40-FB43-B64A-6117AFFE24E8}"/>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963" name="Straight Connector 10">
                <a:extLst>
                  <a:ext uri="{FF2B5EF4-FFF2-40B4-BE49-F238E27FC236}">
                    <a16:creationId xmlns:a16="http://schemas.microsoft.com/office/drawing/2014/main" id="{24E38DB4-BB48-9B4B-9B3F-AF9DE56D459B}"/>
                  </a:ext>
                </a:extLst>
              </p:cNvPr>
              <p:cNvCxnSpPr>
                <a:cxnSpLocks noChangeShapeType="1"/>
                <a:stCxn id="246784"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4" name="Straight Connector 297">
                <a:extLst>
                  <a:ext uri="{FF2B5EF4-FFF2-40B4-BE49-F238E27FC236}">
                    <a16:creationId xmlns:a16="http://schemas.microsoft.com/office/drawing/2014/main" id="{63B171E8-BC1A-2C45-A4AD-8B26824D4689}"/>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5" name="Straight Connector 298">
                <a:extLst>
                  <a:ext uri="{FF2B5EF4-FFF2-40B4-BE49-F238E27FC236}">
                    <a16:creationId xmlns:a16="http://schemas.microsoft.com/office/drawing/2014/main" id="{E504853D-FC82-F944-91B2-A7807FC21929}"/>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6" name="Straight Connector 299">
                <a:extLst>
                  <a:ext uri="{FF2B5EF4-FFF2-40B4-BE49-F238E27FC236}">
                    <a16:creationId xmlns:a16="http://schemas.microsoft.com/office/drawing/2014/main" id="{9B2CF1B4-E931-C849-ABC2-C055A268B009}"/>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7" name="Straight Connector 300">
                <a:extLst>
                  <a:ext uri="{FF2B5EF4-FFF2-40B4-BE49-F238E27FC236}">
                    <a16:creationId xmlns:a16="http://schemas.microsoft.com/office/drawing/2014/main" id="{8DCDC72A-6B61-D045-82B1-FC560711F692}"/>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8" name="Straight Connector 301">
                <a:extLst>
                  <a:ext uri="{FF2B5EF4-FFF2-40B4-BE49-F238E27FC236}">
                    <a16:creationId xmlns:a16="http://schemas.microsoft.com/office/drawing/2014/main" id="{169CFE78-371E-5A42-A2FF-43E7EBC79AF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9" name="Straight Connector 302">
                <a:extLst>
                  <a:ext uri="{FF2B5EF4-FFF2-40B4-BE49-F238E27FC236}">
                    <a16:creationId xmlns:a16="http://schemas.microsoft.com/office/drawing/2014/main" id="{A219EF28-882C-B141-A2BD-F2CF8E9FD79D}"/>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0" name="Straight Connector 303">
                <a:extLst>
                  <a:ext uri="{FF2B5EF4-FFF2-40B4-BE49-F238E27FC236}">
                    <a16:creationId xmlns:a16="http://schemas.microsoft.com/office/drawing/2014/main" id="{A8101A56-A742-A04A-AA02-5CA6664647B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1" name="Straight Connector 304">
                <a:extLst>
                  <a:ext uri="{FF2B5EF4-FFF2-40B4-BE49-F238E27FC236}">
                    <a16:creationId xmlns:a16="http://schemas.microsoft.com/office/drawing/2014/main" id="{A61AA9E2-0150-A443-9B6B-8B69AFDAD6A7}"/>
                  </a:ext>
                </a:extLst>
              </p:cNvPr>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972" name="Group 133">
                <a:extLst>
                  <a:ext uri="{FF2B5EF4-FFF2-40B4-BE49-F238E27FC236}">
                    <a16:creationId xmlns:a16="http://schemas.microsoft.com/office/drawing/2014/main" id="{853363E0-4455-8149-960D-2A2D30CEF1B7}"/>
                  </a:ext>
                </a:extLst>
              </p:cNvPr>
              <p:cNvGrpSpPr>
                <a:grpSpLocks/>
              </p:cNvGrpSpPr>
              <p:nvPr/>
            </p:nvGrpSpPr>
            <p:grpSpPr bwMode="auto">
              <a:xfrm>
                <a:off x="9555206" y="2650627"/>
                <a:ext cx="532759" cy="184809"/>
                <a:chOff x="2356" y="1300"/>
                <a:chExt cx="555" cy="194"/>
              </a:xfrm>
            </p:grpSpPr>
            <p:sp>
              <p:nvSpPr>
                <p:cNvPr id="215027" name="Oval 407">
                  <a:extLst>
                    <a:ext uri="{FF2B5EF4-FFF2-40B4-BE49-F238E27FC236}">
                      <a16:creationId xmlns:a16="http://schemas.microsoft.com/office/drawing/2014/main" id="{83FB7DAE-114F-934E-BB3E-EAB135FE30C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8" name="Rectangle 410">
                  <a:extLst>
                    <a:ext uri="{FF2B5EF4-FFF2-40B4-BE49-F238E27FC236}">
                      <a16:creationId xmlns:a16="http://schemas.microsoft.com/office/drawing/2014/main" id="{75E7F8C9-DB2A-394C-98FE-CFDE5ADA521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9" name="Oval 411">
                  <a:extLst>
                    <a:ext uri="{FF2B5EF4-FFF2-40B4-BE49-F238E27FC236}">
                      <a16:creationId xmlns:a16="http://schemas.microsoft.com/office/drawing/2014/main" id="{1D54928A-36BC-0840-8843-621A3587538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0" name="Group 137">
                  <a:extLst>
                    <a:ext uri="{FF2B5EF4-FFF2-40B4-BE49-F238E27FC236}">
                      <a16:creationId xmlns:a16="http://schemas.microsoft.com/office/drawing/2014/main" id="{38EAC444-F93C-D943-A951-7F244553428E}"/>
                    </a:ext>
                  </a:extLst>
                </p:cNvPr>
                <p:cNvGrpSpPr>
                  <a:grpSpLocks/>
                </p:cNvGrpSpPr>
                <p:nvPr/>
              </p:nvGrpSpPr>
              <p:grpSpPr bwMode="auto">
                <a:xfrm>
                  <a:off x="2468" y="1332"/>
                  <a:ext cx="310" cy="60"/>
                  <a:chOff x="2468" y="1332"/>
                  <a:chExt cx="310" cy="60"/>
                </a:xfrm>
              </p:grpSpPr>
              <p:sp>
                <p:nvSpPr>
                  <p:cNvPr id="215033" name="Freeform 138">
                    <a:extLst>
                      <a:ext uri="{FF2B5EF4-FFF2-40B4-BE49-F238E27FC236}">
                        <a16:creationId xmlns:a16="http://schemas.microsoft.com/office/drawing/2014/main" id="{8C200853-23B0-9A48-8966-2549F8548A2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4" name="Freeform 139">
                    <a:extLst>
                      <a:ext uri="{FF2B5EF4-FFF2-40B4-BE49-F238E27FC236}">
                        <a16:creationId xmlns:a16="http://schemas.microsoft.com/office/drawing/2014/main" id="{4DB9CCA3-96DE-3940-B36E-3A5C8E910E7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1" name="Line 140">
                  <a:extLst>
                    <a:ext uri="{FF2B5EF4-FFF2-40B4-BE49-F238E27FC236}">
                      <a16:creationId xmlns:a16="http://schemas.microsoft.com/office/drawing/2014/main" id="{A57EC9EB-7266-3848-BE14-F39635DED043}"/>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2" name="Line 141">
                  <a:extLst>
                    <a:ext uri="{FF2B5EF4-FFF2-40B4-BE49-F238E27FC236}">
                      <a16:creationId xmlns:a16="http://schemas.microsoft.com/office/drawing/2014/main" id="{FC01780D-6B3D-034C-B4F6-D8020B00C959}"/>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3" name="Group 133">
                <a:extLst>
                  <a:ext uri="{FF2B5EF4-FFF2-40B4-BE49-F238E27FC236}">
                    <a16:creationId xmlns:a16="http://schemas.microsoft.com/office/drawing/2014/main" id="{9195F347-F262-4F4D-8822-4EEF165F4A8A}"/>
                  </a:ext>
                </a:extLst>
              </p:cNvPr>
              <p:cNvGrpSpPr>
                <a:grpSpLocks/>
              </p:cNvGrpSpPr>
              <p:nvPr/>
            </p:nvGrpSpPr>
            <p:grpSpPr bwMode="auto">
              <a:xfrm>
                <a:off x="8772607" y="2725609"/>
                <a:ext cx="532759" cy="184809"/>
                <a:chOff x="2356" y="1300"/>
                <a:chExt cx="555" cy="194"/>
              </a:xfrm>
            </p:grpSpPr>
            <p:sp>
              <p:nvSpPr>
                <p:cNvPr id="215019" name="Oval 407">
                  <a:extLst>
                    <a:ext uri="{FF2B5EF4-FFF2-40B4-BE49-F238E27FC236}">
                      <a16:creationId xmlns:a16="http://schemas.microsoft.com/office/drawing/2014/main" id="{1D798CAF-C844-964F-BD16-DA5F20E8DF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0" name="Rectangle 410">
                  <a:extLst>
                    <a:ext uri="{FF2B5EF4-FFF2-40B4-BE49-F238E27FC236}">
                      <a16:creationId xmlns:a16="http://schemas.microsoft.com/office/drawing/2014/main" id="{A6C29455-359E-1D4F-B4CB-9764193E81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1" name="Oval 411">
                  <a:extLst>
                    <a:ext uri="{FF2B5EF4-FFF2-40B4-BE49-F238E27FC236}">
                      <a16:creationId xmlns:a16="http://schemas.microsoft.com/office/drawing/2014/main" id="{DEE40553-9B52-ED48-8FC3-264286C7689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22" name="Group 137">
                  <a:extLst>
                    <a:ext uri="{FF2B5EF4-FFF2-40B4-BE49-F238E27FC236}">
                      <a16:creationId xmlns:a16="http://schemas.microsoft.com/office/drawing/2014/main" id="{88A8CF8A-DB68-1048-9F88-7C3328F3887C}"/>
                    </a:ext>
                  </a:extLst>
                </p:cNvPr>
                <p:cNvGrpSpPr>
                  <a:grpSpLocks/>
                </p:cNvGrpSpPr>
                <p:nvPr/>
              </p:nvGrpSpPr>
              <p:grpSpPr bwMode="auto">
                <a:xfrm>
                  <a:off x="2468" y="1332"/>
                  <a:ext cx="310" cy="60"/>
                  <a:chOff x="2468" y="1332"/>
                  <a:chExt cx="310" cy="60"/>
                </a:xfrm>
              </p:grpSpPr>
              <p:sp>
                <p:nvSpPr>
                  <p:cNvPr id="215025" name="Freeform 138">
                    <a:extLst>
                      <a:ext uri="{FF2B5EF4-FFF2-40B4-BE49-F238E27FC236}">
                        <a16:creationId xmlns:a16="http://schemas.microsoft.com/office/drawing/2014/main" id="{774F18EF-EB02-D04F-9F4D-60993BF513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6" name="Freeform 139">
                    <a:extLst>
                      <a:ext uri="{FF2B5EF4-FFF2-40B4-BE49-F238E27FC236}">
                        <a16:creationId xmlns:a16="http://schemas.microsoft.com/office/drawing/2014/main" id="{439294CD-B0AC-5441-89A9-BF7194FEC39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23" name="Line 140">
                  <a:extLst>
                    <a:ext uri="{FF2B5EF4-FFF2-40B4-BE49-F238E27FC236}">
                      <a16:creationId xmlns:a16="http://schemas.microsoft.com/office/drawing/2014/main" id="{45A9EB7D-D81E-3F4C-9EAD-B0A153A55357}"/>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4" name="Line 141">
                  <a:extLst>
                    <a:ext uri="{FF2B5EF4-FFF2-40B4-BE49-F238E27FC236}">
                      <a16:creationId xmlns:a16="http://schemas.microsoft.com/office/drawing/2014/main" id="{19A683FE-1CE9-2443-8472-5C8F052F42A4}"/>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4" name="Group 133">
                <a:extLst>
                  <a:ext uri="{FF2B5EF4-FFF2-40B4-BE49-F238E27FC236}">
                    <a16:creationId xmlns:a16="http://schemas.microsoft.com/office/drawing/2014/main" id="{E213AFBA-4EFF-214E-A5E7-866080E3789D}"/>
                  </a:ext>
                </a:extLst>
              </p:cNvPr>
              <p:cNvGrpSpPr>
                <a:grpSpLocks/>
              </p:cNvGrpSpPr>
              <p:nvPr/>
            </p:nvGrpSpPr>
            <p:grpSpPr bwMode="auto">
              <a:xfrm>
                <a:off x="9060908" y="2428111"/>
                <a:ext cx="532759" cy="184809"/>
                <a:chOff x="2356" y="1300"/>
                <a:chExt cx="555" cy="194"/>
              </a:xfrm>
            </p:grpSpPr>
            <p:sp>
              <p:nvSpPr>
                <p:cNvPr id="215011" name="Oval 407">
                  <a:extLst>
                    <a:ext uri="{FF2B5EF4-FFF2-40B4-BE49-F238E27FC236}">
                      <a16:creationId xmlns:a16="http://schemas.microsoft.com/office/drawing/2014/main" id="{A3CBE38D-B4C7-1C47-A035-45B57094843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2" name="Rectangle 410">
                  <a:extLst>
                    <a:ext uri="{FF2B5EF4-FFF2-40B4-BE49-F238E27FC236}">
                      <a16:creationId xmlns:a16="http://schemas.microsoft.com/office/drawing/2014/main" id="{088F0F9C-9DBD-FF4A-AE88-800FF19B4F6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3" name="Oval 411">
                  <a:extLst>
                    <a:ext uri="{FF2B5EF4-FFF2-40B4-BE49-F238E27FC236}">
                      <a16:creationId xmlns:a16="http://schemas.microsoft.com/office/drawing/2014/main" id="{DDA6FF3F-50C0-A147-9351-8D91D3FB20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14" name="Group 137">
                  <a:extLst>
                    <a:ext uri="{FF2B5EF4-FFF2-40B4-BE49-F238E27FC236}">
                      <a16:creationId xmlns:a16="http://schemas.microsoft.com/office/drawing/2014/main" id="{457ACDAF-FBCD-DC43-B6BB-2F985B5A0208}"/>
                    </a:ext>
                  </a:extLst>
                </p:cNvPr>
                <p:cNvGrpSpPr>
                  <a:grpSpLocks/>
                </p:cNvGrpSpPr>
                <p:nvPr/>
              </p:nvGrpSpPr>
              <p:grpSpPr bwMode="auto">
                <a:xfrm>
                  <a:off x="2468" y="1332"/>
                  <a:ext cx="310" cy="60"/>
                  <a:chOff x="2468" y="1332"/>
                  <a:chExt cx="310" cy="60"/>
                </a:xfrm>
              </p:grpSpPr>
              <p:sp>
                <p:nvSpPr>
                  <p:cNvPr id="215017" name="Freeform 138">
                    <a:extLst>
                      <a:ext uri="{FF2B5EF4-FFF2-40B4-BE49-F238E27FC236}">
                        <a16:creationId xmlns:a16="http://schemas.microsoft.com/office/drawing/2014/main" id="{872872D3-731F-9647-BED4-FD516CA4CE6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8" name="Freeform 139">
                    <a:extLst>
                      <a:ext uri="{FF2B5EF4-FFF2-40B4-BE49-F238E27FC236}">
                        <a16:creationId xmlns:a16="http://schemas.microsoft.com/office/drawing/2014/main" id="{9F95255F-D352-5C4F-89B7-F4AB2576A4C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15" name="Line 140">
                  <a:extLst>
                    <a:ext uri="{FF2B5EF4-FFF2-40B4-BE49-F238E27FC236}">
                      <a16:creationId xmlns:a16="http://schemas.microsoft.com/office/drawing/2014/main" id="{C7B041CE-EC36-5343-A08F-9EB9F7D7E946}"/>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6" name="Line 141">
                  <a:extLst>
                    <a:ext uri="{FF2B5EF4-FFF2-40B4-BE49-F238E27FC236}">
                      <a16:creationId xmlns:a16="http://schemas.microsoft.com/office/drawing/2014/main" id="{4FAB9327-3E9C-8C4D-92EA-60439F7AB295}"/>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5" name="Group 133">
                <a:extLst>
                  <a:ext uri="{FF2B5EF4-FFF2-40B4-BE49-F238E27FC236}">
                    <a16:creationId xmlns:a16="http://schemas.microsoft.com/office/drawing/2014/main" id="{06095A2D-3531-C04C-9ABF-008A81CBD6F3}"/>
                  </a:ext>
                </a:extLst>
              </p:cNvPr>
              <p:cNvGrpSpPr>
                <a:grpSpLocks/>
              </p:cNvGrpSpPr>
              <p:nvPr/>
            </p:nvGrpSpPr>
            <p:grpSpPr bwMode="auto">
              <a:xfrm>
                <a:off x="10005281" y="2289952"/>
                <a:ext cx="532759" cy="184809"/>
                <a:chOff x="2356" y="1300"/>
                <a:chExt cx="555" cy="194"/>
              </a:xfrm>
            </p:grpSpPr>
            <p:sp>
              <p:nvSpPr>
                <p:cNvPr id="215003" name="Oval 407">
                  <a:extLst>
                    <a:ext uri="{FF2B5EF4-FFF2-40B4-BE49-F238E27FC236}">
                      <a16:creationId xmlns:a16="http://schemas.microsoft.com/office/drawing/2014/main" id="{5AE28672-0DB5-E842-93CE-08179434672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4" name="Rectangle 410">
                  <a:extLst>
                    <a:ext uri="{FF2B5EF4-FFF2-40B4-BE49-F238E27FC236}">
                      <a16:creationId xmlns:a16="http://schemas.microsoft.com/office/drawing/2014/main" id="{16F0EDDE-42CE-BC42-BA07-DD504472632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5" name="Oval 411">
                  <a:extLst>
                    <a:ext uri="{FF2B5EF4-FFF2-40B4-BE49-F238E27FC236}">
                      <a16:creationId xmlns:a16="http://schemas.microsoft.com/office/drawing/2014/main" id="{B9C10AE7-3D10-6149-B8F5-7ED056A6464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06" name="Group 137">
                  <a:extLst>
                    <a:ext uri="{FF2B5EF4-FFF2-40B4-BE49-F238E27FC236}">
                      <a16:creationId xmlns:a16="http://schemas.microsoft.com/office/drawing/2014/main" id="{86331389-9F9E-054E-BEBB-071D768B8E56}"/>
                    </a:ext>
                  </a:extLst>
                </p:cNvPr>
                <p:cNvGrpSpPr>
                  <a:grpSpLocks/>
                </p:cNvGrpSpPr>
                <p:nvPr/>
              </p:nvGrpSpPr>
              <p:grpSpPr bwMode="auto">
                <a:xfrm>
                  <a:off x="2468" y="1332"/>
                  <a:ext cx="310" cy="60"/>
                  <a:chOff x="2468" y="1332"/>
                  <a:chExt cx="310" cy="60"/>
                </a:xfrm>
              </p:grpSpPr>
              <p:sp>
                <p:nvSpPr>
                  <p:cNvPr id="215009" name="Freeform 138">
                    <a:extLst>
                      <a:ext uri="{FF2B5EF4-FFF2-40B4-BE49-F238E27FC236}">
                        <a16:creationId xmlns:a16="http://schemas.microsoft.com/office/drawing/2014/main" id="{79604046-7F54-9642-81B1-C503872FEE6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0" name="Freeform 139">
                    <a:extLst>
                      <a:ext uri="{FF2B5EF4-FFF2-40B4-BE49-F238E27FC236}">
                        <a16:creationId xmlns:a16="http://schemas.microsoft.com/office/drawing/2014/main" id="{08BAE620-EEB5-7145-B2D7-31EFBEE3DC5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07" name="Line 140">
                  <a:extLst>
                    <a:ext uri="{FF2B5EF4-FFF2-40B4-BE49-F238E27FC236}">
                      <a16:creationId xmlns:a16="http://schemas.microsoft.com/office/drawing/2014/main" id="{D1198A65-6189-B04F-BAA7-F12E31E2E167}"/>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8" name="Line 141">
                  <a:extLst>
                    <a:ext uri="{FF2B5EF4-FFF2-40B4-BE49-F238E27FC236}">
                      <a16:creationId xmlns:a16="http://schemas.microsoft.com/office/drawing/2014/main" id="{B02527D9-BC57-5143-9F49-26DC39F21A9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6" name="Group 133">
                <a:extLst>
                  <a:ext uri="{FF2B5EF4-FFF2-40B4-BE49-F238E27FC236}">
                    <a16:creationId xmlns:a16="http://schemas.microsoft.com/office/drawing/2014/main" id="{6C55D7EB-D7F5-5542-9C7F-AF5F60736102}"/>
                  </a:ext>
                </a:extLst>
              </p:cNvPr>
              <p:cNvGrpSpPr>
                <a:grpSpLocks/>
              </p:cNvGrpSpPr>
              <p:nvPr/>
            </p:nvGrpSpPr>
            <p:grpSpPr bwMode="auto">
              <a:xfrm>
                <a:off x="10232661" y="2882876"/>
                <a:ext cx="532759" cy="184809"/>
                <a:chOff x="2356" y="1300"/>
                <a:chExt cx="555" cy="194"/>
              </a:xfrm>
            </p:grpSpPr>
            <p:sp>
              <p:nvSpPr>
                <p:cNvPr id="214995" name="Oval 407">
                  <a:extLst>
                    <a:ext uri="{FF2B5EF4-FFF2-40B4-BE49-F238E27FC236}">
                      <a16:creationId xmlns:a16="http://schemas.microsoft.com/office/drawing/2014/main" id="{241915D5-7EBB-D84A-8F77-F855F76B6EF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6" name="Rectangle 410">
                  <a:extLst>
                    <a:ext uri="{FF2B5EF4-FFF2-40B4-BE49-F238E27FC236}">
                      <a16:creationId xmlns:a16="http://schemas.microsoft.com/office/drawing/2014/main" id="{9FC75889-6E7A-1F4E-9A93-145F8D22395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7" name="Oval 411">
                  <a:extLst>
                    <a:ext uri="{FF2B5EF4-FFF2-40B4-BE49-F238E27FC236}">
                      <a16:creationId xmlns:a16="http://schemas.microsoft.com/office/drawing/2014/main" id="{E4521609-1BA4-3741-B795-46D95F27F67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8" name="Group 137">
                  <a:extLst>
                    <a:ext uri="{FF2B5EF4-FFF2-40B4-BE49-F238E27FC236}">
                      <a16:creationId xmlns:a16="http://schemas.microsoft.com/office/drawing/2014/main" id="{AE48471E-3E26-FF41-8B28-D1E377974F68}"/>
                    </a:ext>
                  </a:extLst>
                </p:cNvPr>
                <p:cNvGrpSpPr>
                  <a:grpSpLocks/>
                </p:cNvGrpSpPr>
                <p:nvPr/>
              </p:nvGrpSpPr>
              <p:grpSpPr bwMode="auto">
                <a:xfrm>
                  <a:off x="2468" y="1332"/>
                  <a:ext cx="310" cy="60"/>
                  <a:chOff x="2468" y="1332"/>
                  <a:chExt cx="310" cy="60"/>
                </a:xfrm>
              </p:grpSpPr>
              <p:sp>
                <p:nvSpPr>
                  <p:cNvPr id="215001" name="Freeform 138">
                    <a:extLst>
                      <a:ext uri="{FF2B5EF4-FFF2-40B4-BE49-F238E27FC236}">
                        <a16:creationId xmlns:a16="http://schemas.microsoft.com/office/drawing/2014/main" id="{3C695F38-7498-4F48-BB72-5B75F6EFA90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2" name="Freeform 139">
                    <a:extLst>
                      <a:ext uri="{FF2B5EF4-FFF2-40B4-BE49-F238E27FC236}">
                        <a16:creationId xmlns:a16="http://schemas.microsoft.com/office/drawing/2014/main" id="{EE5B8B1F-3E22-544F-898C-AD1EDE83F0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9" name="Line 140">
                  <a:extLst>
                    <a:ext uri="{FF2B5EF4-FFF2-40B4-BE49-F238E27FC236}">
                      <a16:creationId xmlns:a16="http://schemas.microsoft.com/office/drawing/2014/main" id="{4C22B6CF-86B8-1948-B9D7-2FDB44AB3DC5}"/>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0" name="Line 141">
                  <a:extLst>
                    <a:ext uri="{FF2B5EF4-FFF2-40B4-BE49-F238E27FC236}">
                      <a16:creationId xmlns:a16="http://schemas.microsoft.com/office/drawing/2014/main" id="{632BBF92-90ED-044F-80B4-BD610A7B360B}"/>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7" name="Group 133">
                <a:extLst>
                  <a:ext uri="{FF2B5EF4-FFF2-40B4-BE49-F238E27FC236}">
                    <a16:creationId xmlns:a16="http://schemas.microsoft.com/office/drawing/2014/main" id="{EF126CBB-F7B4-D14A-BF43-4F4C41958706}"/>
                  </a:ext>
                </a:extLst>
              </p:cNvPr>
              <p:cNvGrpSpPr>
                <a:grpSpLocks/>
              </p:cNvGrpSpPr>
              <p:nvPr/>
            </p:nvGrpSpPr>
            <p:grpSpPr bwMode="auto">
              <a:xfrm>
                <a:off x="9330660" y="3072767"/>
                <a:ext cx="532759" cy="184809"/>
                <a:chOff x="2356" y="1300"/>
                <a:chExt cx="555" cy="194"/>
              </a:xfrm>
            </p:grpSpPr>
            <p:sp>
              <p:nvSpPr>
                <p:cNvPr id="214987" name="Oval 407">
                  <a:extLst>
                    <a:ext uri="{FF2B5EF4-FFF2-40B4-BE49-F238E27FC236}">
                      <a16:creationId xmlns:a16="http://schemas.microsoft.com/office/drawing/2014/main" id="{2A9931F4-73CE-8F4B-BC0B-3836DCB8C1C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8" name="Rectangle 410">
                  <a:extLst>
                    <a:ext uri="{FF2B5EF4-FFF2-40B4-BE49-F238E27FC236}">
                      <a16:creationId xmlns:a16="http://schemas.microsoft.com/office/drawing/2014/main" id="{BEA1C917-5214-9046-AAB0-40E55789E36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9" name="Oval 411">
                  <a:extLst>
                    <a:ext uri="{FF2B5EF4-FFF2-40B4-BE49-F238E27FC236}">
                      <a16:creationId xmlns:a16="http://schemas.microsoft.com/office/drawing/2014/main" id="{EA8D4A13-D266-5440-A1E8-3F2B00BCF95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0" name="Group 137">
                  <a:extLst>
                    <a:ext uri="{FF2B5EF4-FFF2-40B4-BE49-F238E27FC236}">
                      <a16:creationId xmlns:a16="http://schemas.microsoft.com/office/drawing/2014/main" id="{8F3E7527-A26F-F945-BC0C-E15B8A9C6310}"/>
                    </a:ext>
                  </a:extLst>
                </p:cNvPr>
                <p:cNvGrpSpPr>
                  <a:grpSpLocks/>
                </p:cNvGrpSpPr>
                <p:nvPr/>
              </p:nvGrpSpPr>
              <p:grpSpPr bwMode="auto">
                <a:xfrm>
                  <a:off x="2468" y="1332"/>
                  <a:ext cx="310" cy="60"/>
                  <a:chOff x="2468" y="1332"/>
                  <a:chExt cx="310" cy="60"/>
                </a:xfrm>
              </p:grpSpPr>
              <p:sp>
                <p:nvSpPr>
                  <p:cNvPr id="214993" name="Freeform 138">
                    <a:extLst>
                      <a:ext uri="{FF2B5EF4-FFF2-40B4-BE49-F238E27FC236}">
                        <a16:creationId xmlns:a16="http://schemas.microsoft.com/office/drawing/2014/main" id="{AB5886C9-1AD2-C949-92A7-3322AD0A8A2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4" name="Freeform 139">
                    <a:extLst>
                      <a:ext uri="{FF2B5EF4-FFF2-40B4-BE49-F238E27FC236}">
                        <a16:creationId xmlns:a16="http://schemas.microsoft.com/office/drawing/2014/main" id="{7FDE5228-0F6B-5445-95B6-D3FBEF90841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1" name="Line 140">
                  <a:extLst>
                    <a:ext uri="{FF2B5EF4-FFF2-40B4-BE49-F238E27FC236}">
                      <a16:creationId xmlns:a16="http://schemas.microsoft.com/office/drawing/2014/main" id="{572AD516-3F95-5B43-8610-0834E75BDBED}"/>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2" name="Line 141">
                  <a:extLst>
                    <a:ext uri="{FF2B5EF4-FFF2-40B4-BE49-F238E27FC236}">
                      <a16:creationId xmlns:a16="http://schemas.microsoft.com/office/drawing/2014/main" id="{42D93B4F-355D-3F45-AB74-AD15ABC78EC7}"/>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8" name="Group 133">
                <a:extLst>
                  <a:ext uri="{FF2B5EF4-FFF2-40B4-BE49-F238E27FC236}">
                    <a16:creationId xmlns:a16="http://schemas.microsoft.com/office/drawing/2014/main" id="{C0A90C49-1515-694E-B6D0-2B4A214C9A0F}"/>
                  </a:ext>
                </a:extLst>
              </p:cNvPr>
              <p:cNvGrpSpPr>
                <a:grpSpLocks/>
              </p:cNvGrpSpPr>
              <p:nvPr/>
            </p:nvGrpSpPr>
            <p:grpSpPr bwMode="auto">
              <a:xfrm>
                <a:off x="8438032" y="3018963"/>
                <a:ext cx="532759" cy="184809"/>
                <a:chOff x="2356" y="1300"/>
                <a:chExt cx="555" cy="194"/>
              </a:xfrm>
            </p:grpSpPr>
            <p:sp>
              <p:nvSpPr>
                <p:cNvPr id="214979" name="Oval 407">
                  <a:extLst>
                    <a:ext uri="{FF2B5EF4-FFF2-40B4-BE49-F238E27FC236}">
                      <a16:creationId xmlns:a16="http://schemas.microsoft.com/office/drawing/2014/main" id="{FC95A3BB-5F7A-C844-83AD-C41C2099EB3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0" name="Rectangle 410">
                  <a:extLst>
                    <a:ext uri="{FF2B5EF4-FFF2-40B4-BE49-F238E27FC236}">
                      <a16:creationId xmlns:a16="http://schemas.microsoft.com/office/drawing/2014/main" id="{0D2B55B4-B831-D247-92AF-34AF6D9B686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1" name="Oval 411">
                  <a:extLst>
                    <a:ext uri="{FF2B5EF4-FFF2-40B4-BE49-F238E27FC236}">
                      <a16:creationId xmlns:a16="http://schemas.microsoft.com/office/drawing/2014/main" id="{CE84811F-4135-D649-8EDD-041E3B7DB5F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82" name="Group 137">
                  <a:extLst>
                    <a:ext uri="{FF2B5EF4-FFF2-40B4-BE49-F238E27FC236}">
                      <a16:creationId xmlns:a16="http://schemas.microsoft.com/office/drawing/2014/main" id="{89D11E81-5943-9546-8ED6-138B0681FC16}"/>
                    </a:ext>
                  </a:extLst>
                </p:cNvPr>
                <p:cNvGrpSpPr>
                  <a:grpSpLocks/>
                </p:cNvGrpSpPr>
                <p:nvPr/>
              </p:nvGrpSpPr>
              <p:grpSpPr bwMode="auto">
                <a:xfrm>
                  <a:off x="2468" y="1332"/>
                  <a:ext cx="310" cy="60"/>
                  <a:chOff x="2468" y="1332"/>
                  <a:chExt cx="310" cy="60"/>
                </a:xfrm>
              </p:grpSpPr>
              <p:sp>
                <p:nvSpPr>
                  <p:cNvPr id="214985" name="Freeform 138">
                    <a:extLst>
                      <a:ext uri="{FF2B5EF4-FFF2-40B4-BE49-F238E27FC236}">
                        <a16:creationId xmlns:a16="http://schemas.microsoft.com/office/drawing/2014/main" id="{2C1B98E1-AA86-0B47-8E2A-25888DD058B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6" name="Freeform 139">
                    <a:extLst>
                      <a:ext uri="{FF2B5EF4-FFF2-40B4-BE49-F238E27FC236}">
                        <a16:creationId xmlns:a16="http://schemas.microsoft.com/office/drawing/2014/main" id="{7FF101D2-49D9-AE4E-919A-C4C7726A0D5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83" name="Line 140">
                  <a:extLst>
                    <a:ext uri="{FF2B5EF4-FFF2-40B4-BE49-F238E27FC236}">
                      <a16:creationId xmlns:a16="http://schemas.microsoft.com/office/drawing/2014/main" id="{5B8F7B16-0C45-7E42-ADCD-5E7517E3D58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4" name="Line 141">
                  <a:extLst>
                    <a:ext uri="{FF2B5EF4-FFF2-40B4-BE49-F238E27FC236}">
                      <a16:creationId xmlns:a16="http://schemas.microsoft.com/office/drawing/2014/main" id="{950F113E-DA34-3441-B7E0-F5D6118B70EB}"/>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4766" name="Group 331">
              <a:extLst>
                <a:ext uri="{FF2B5EF4-FFF2-40B4-BE49-F238E27FC236}">
                  <a16:creationId xmlns:a16="http://schemas.microsoft.com/office/drawing/2014/main" id="{3E8E904B-DA51-7044-960E-160B10CFA644}"/>
                </a:ext>
              </a:extLst>
            </p:cNvPr>
            <p:cNvGrpSpPr>
              <a:grpSpLocks/>
            </p:cNvGrpSpPr>
            <p:nvPr/>
          </p:nvGrpSpPr>
          <p:grpSpPr bwMode="auto">
            <a:xfrm>
              <a:off x="1803401" y="2755897"/>
              <a:ext cx="3467099" cy="1193800"/>
              <a:chOff x="7848600" y="2044700"/>
              <a:chExt cx="3200399" cy="1371600"/>
            </a:xfrm>
          </p:grpSpPr>
          <p:sp>
            <p:nvSpPr>
              <p:cNvPr id="214879" name="Oval 332">
                <a:extLst>
                  <a:ext uri="{FF2B5EF4-FFF2-40B4-BE49-F238E27FC236}">
                    <a16:creationId xmlns:a16="http://schemas.microsoft.com/office/drawing/2014/main" id="{7B41C129-8254-5B46-9535-04123717207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880" name="Group 133">
                <a:extLst>
                  <a:ext uri="{FF2B5EF4-FFF2-40B4-BE49-F238E27FC236}">
                    <a16:creationId xmlns:a16="http://schemas.microsoft.com/office/drawing/2014/main" id="{5C4C585B-878B-A347-97D2-47806862208B}"/>
                  </a:ext>
                </a:extLst>
              </p:cNvPr>
              <p:cNvGrpSpPr>
                <a:grpSpLocks/>
              </p:cNvGrpSpPr>
              <p:nvPr/>
            </p:nvGrpSpPr>
            <p:grpSpPr bwMode="auto">
              <a:xfrm>
                <a:off x="8526482" y="2160804"/>
                <a:ext cx="532759" cy="184809"/>
                <a:chOff x="2356" y="1300"/>
                <a:chExt cx="555" cy="194"/>
              </a:xfrm>
            </p:grpSpPr>
            <p:sp>
              <p:nvSpPr>
                <p:cNvPr id="214953" name="Oval 407">
                  <a:extLst>
                    <a:ext uri="{FF2B5EF4-FFF2-40B4-BE49-F238E27FC236}">
                      <a16:creationId xmlns:a16="http://schemas.microsoft.com/office/drawing/2014/main" id="{58B34C55-768F-6A42-94A2-D84FC33FCF6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4" name="Rectangle 410">
                  <a:extLst>
                    <a:ext uri="{FF2B5EF4-FFF2-40B4-BE49-F238E27FC236}">
                      <a16:creationId xmlns:a16="http://schemas.microsoft.com/office/drawing/2014/main" id="{480C9BC8-38D2-8F42-8886-7D647CC9A41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5" name="Oval 411">
                  <a:extLst>
                    <a:ext uri="{FF2B5EF4-FFF2-40B4-BE49-F238E27FC236}">
                      <a16:creationId xmlns:a16="http://schemas.microsoft.com/office/drawing/2014/main" id="{844B2587-797A-9E48-A6F8-4E644103DF1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56" name="Group 137">
                  <a:extLst>
                    <a:ext uri="{FF2B5EF4-FFF2-40B4-BE49-F238E27FC236}">
                      <a16:creationId xmlns:a16="http://schemas.microsoft.com/office/drawing/2014/main" id="{ED83D893-B244-F841-8F21-FF14CB98F705}"/>
                    </a:ext>
                  </a:extLst>
                </p:cNvPr>
                <p:cNvGrpSpPr>
                  <a:grpSpLocks/>
                </p:cNvGrpSpPr>
                <p:nvPr/>
              </p:nvGrpSpPr>
              <p:grpSpPr bwMode="auto">
                <a:xfrm>
                  <a:off x="2468" y="1332"/>
                  <a:ext cx="310" cy="60"/>
                  <a:chOff x="2468" y="1332"/>
                  <a:chExt cx="310" cy="60"/>
                </a:xfrm>
              </p:grpSpPr>
              <p:sp>
                <p:nvSpPr>
                  <p:cNvPr id="214959" name="Freeform 138">
                    <a:extLst>
                      <a:ext uri="{FF2B5EF4-FFF2-40B4-BE49-F238E27FC236}">
                        <a16:creationId xmlns:a16="http://schemas.microsoft.com/office/drawing/2014/main" id="{26C54EC9-D50C-784C-B384-FC13867100A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60" name="Freeform 139">
                    <a:extLst>
                      <a:ext uri="{FF2B5EF4-FFF2-40B4-BE49-F238E27FC236}">
                        <a16:creationId xmlns:a16="http://schemas.microsoft.com/office/drawing/2014/main" id="{0840D0DE-29A5-7446-9AC0-59A6A541B15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57" name="Line 140">
                  <a:extLst>
                    <a:ext uri="{FF2B5EF4-FFF2-40B4-BE49-F238E27FC236}">
                      <a16:creationId xmlns:a16="http://schemas.microsoft.com/office/drawing/2014/main" id="{6A20D372-A6F8-644C-BBA0-F173BFF5E5C9}"/>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8" name="Line 141">
                  <a:extLst>
                    <a:ext uri="{FF2B5EF4-FFF2-40B4-BE49-F238E27FC236}">
                      <a16:creationId xmlns:a16="http://schemas.microsoft.com/office/drawing/2014/main" id="{59432A0A-6FC3-1347-856E-4376EB532AEB}"/>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881" name="Straight Connector 334">
                <a:extLst>
                  <a:ext uri="{FF2B5EF4-FFF2-40B4-BE49-F238E27FC236}">
                    <a16:creationId xmlns:a16="http://schemas.microsoft.com/office/drawing/2014/main" id="{56EDE1ED-43C5-1E45-89CD-72D29F7754C7}"/>
                  </a:ext>
                </a:extLst>
              </p:cNvPr>
              <p:cNvCxnSpPr>
                <a:cxnSpLocks noChangeShapeType="1"/>
                <a:stCxn id="214958"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2" name="Straight Connector 335">
                <a:extLst>
                  <a:ext uri="{FF2B5EF4-FFF2-40B4-BE49-F238E27FC236}">
                    <a16:creationId xmlns:a16="http://schemas.microsoft.com/office/drawing/2014/main" id="{CA59E409-A641-F649-9C39-137F2E0EFFD2}"/>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3" name="Straight Connector 336">
                <a:extLst>
                  <a:ext uri="{FF2B5EF4-FFF2-40B4-BE49-F238E27FC236}">
                    <a16:creationId xmlns:a16="http://schemas.microsoft.com/office/drawing/2014/main" id="{63310C3D-F459-4A48-85B0-6DBAF4B95635}"/>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4" name="Straight Connector 337">
                <a:extLst>
                  <a:ext uri="{FF2B5EF4-FFF2-40B4-BE49-F238E27FC236}">
                    <a16:creationId xmlns:a16="http://schemas.microsoft.com/office/drawing/2014/main" id="{393C256D-17DE-C14C-A053-2B5037F6BA8B}"/>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5" name="Straight Connector 338">
                <a:extLst>
                  <a:ext uri="{FF2B5EF4-FFF2-40B4-BE49-F238E27FC236}">
                    <a16:creationId xmlns:a16="http://schemas.microsoft.com/office/drawing/2014/main" id="{3132CDA4-F605-0C43-AC9F-31CAAD39BC70}"/>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6" name="Straight Connector 339">
                <a:extLst>
                  <a:ext uri="{FF2B5EF4-FFF2-40B4-BE49-F238E27FC236}">
                    <a16:creationId xmlns:a16="http://schemas.microsoft.com/office/drawing/2014/main" id="{849F43A0-4F73-8B48-9DF3-63B5685C2121}"/>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7" name="Straight Connector 340">
                <a:extLst>
                  <a:ext uri="{FF2B5EF4-FFF2-40B4-BE49-F238E27FC236}">
                    <a16:creationId xmlns:a16="http://schemas.microsoft.com/office/drawing/2014/main" id="{77D98566-3CAC-2E4C-B7C1-83CC87885AB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8" name="Straight Connector 341">
                <a:extLst>
                  <a:ext uri="{FF2B5EF4-FFF2-40B4-BE49-F238E27FC236}">
                    <a16:creationId xmlns:a16="http://schemas.microsoft.com/office/drawing/2014/main" id="{00F6379E-F876-B745-9449-8989467673DF}"/>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9" name="Straight Connector 342">
                <a:extLst>
                  <a:ext uri="{FF2B5EF4-FFF2-40B4-BE49-F238E27FC236}">
                    <a16:creationId xmlns:a16="http://schemas.microsoft.com/office/drawing/2014/main" id="{7A9EA18B-18C7-B04D-97E8-40EF34756088}"/>
                  </a:ext>
                </a:extLst>
              </p:cNvPr>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890" name="Group 133">
                <a:extLst>
                  <a:ext uri="{FF2B5EF4-FFF2-40B4-BE49-F238E27FC236}">
                    <a16:creationId xmlns:a16="http://schemas.microsoft.com/office/drawing/2014/main" id="{B454283F-7059-3F41-B00C-7084EF12B067}"/>
                  </a:ext>
                </a:extLst>
              </p:cNvPr>
              <p:cNvGrpSpPr>
                <a:grpSpLocks/>
              </p:cNvGrpSpPr>
              <p:nvPr/>
            </p:nvGrpSpPr>
            <p:grpSpPr bwMode="auto">
              <a:xfrm>
                <a:off x="9555206" y="2650627"/>
                <a:ext cx="532759" cy="184809"/>
                <a:chOff x="2356" y="1300"/>
                <a:chExt cx="555" cy="194"/>
              </a:xfrm>
            </p:grpSpPr>
            <p:sp>
              <p:nvSpPr>
                <p:cNvPr id="214945" name="Oval 407">
                  <a:extLst>
                    <a:ext uri="{FF2B5EF4-FFF2-40B4-BE49-F238E27FC236}">
                      <a16:creationId xmlns:a16="http://schemas.microsoft.com/office/drawing/2014/main" id="{16179EE7-A6C4-DE49-8F45-6A1C75C89A9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6" name="Rectangle 410">
                  <a:extLst>
                    <a:ext uri="{FF2B5EF4-FFF2-40B4-BE49-F238E27FC236}">
                      <a16:creationId xmlns:a16="http://schemas.microsoft.com/office/drawing/2014/main" id="{E61F161A-2069-174F-BB9D-0BFCB09BCB7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7" name="Oval 411">
                  <a:extLst>
                    <a:ext uri="{FF2B5EF4-FFF2-40B4-BE49-F238E27FC236}">
                      <a16:creationId xmlns:a16="http://schemas.microsoft.com/office/drawing/2014/main" id="{DCE0EDDA-59B8-3C4B-80EE-F321CF26CB8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8" name="Group 137">
                  <a:extLst>
                    <a:ext uri="{FF2B5EF4-FFF2-40B4-BE49-F238E27FC236}">
                      <a16:creationId xmlns:a16="http://schemas.microsoft.com/office/drawing/2014/main" id="{468E7651-7FB2-3840-B545-B3AA77879B37}"/>
                    </a:ext>
                  </a:extLst>
                </p:cNvPr>
                <p:cNvGrpSpPr>
                  <a:grpSpLocks/>
                </p:cNvGrpSpPr>
                <p:nvPr/>
              </p:nvGrpSpPr>
              <p:grpSpPr bwMode="auto">
                <a:xfrm>
                  <a:off x="2468" y="1332"/>
                  <a:ext cx="310" cy="60"/>
                  <a:chOff x="2468" y="1332"/>
                  <a:chExt cx="310" cy="60"/>
                </a:xfrm>
              </p:grpSpPr>
              <p:sp>
                <p:nvSpPr>
                  <p:cNvPr id="214951" name="Freeform 138">
                    <a:extLst>
                      <a:ext uri="{FF2B5EF4-FFF2-40B4-BE49-F238E27FC236}">
                        <a16:creationId xmlns:a16="http://schemas.microsoft.com/office/drawing/2014/main" id="{BFC5CDDB-0DEB-AB47-85E6-725EE95A86B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2" name="Freeform 139">
                    <a:extLst>
                      <a:ext uri="{FF2B5EF4-FFF2-40B4-BE49-F238E27FC236}">
                        <a16:creationId xmlns:a16="http://schemas.microsoft.com/office/drawing/2014/main" id="{29752483-9F93-E648-B3D9-E035DB7422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9" name="Line 140">
                  <a:extLst>
                    <a:ext uri="{FF2B5EF4-FFF2-40B4-BE49-F238E27FC236}">
                      <a16:creationId xmlns:a16="http://schemas.microsoft.com/office/drawing/2014/main" id="{933BF7D9-7B89-5642-8E51-F9D93C5E9F2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0" name="Line 141">
                  <a:extLst>
                    <a:ext uri="{FF2B5EF4-FFF2-40B4-BE49-F238E27FC236}">
                      <a16:creationId xmlns:a16="http://schemas.microsoft.com/office/drawing/2014/main" id="{694A4DD2-7DC2-4343-B911-D825B5114171}"/>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1" name="Group 133">
                <a:extLst>
                  <a:ext uri="{FF2B5EF4-FFF2-40B4-BE49-F238E27FC236}">
                    <a16:creationId xmlns:a16="http://schemas.microsoft.com/office/drawing/2014/main" id="{5B523D0D-0ACA-4A46-8EF3-8544022CCBAF}"/>
                  </a:ext>
                </a:extLst>
              </p:cNvPr>
              <p:cNvGrpSpPr>
                <a:grpSpLocks/>
              </p:cNvGrpSpPr>
              <p:nvPr/>
            </p:nvGrpSpPr>
            <p:grpSpPr bwMode="auto">
              <a:xfrm>
                <a:off x="8772607" y="2725609"/>
                <a:ext cx="532759" cy="184809"/>
                <a:chOff x="2356" y="1300"/>
                <a:chExt cx="555" cy="194"/>
              </a:xfrm>
            </p:grpSpPr>
            <p:sp>
              <p:nvSpPr>
                <p:cNvPr id="214937" name="Oval 407">
                  <a:extLst>
                    <a:ext uri="{FF2B5EF4-FFF2-40B4-BE49-F238E27FC236}">
                      <a16:creationId xmlns:a16="http://schemas.microsoft.com/office/drawing/2014/main" id="{44557442-F861-8945-A5D3-08F36191B3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8" name="Rectangle 410">
                  <a:extLst>
                    <a:ext uri="{FF2B5EF4-FFF2-40B4-BE49-F238E27FC236}">
                      <a16:creationId xmlns:a16="http://schemas.microsoft.com/office/drawing/2014/main" id="{9A0AD3C5-303C-2648-AD08-58F240F5A14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9" name="Oval 411">
                  <a:extLst>
                    <a:ext uri="{FF2B5EF4-FFF2-40B4-BE49-F238E27FC236}">
                      <a16:creationId xmlns:a16="http://schemas.microsoft.com/office/drawing/2014/main" id="{99527295-6A93-8D42-9C1A-859F6E2E7A9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0" name="Group 137">
                  <a:extLst>
                    <a:ext uri="{FF2B5EF4-FFF2-40B4-BE49-F238E27FC236}">
                      <a16:creationId xmlns:a16="http://schemas.microsoft.com/office/drawing/2014/main" id="{6889C04E-BDD0-8C44-9C33-7E8A92B9371A}"/>
                    </a:ext>
                  </a:extLst>
                </p:cNvPr>
                <p:cNvGrpSpPr>
                  <a:grpSpLocks/>
                </p:cNvGrpSpPr>
                <p:nvPr/>
              </p:nvGrpSpPr>
              <p:grpSpPr bwMode="auto">
                <a:xfrm>
                  <a:off x="2468" y="1332"/>
                  <a:ext cx="310" cy="60"/>
                  <a:chOff x="2468" y="1332"/>
                  <a:chExt cx="310" cy="60"/>
                </a:xfrm>
              </p:grpSpPr>
              <p:sp>
                <p:nvSpPr>
                  <p:cNvPr id="214943" name="Freeform 138">
                    <a:extLst>
                      <a:ext uri="{FF2B5EF4-FFF2-40B4-BE49-F238E27FC236}">
                        <a16:creationId xmlns:a16="http://schemas.microsoft.com/office/drawing/2014/main" id="{E79963E5-9A66-D94F-930D-FDDF7E16E6B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4" name="Freeform 139">
                    <a:extLst>
                      <a:ext uri="{FF2B5EF4-FFF2-40B4-BE49-F238E27FC236}">
                        <a16:creationId xmlns:a16="http://schemas.microsoft.com/office/drawing/2014/main" id="{DFB74656-045C-3544-9C5D-D12C98D8A2DF}"/>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1" name="Line 140">
                  <a:extLst>
                    <a:ext uri="{FF2B5EF4-FFF2-40B4-BE49-F238E27FC236}">
                      <a16:creationId xmlns:a16="http://schemas.microsoft.com/office/drawing/2014/main" id="{67A22E4C-B602-9341-ADFC-030272A7E8BE}"/>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2" name="Line 141">
                  <a:extLst>
                    <a:ext uri="{FF2B5EF4-FFF2-40B4-BE49-F238E27FC236}">
                      <a16:creationId xmlns:a16="http://schemas.microsoft.com/office/drawing/2014/main" id="{D9CD150D-736B-FB42-968B-A41569ED125B}"/>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2" name="Group 133">
                <a:extLst>
                  <a:ext uri="{FF2B5EF4-FFF2-40B4-BE49-F238E27FC236}">
                    <a16:creationId xmlns:a16="http://schemas.microsoft.com/office/drawing/2014/main" id="{4F96269A-D5DB-3D45-B24A-F224FD217C4A}"/>
                  </a:ext>
                </a:extLst>
              </p:cNvPr>
              <p:cNvGrpSpPr>
                <a:grpSpLocks/>
              </p:cNvGrpSpPr>
              <p:nvPr/>
            </p:nvGrpSpPr>
            <p:grpSpPr bwMode="auto">
              <a:xfrm>
                <a:off x="9060908" y="2428111"/>
                <a:ext cx="532759" cy="184809"/>
                <a:chOff x="2356" y="1300"/>
                <a:chExt cx="555" cy="194"/>
              </a:xfrm>
            </p:grpSpPr>
            <p:sp>
              <p:nvSpPr>
                <p:cNvPr id="214929" name="Oval 407">
                  <a:extLst>
                    <a:ext uri="{FF2B5EF4-FFF2-40B4-BE49-F238E27FC236}">
                      <a16:creationId xmlns:a16="http://schemas.microsoft.com/office/drawing/2014/main" id="{5D3A6D56-2D1A-2B4E-A1BC-3EF86215733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0" name="Rectangle 410">
                  <a:extLst>
                    <a:ext uri="{FF2B5EF4-FFF2-40B4-BE49-F238E27FC236}">
                      <a16:creationId xmlns:a16="http://schemas.microsoft.com/office/drawing/2014/main" id="{31024D13-23DC-7F42-ADE4-1890A3778C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1" name="Oval 411">
                  <a:extLst>
                    <a:ext uri="{FF2B5EF4-FFF2-40B4-BE49-F238E27FC236}">
                      <a16:creationId xmlns:a16="http://schemas.microsoft.com/office/drawing/2014/main" id="{A9311524-7A9D-C141-A991-A44D0DE7539F}"/>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32" name="Group 137">
                  <a:extLst>
                    <a:ext uri="{FF2B5EF4-FFF2-40B4-BE49-F238E27FC236}">
                      <a16:creationId xmlns:a16="http://schemas.microsoft.com/office/drawing/2014/main" id="{F2F23E7A-FCCF-5C40-8EB5-5DD99D73D928}"/>
                    </a:ext>
                  </a:extLst>
                </p:cNvPr>
                <p:cNvGrpSpPr>
                  <a:grpSpLocks/>
                </p:cNvGrpSpPr>
                <p:nvPr/>
              </p:nvGrpSpPr>
              <p:grpSpPr bwMode="auto">
                <a:xfrm>
                  <a:off x="2468" y="1332"/>
                  <a:ext cx="310" cy="60"/>
                  <a:chOff x="2468" y="1332"/>
                  <a:chExt cx="310" cy="60"/>
                </a:xfrm>
              </p:grpSpPr>
              <p:sp>
                <p:nvSpPr>
                  <p:cNvPr id="214935" name="Freeform 138">
                    <a:extLst>
                      <a:ext uri="{FF2B5EF4-FFF2-40B4-BE49-F238E27FC236}">
                        <a16:creationId xmlns:a16="http://schemas.microsoft.com/office/drawing/2014/main" id="{C5D4ABE1-25EF-CF4D-904D-B5893BE8884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6" name="Freeform 139">
                    <a:extLst>
                      <a:ext uri="{FF2B5EF4-FFF2-40B4-BE49-F238E27FC236}">
                        <a16:creationId xmlns:a16="http://schemas.microsoft.com/office/drawing/2014/main" id="{49B407FC-0950-884C-A170-A7225700F7D8}"/>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33" name="Line 140">
                  <a:extLst>
                    <a:ext uri="{FF2B5EF4-FFF2-40B4-BE49-F238E27FC236}">
                      <a16:creationId xmlns:a16="http://schemas.microsoft.com/office/drawing/2014/main" id="{A0C6D21E-73D0-A94E-A224-4BE792181F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4" name="Line 141">
                  <a:extLst>
                    <a:ext uri="{FF2B5EF4-FFF2-40B4-BE49-F238E27FC236}">
                      <a16:creationId xmlns:a16="http://schemas.microsoft.com/office/drawing/2014/main" id="{A1F68DDD-30D5-D241-B9B6-B744C63FEAC1}"/>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3" name="Group 133">
                <a:extLst>
                  <a:ext uri="{FF2B5EF4-FFF2-40B4-BE49-F238E27FC236}">
                    <a16:creationId xmlns:a16="http://schemas.microsoft.com/office/drawing/2014/main" id="{1AE72059-AB4A-B541-BDDD-73C1C1550D3F}"/>
                  </a:ext>
                </a:extLst>
              </p:cNvPr>
              <p:cNvGrpSpPr>
                <a:grpSpLocks/>
              </p:cNvGrpSpPr>
              <p:nvPr/>
            </p:nvGrpSpPr>
            <p:grpSpPr bwMode="auto">
              <a:xfrm>
                <a:off x="10005281" y="2289952"/>
                <a:ext cx="532759" cy="184809"/>
                <a:chOff x="2356" y="1300"/>
                <a:chExt cx="555" cy="194"/>
              </a:xfrm>
            </p:grpSpPr>
            <p:sp>
              <p:nvSpPr>
                <p:cNvPr id="214921" name="Oval 407">
                  <a:extLst>
                    <a:ext uri="{FF2B5EF4-FFF2-40B4-BE49-F238E27FC236}">
                      <a16:creationId xmlns:a16="http://schemas.microsoft.com/office/drawing/2014/main" id="{4C50720D-270B-F340-8B2B-48739D19D5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2" name="Rectangle 410">
                  <a:extLst>
                    <a:ext uri="{FF2B5EF4-FFF2-40B4-BE49-F238E27FC236}">
                      <a16:creationId xmlns:a16="http://schemas.microsoft.com/office/drawing/2014/main" id="{58A8C69F-98DD-404B-9D35-556E2F5657A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3" name="Oval 411">
                  <a:extLst>
                    <a:ext uri="{FF2B5EF4-FFF2-40B4-BE49-F238E27FC236}">
                      <a16:creationId xmlns:a16="http://schemas.microsoft.com/office/drawing/2014/main" id="{372203EF-D65E-5D45-968A-7155BC4742B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24" name="Group 137">
                  <a:extLst>
                    <a:ext uri="{FF2B5EF4-FFF2-40B4-BE49-F238E27FC236}">
                      <a16:creationId xmlns:a16="http://schemas.microsoft.com/office/drawing/2014/main" id="{AF0CCC13-E9D4-E54A-832E-4A2BB91F60F3}"/>
                    </a:ext>
                  </a:extLst>
                </p:cNvPr>
                <p:cNvGrpSpPr>
                  <a:grpSpLocks/>
                </p:cNvGrpSpPr>
                <p:nvPr/>
              </p:nvGrpSpPr>
              <p:grpSpPr bwMode="auto">
                <a:xfrm>
                  <a:off x="2468" y="1332"/>
                  <a:ext cx="310" cy="60"/>
                  <a:chOff x="2468" y="1332"/>
                  <a:chExt cx="310" cy="60"/>
                </a:xfrm>
              </p:grpSpPr>
              <p:sp>
                <p:nvSpPr>
                  <p:cNvPr id="214927" name="Freeform 138">
                    <a:extLst>
                      <a:ext uri="{FF2B5EF4-FFF2-40B4-BE49-F238E27FC236}">
                        <a16:creationId xmlns:a16="http://schemas.microsoft.com/office/drawing/2014/main" id="{833E5D39-5679-104A-BD9D-6455F8C4583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8" name="Freeform 139">
                    <a:extLst>
                      <a:ext uri="{FF2B5EF4-FFF2-40B4-BE49-F238E27FC236}">
                        <a16:creationId xmlns:a16="http://schemas.microsoft.com/office/drawing/2014/main" id="{618EB30C-F20B-1A4E-849A-FE381BD626D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25" name="Line 140">
                  <a:extLst>
                    <a:ext uri="{FF2B5EF4-FFF2-40B4-BE49-F238E27FC236}">
                      <a16:creationId xmlns:a16="http://schemas.microsoft.com/office/drawing/2014/main" id="{8ABAD61E-9813-424D-B765-B1FB5424F6B5}"/>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6" name="Line 141">
                  <a:extLst>
                    <a:ext uri="{FF2B5EF4-FFF2-40B4-BE49-F238E27FC236}">
                      <a16:creationId xmlns:a16="http://schemas.microsoft.com/office/drawing/2014/main" id="{BFAF4925-1E9B-0746-9F81-A1834EF4075D}"/>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4" name="Group 133">
                <a:extLst>
                  <a:ext uri="{FF2B5EF4-FFF2-40B4-BE49-F238E27FC236}">
                    <a16:creationId xmlns:a16="http://schemas.microsoft.com/office/drawing/2014/main" id="{ABCC5960-7132-DF49-9180-0AB4299873E5}"/>
                  </a:ext>
                </a:extLst>
              </p:cNvPr>
              <p:cNvGrpSpPr>
                <a:grpSpLocks/>
              </p:cNvGrpSpPr>
              <p:nvPr/>
            </p:nvGrpSpPr>
            <p:grpSpPr bwMode="auto">
              <a:xfrm>
                <a:off x="10232661" y="2882876"/>
                <a:ext cx="532759" cy="184809"/>
                <a:chOff x="2356" y="1300"/>
                <a:chExt cx="555" cy="194"/>
              </a:xfrm>
            </p:grpSpPr>
            <p:sp>
              <p:nvSpPr>
                <p:cNvPr id="214913" name="Oval 407">
                  <a:extLst>
                    <a:ext uri="{FF2B5EF4-FFF2-40B4-BE49-F238E27FC236}">
                      <a16:creationId xmlns:a16="http://schemas.microsoft.com/office/drawing/2014/main" id="{9993D20D-577A-0141-BE96-9471B7BFF19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4" name="Rectangle 410">
                  <a:extLst>
                    <a:ext uri="{FF2B5EF4-FFF2-40B4-BE49-F238E27FC236}">
                      <a16:creationId xmlns:a16="http://schemas.microsoft.com/office/drawing/2014/main" id="{EADBEAC3-28C9-F142-A6D8-C4EDB2FB462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5" name="Oval 411">
                  <a:extLst>
                    <a:ext uri="{FF2B5EF4-FFF2-40B4-BE49-F238E27FC236}">
                      <a16:creationId xmlns:a16="http://schemas.microsoft.com/office/drawing/2014/main" id="{4641AFB4-C6F6-9C43-BD33-D22201200D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16" name="Group 137">
                  <a:extLst>
                    <a:ext uri="{FF2B5EF4-FFF2-40B4-BE49-F238E27FC236}">
                      <a16:creationId xmlns:a16="http://schemas.microsoft.com/office/drawing/2014/main" id="{6B647DC5-0E12-644C-BAA9-18EF7CA535C5}"/>
                    </a:ext>
                  </a:extLst>
                </p:cNvPr>
                <p:cNvGrpSpPr>
                  <a:grpSpLocks/>
                </p:cNvGrpSpPr>
                <p:nvPr/>
              </p:nvGrpSpPr>
              <p:grpSpPr bwMode="auto">
                <a:xfrm>
                  <a:off x="2468" y="1332"/>
                  <a:ext cx="310" cy="60"/>
                  <a:chOff x="2468" y="1332"/>
                  <a:chExt cx="310" cy="60"/>
                </a:xfrm>
              </p:grpSpPr>
              <p:sp>
                <p:nvSpPr>
                  <p:cNvPr id="214919" name="Freeform 138">
                    <a:extLst>
                      <a:ext uri="{FF2B5EF4-FFF2-40B4-BE49-F238E27FC236}">
                        <a16:creationId xmlns:a16="http://schemas.microsoft.com/office/drawing/2014/main" id="{D8B587DE-3B5E-7A4F-91B5-704E1E598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0" name="Freeform 139">
                    <a:extLst>
                      <a:ext uri="{FF2B5EF4-FFF2-40B4-BE49-F238E27FC236}">
                        <a16:creationId xmlns:a16="http://schemas.microsoft.com/office/drawing/2014/main" id="{C2E3C77E-2B36-9F4E-BE45-109CAAA2758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17" name="Line 140">
                  <a:extLst>
                    <a:ext uri="{FF2B5EF4-FFF2-40B4-BE49-F238E27FC236}">
                      <a16:creationId xmlns:a16="http://schemas.microsoft.com/office/drawing/2014/main" id="{93D7BA37-45DF-BB4A-BEF2-45CFF2B17BB7}"/>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8" name="Line 141">
                  <a:extLst>
                    <a:ext uri="{FF2B5EF4-FFF2-40B4-BE49-F238E27FC236}">
                      <a16:creationId xmlns:a16="http://schemas.microsoft.com/office/drawing/2014/main" id="{276DBD9C-C8DF-D440-8AF7-458B90A451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5" name="Group 133">
                <a:extLst>
                  <a:ext uri="{FF2B5EF4-FFF2-40B4-BE49-F238E27FC236}">
                    <a16:creationId xmlns:a16="http://schemas.microsoft.com/office/drawing/2014/main" id="{CE542F4F-9011-E543-8727-6932E1CEB5E2}"/>
                  </a:ext>
                </a:extLst>
              </p:cNvPr>
              <p:cNvGrpSpPr>
                <a:grpSpLocks/>
              </p:cNvGrpSpPr>
              <p:nvPr/>
            </p:nvGrpSpPr>
            <p:grpSpPr bwMode="auto">
              <a:xfrm>
                <a:off x="9330660" y="3072767"/>
                <a:ext cx="532759" cy="184809"/>
                <a:chOff x="2356" y="1300"/>
                <a:chExt cx="555" cy="194"/>
              </a:xfrm>
            </p:grpSpPr>
            <p:sp>
              <p:nvSpPr>
                <p:cNvPr id="214905" name="Oval 407">
                  <a:extLst>
                    <a:ext uri="{FF2B5EF4-FFF2-40B4-BE49-F238E27FC236}">
                      <a16:creationId xmlns:a16="http://schemas.microsoft.com/office/drawing/2014/main" id="{1A2666CC-F736-5244-8DC9-86F570B53C0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6" name="Rectangle 410">
                  <a:extLst>
                    <a:ext uri="{FF2B5EF4-FFF2-40B4-BE49-F238E27FC236}">
                      <a16:creationId xmlns:a16="http://schemas.microsoft.com/office/drawing/2014/main" id="{88E24D47-1664-6C48-8189-C40093F41F2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7" name="Oval 411">
                  <a:extLst>
                    <a:ext uri="{FF2B5EF4-FFF2-40B4-BE49-F238E27FC236}">
                      <a16:creationId xmlns:a16="http://schemas.microsoft.com/office/drawing/2014/main" id="{CC46FAD9-385C-5943-B79B-D2132027711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8" name="Group 137">
                  <a:extLst>
                    <a:ext uri="{FF2B5EF4-FFF2-40B4-BE49-F238E27FC236}">
                      <a16:creationId xmlns:a16="http://schemas.microsoft.com/office/drawing/2014/main" id="{AEC68BB1-ACFE-0746-B1AE-6A425D1A4854}"/>
                    </a:ext>
                  </a:extLst>
                </p:cNvPr>
                <p:cNvGrpSpPr>
                  <a:grpSpLocks/>
                </p:cNvGrpSpPr>
                <p:nvPr/>
              </p:nvGrpSpPr>
              <p:grpSpPr bwMode="auto">
                <a:xfrm>
                  <a:off x="2468" y="1332"/>
                  <a:ext cx="310" cy="60"/>
                  <a:chOff x="2468" y="1332"/>
                  <a:chExt cx="310" cy="60"/>
                </a:xfrm>
              </p:grpSpPr>
              <p:sp>
                <p:nvSpPr>
                  <p:cNvPr id="214911" name="Freeform 138">
                    <a:extLst>
                      <a:ext uri="{FF2B5EF4-FFF2-40B4-BE49-F238E27FC236}">
                        <a16:creationId xmlns:a16="http://schemas.microsoft.com/office/drawing/2014/main" id="{A2C7F673-77CF-5047-ABF7-B7DDA35665F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2" name="Freeform 139">
                    <a:extLst>
                      <a:ext uri="{FF2B5EF4-FFF2-40B4-BE49-F238E27FC236}">
                        <a16:creationId xmlns:a16="http://schemas.microsoft.com/office/drawing/2014/main" id="{31E3A3EC-9614-B348-A267-9FDAE7D122B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9" name="Line 140">
                  <a:extLst>
                    <a:ext uri="{FF2B5EF4-FFF2-40B4-BE49-F238E27FC236}">
                      <a16:creationId xmlns:a16="http://schemas.microsoft.com/office/drawing/2014/main" id="{B0B53522-07E2-5349-BFCF-2EA8A9EE2165}"/>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0" name="Line 141">
                  <a:extLst>
                    <a:ext uri="{FF2B5EF4-FFF2-40B4-BE49-F238E27FC236}">
                      <a16:creationId xmlns:a16="http://schemas.microsoft.com/office/drawing/2014/main" id="{FBF21EA8-5E65-D349-A56A-6231EDE48406}"/>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6" name="Group 133">
                <a:extLst>
                  <a:ext uri="{FF2B5EF4-FFF2-40B4-BE49-F238E27FC236}">
                    <a16:creationId xmlns:a16="http://schemas.microsoft.com/office/drawing/2014/main" id="{EB8E41AD-5E44-3241-808C-04AC9AE2DF6E}"/>
                  </a:ext>
                </a:extLst>
              </p:cNvPr>
              <p:cNvGrpSpPr>
                <a:grpSpLocks/>
              </p:cNvGrpSpPr>
              <p:nvPr/>
            </p:nvGrpSpPr>
            <p:grpSpPr bwMode="auto">
              <a:xfrm>
                <a:off x="8438032" y="3018963"/>
                <a:ext cx="532759" cy="184809"/>
                <a:chOff x="2356" y="1300"/>
                <a:chExt cx="555" cy="194"/>
              </a:xfrm>
            </p:grpSpPr>
            <p:sp>
              <p:nvSpPr>
                <p:cNvPr id="214897" name="Oval 407">
                  <a:extLst>
                    <a:ext uri="{FF2B5EF4-FFF2-40B4-BE49-F238E27FC236}">
                      <a16:creationId xmlns:a16="http://schemas.microsoft.com/office/drawing/2014/main" id="{C7F4824E-BB39-AD43-AB0F-C40D6CC0754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8" name="Rectangle 410">
                  <a:extLst>
                    <a:ext uri="{FF2B5EF4-FFF2-40B4-BE49-F238E27FC236}">
                      <a16:creationId xmlns:a16="http://schemas.microsoft.com/office/drawing/2014/main" id="{6C5F7E37-F755-074B-8D59-453ADD5005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9" name="Oval 411">
                  <a:extLst>
                    <a:ext uri="{FF2B5EF4-FFF2-40B4-BE49-F238E27FC236}">
                      <a16:creationId xmlns:a16="http://schemas.microsoft.com/office/drawing/2014/main" id="{F8C74AD3-8900-E740-AE48-09AFDAB435C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0" name="Group 137">
                  <a:extLst>
                    <a:ext uri="{FF2B5EF4-FFF2-40B4-BE49-F238E27FC236}">
                      <a16:creationId xmlns:a16="http://schemas.microsoft.com/office/drawing/2014/main" id="{4E03FFE4-5C17-C340-B527-2B5B153FF58B}"/>
                    </a:ext>
                  </a:extLst>
                </p:cNvPr>
                <p:cNvGrpSpPr>
                  <a:grpSpLocks/>
                </p:cNvGrpSpPr>
                <p:nvPr/>
              </p:nvGrpSpPr>
              <p:grpSpPr bwMode="auto">
                <a:xfrm>
                  <a:off x="2468" y="1332"/>
                  <a:ext cx="310" cy="60"/>
                  <a:chOff x="2468" y="1332"/>
                  <a:chExt cx="310" cy="60"/>
                </a:xfrm>
              </p:grpSpPr>
              <p:sp>
                <p:nvSpPr>
                  <p:cNvPr id="214903" name="Freeform 138">
                    <a:extLst>
                      <a:ext uri="{FF2B5EF4-FFF2-40B4-BE49-F238E27FC236}">
                        <a16:creationId xmlns:a16="http://schemas.microsoft.com/office/drawing/2014/main" id="{34629F9A-5146-9D48-82EB-AAC63F240F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4" name="Freeform 139">
                    <a:extLst>
                      <a:ext uri="{FF2B5EF4-FFF2-40B4-BE49-F238E27FC236}">
                        <a16:creationId xmlns:a16="http://schemas.microsoft.com/office/drawing/2014/main" id="{F51B690B-3F17-5941-818D-3B154218EA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1" name="Line 140">
                  <a:extLst>
                    <a:ext uri="{FF2B5EF4-FFF2-40B4-BE49-F238E27FC236}">
                      <a16:creationId xmlns:a16="http://schemas.microsoft.com/office/drawing/2014/main" id="{D4337057-3263-D744-B941-D8535F87B992}"/>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2" name="Line 141">
                  <a:extLst>
                    <a:ext uri="{FF2B5EF4-FFF2-40B4-BE49-F238E27FC236}">
                      <a16:creationId xmlns:a16="http://schemas.microsoft.com/office/drawing/2014/main" id="{296FA59B-D43D-DA45-A03B-5CA3A765810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14767" name="Oval 417">
              <a:extLst>
                <a:ext uri="{FF2B5EF4-FFF2-40B4-BE49-F238E27FC236}">
                  <a16:creationId xmlns:a16="http://schemas.microsoft.com/office/drawing/2014/main" id="{3BAD759A-5BDE-5545-9FC1-E067E689EE61}"/>
                </a:ext>
              </a:extLst>
            </p:cNvPr>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68" name="Group 133">
              <a:extLst>
                <a:ext uri="{FF2B5EF4-FFF2-40B4-BE49-F238E27FC236}">
                  <a16:creationId xmlns:a16="http://schemas.microsoft.com/office/drawing/2014/main" id="{52A4CA0D-886A-484E-A0D1-29D40EBCEEB2}"/>
                </a:ext>
              </a:extLst>
            </p:cNvPr>
            <p:cNvGrpSpPr>
              <a:grpSpLocks/>
            </p:cNvGrpSpPr>
            <p:nvPr/>
          </p:nvGrpSpPr>
          <p:grpSpPr bwMode="auto">
            <a:xfrm>
              <a:off x="2152273" y="4264500"/>
              <a:ext cx="513732" cy="157430"/>
              <a:chOff x="2356" y="1300"/>
              <a:chExt cx="555" cy="194"/>
            </a:xfrm>
          </p:grpSpPr>
          <p:sp>
            <p:nvSpPr>
              <p:cNvPr id="214871" name="Oval 492">
                <a:extLst>
                  <a:ext uri="{FF2B5EF4-FFF2-40B4-BE49-F238E27FC236}">
                    <a16:creationId xmlns:a16="http://schemas.microsoft.com/office/drawing/2014/main" id="{B0BCE71C-E8E3-224B-A302-18CB9EF8761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2" name="Rectangle 410">
                <a:extLst>
                  <a:ext uri="{FF2B5EF4-FFF2-40B4-BE49-F238E27FC236}">
                    <a16:creationId xmlns:a16="http://schemas.microsoft.com/office/drawing/2014/main" id="{7826F0C2-ABE4-604D-826E-4CA039F8CB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3" name="Oval 411">
                <a:extLst>
                  <a:ext uri="{FF2B5EF4-FFF2-40B4-BE49-F238E27FC236}">
                    <a16:creationId xmlns:a16="http://schemas.microsoft.com/office/drawing/2014/main" id="{99883D22-C913-7847-A84B-16BB482A40E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74" name="Group 137">
                <a:extLst>
                  <a:ext uri="{FF2B5EF4-FFF2-40B4-BE49-F238E27FC236}">
                    <a16:creationId xmlns:a16="http://schemas.microsoft.com/office/drawing/2014/main" id="{E1233C47-3BC8-DC40-B856-2F3569E06F14}"/>
                  </a:ext>
                </a:extLst>
              </p:cNvPr>
              <p:cNvGrpSpPr>
                <a:grpSpLocks/>
              </p:cNvGrpSpPr>
              <p:nvPr/>
            </p:nvGrpSpPr>
            <p:grpSpPr bwMode="auto">
              <a:xfrm>
                <a:off x="2468" y="1332"/>
                <a:ext cx="310" cy="60"/>
                <a:chOff x="2468" y="1332"/>
                <a:chExt cx="310" cy="60"/>
              </a:xfrm>
            </p:grpSpPr>
            <p:sp>
              <p:nvSpPr>
                <p:cNvPr id="214877" name="Freeform 138">
                  <a:extLst>
                    <a:ext uri="{FF2B5EF4-FFF2-40B4-BE49-F238E27FC236}">
                      <a16:creationId xmlns:a16="http://schemas.microsoft.com/office/drawing/2014/main" id="{CF1B1763-A84A-B84C-9D68-4357477FD09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8" name="Freeform 139">
                  <a:extLst>
                    <a:ext uri="{FF2B5EF4-FFF2-40B4-BE49-F238E27FC236}">
                      <a16:creationId xmlns:a16="http://schemas.microsoft.com/office/drawing/2014/main" id="{B0EC3937-4C4D-D441-8864-91E86FA2519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75" name="Line 140">
                <a:extLst>
                  <a:ext uri="{FF2B5EF4-FFF2-40B4-BE49-F238E27FC236}">
                    <a16:creationId xmlns:a16="http://schemas.microsoft.com/office/drawing/2014/main" id="{7750BF78-38D2-DE44-B1E2-80A17B1E8E41}"/>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6" name="Line 141">
                <a:extLst>
                  <a:ext uri="{FF2B5EF4-FFF2-40B4-BE49-F238E27FC236}">
                    <a16:creationId xmlns:a16="http://schemas.microsoft.com/office/drawing/2014/main" id="{DB5E2913-28CB-5649-807C-384C9CDC2660}"/>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69" name="Straight Connector 419">
              <a:extLst>
                <a:ext uri="{FF2B5EF4-FFF2-40B4-BE49-F238E27FC236}">
                  <a16:creationId xmlns:a16="http://schemas.microsoft.com/office/drawing/2014/main" id="{7A0AF1D9-D5AD-A94E-8A63-B763BF81BC72}"/>
                </a:ext>
              </a:extLst>
            </p:cNvPr>
            <p:cNvCxnSpPr>
              <a:cxnSpLocks noChangeShapeType="1"/>
              <a:stCxn id="214876" idx="0"/>
            </p:cNvCxnSpPr>
            <p:nvPr/>
          </p:nvCxnSpPr>
          <p:spPr bwMode="auto">
            <a:xfrm>
              <a:off x="2662301" y="4315623"/>
              <a:ext cx="940541"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0" name="Straight Connector 420">
              <a:extLst>
                <a:ext uri="{FF2B5EF4-FFF2-40B4-BE49-F238E27FC236}">
                  <a16:creationId xmlns:a16="http://schemas.microsoft.com/office/drawing/2014/main" id="{B51F1F90-5831-724C-9EDC-6D839F30EEC9}"/>
                </a:ext>
              </a:extLst>
            </p:cNvPr>
            <p:cNvCxnSpPr>
              <a:cxnSpLocks noChangeShapeType="1"/>
            </p:cNvCxnSpPr>
            <p:nvPr/>
          </p:nvCxnSpPr>
          <p:spPr bwMode="auto">
            <a:xfrm>
              <a:off x="3112420" y="4624308"/>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1" name="Straight Connector 421">
              <a:extLst>
                <a:ext uri="{FF2B5EF4-FFF2-40B4-BE49-F238E27FC236}">
                  <a16:creationId xmlns:a16="http://schemas.microsoft.com/office/drawing/2014/main" id="{F02E00D3-03F7-3241-8926-EE992527EA62}"/>
                </a:ext>
              </a:extLst>
            </p:cNvPr>
            <p:cNvCxnSpPr>
              <a:cxnSpLocks noChangeShapeType="1"/>
            </p:cNvCxnSpPr>
            <p:nvPr/>
          </p:nvCxnSpPr>
          <p:spPr bwMode="auto">
            <a:xfrm flipV="1">
              <a:off x="2920421" y="4797919"/>
              <a:ext cx="234667" cy="388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2" name="Straight Connector 422">
              <a:extLst>
                <a:ext uri="{FF2B5EF4-FFF2-40B4-BE49-F238E27FC236}">
                  <a16:creationId xmlns:a16="http://schemas.microsoft.com/office/drawing/2014/main" id="{58D8E48A-BD79-8740-8710-2C1F1308DF65}"/>
                </a:ext>
              </a:extLst>
            </p:cNvPr>
            <p:cNvCxnSpPr>
              <a:cxnSpLocks noChangeShapeType="1"/>
            </p:cNvCxnSpPr>
            <p:nvPr/>
          </p:nvCxnSpPr>
          <p:spPr bwMode="auto">
            <a:xfrm flipV="1">
              <a:off x="2636021" y="4648548"/>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3" name="Straight Connector 423">
              <a:extLst>
                <a:ext uri="{FF2B5EF4-FFF2-40B4-BE49-F238E27FC236}">
                  <a16:creationId xmlns:a16="http://schemas.microsoft.com/office/drawing/2014/main" id="{5B13BFDD-C5EF-AF4C-AEAB-E43E9F7E100C}"/>
                </a:ext>
              </a:extLst>
            </p:cNvPr>
            <p:cNvCxnSpPr>
              <a:cxnSpLocks noChangeShapeType="1"/>
            </p:cNvCxnSpPr>
            <p:nvPr/>
          </p:nvCxnSpPr>
          <p:spPr bwMode="auto">
            <a:xfrm flipV="1">
              <a:off x="2348386" y="4902256"/>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4" name="Straight Connector 424">
              <a:extLst>
                <a:ext uri="{FF2B5EF4-FFF2-40B4-BE49-F238E27FC236}">
                  <a16:creationId xmlns:a16="http://schemas.microsoft.com/office/drawing/2014/main" id="{0AE4B68E-6699-F245-B240-F4F9E3FBC0D6}"/>
                </a:ext>
              </a:extLst>
            </p:cNvPr>
            <p:cNvCxnSpPr>
              <a:cxnSpLocks noChangeShapeType="1"/>
            </p:cNvCxnSpPr>
            <p:nvPr/>
          </p:nvCxnSpPr>
          <p:spPr bwMode="auto">
            <a:xfrm flipV="1">
              <a:off x="3127556" y="4839857"/>
              <a:ext cx="243934" cy="21547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5" name="Straight Connector 425">
              <a:extLst>
                <a:ext uri="{FF2B5EF4-FFF2-40B4-BE49-F238E27FC236}">
                  <a16:creationId xmlns:a16="http://schemas.microsoft.com/office/drawing/2014/main" id="{41157C2E-2B04-1C49-B90C-160EEC4FE624}"/>
                </a:ext>
              </a:extLst>
            </p:cNvPr>
            <p:cNvCxnSpPr>
              <a:cxnSpLocks noChangeShapeType="1"/>
            </p:cNvCxnSpPr>
            <p:nvPr/>
          </p:nvCxnSpPr>
          <p:spPr bwMode="auto">
            <a:xfrm flipH="1" flipV="1">
              <a:off x="3601475" y="4827798"/>
              <a:ext cx="342282" cy="1059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6" name="Straight Connector 426">
              <a:extLst>
                <a:ext uri="{FF2B5EF4-FFF2-40B4-BE49-F238E27FC236}">
                  <a16:creationId xmlns:a16="http://schemas.microsoft.com/office/drawing/2014/main" id="{934D45D4-B1CF-784C-B94A-16BE7E203159}"/>
                </a:ext>
              </a:extLst>
            </p:cNvPr>
            <p:cNvCxnSpPr>
              <a:cxnSpLocks noChangeShapeType="1"/>
            </p:cNvCxnSpPr>
            <p:nvPr/>
          </p:nvCxnSpPr>
          <p:spPr bwMode="auto">
            <a:xfrm flipV="1">
              <a:off x="3587811" y="4532353"/>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7" name="Straight Connector 427">
              <a:extLst>
                <a:ext uri="{FF2B5EF4-FFF2-40B4-BE49-F238E27FC236}">
                  <a16:creationId xmlns:a16="http://schemas.microsoft.com/office/drawing/2014/main" id="{06E30078-B071-9349-AB58-0B35335E7F04}"/>
                </a:ext>
              </a:extLst>
            </p:cNvPr>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778" name="Group 133">
              <a:extLst>
                <a:ext uri="{FF2B5EF4-FFF2-40B4-BE49-F238E27FC236}">
                  <a16:creationId xmlns:a16="http://schemas.microsoft.com/office/drawing/2014/main" id="{EAA5A0A7-E86D-1C43-A64D-EC874E3D577F}"/>
                </a:ext>
              </a:extLst>
            </p:cNvPr>
            <p:cNvGrpSpPr>
              <a:grpSpLocks/>
            </p:cNvGrpSpPr>
            <p:nvPr/>
          </p:nvGrpSpPr>
          <p:grpSpPr bwMode="auto">
            <a:xfrm>
              <a:off x="3144256" y="4681756"/>
              <a:ext cx="513732" cy="157430"/>
              <a:chOff x="2356" y="1300"/>
              <a:chExt cx="555" cy="194"/>
            </a:xfrm>
          </p:grpSpPr>
          <p:sp>
            <p:nvSpPr>
              <p:cNvPr id="214863" name="Oval 407">
                <a:extLst>
                  <a:ext uri="{FF2B5EF4-FFF2-40B4-BE49-F238E27FC236}">
                    <a16:creationId xmlns:a16="http://schemas.microsoft.com/office/drawing/2014/main" id="{D93EE23C-1EFB-0544-A207-A8F3361961B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4" name="Rectangle 410">
                <a:extLst>
                  <a:ext uri="{FF2B5EF4-FFF2-40B4-BE49-F238E27FC236}">
                    <a16:creationId xmlns:a16="http://schemas.microsoft.com/office/drawing/2014/main" id="{B4DCD123-DB37-2642-8237-860AAF5AA4E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5" name="Oval 411">
                <a:extLst>
                  <a:ext uri="{FF2B5EF4-FFF2-40B4-BE49-F238E27FC236}">
                    <a16:creationId xmlns:a16="http://schemas.microsoft.com/office/drawing/2014/main" id="{E8A6E07F-C85A-5E43-9F52-691CD000415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66" name="Group 137">
                <a:extLst>
                  <a:ext uri="{FF2B5EF4-FFF2-40B4-BE49-F238E27FC236}">
                    <a16:creationId xmlns:a16="http://schemas.microsoft.com/office/drawing/2014/main" id="{E4B6828B-A1AB-FF46-92A4-327E181B1B75}"/>
                  </a:ext>
                </a:extLst>
              </p:cNvPr>
              <p:cNvGrpSpPr>
                <a:grpSpLocks/>
              </p:cNvGrpSpPr>
              <p:nvPr/>
            </p:nvGrpSpPr>
            <p:grpSpPr bwMode="auto">
              <a:xfrm>
                <a:off x="2468" y="1332"/>
                <a:ext cx="310" cy="60"/>
                <a:chOff x="2468" y="1332"/>
                <a:chExt cx="310" cy="60"/>
              </a:xfrm>
            </p:grpSpPr>
            <p:sp>
              <p:nvSpPr>
                <p:cNvPr id="214869" name="Freeform 138">
                  <a:extLst>
                    <a:ext uri="{FF2B5EF4-FFF2-40B4-BE49-F238E27FC236}">
                      <a16:creationId xmlns:a16="http://schemas.microsoft.com/office/drawing/2014/main" id="{273FFF12-34FA-2848-AB58-65BA1BF5B5B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0" name="Freeform 139">
                  <a:extLst>
                    <a:ext uri="{FF2B5EF4-FFF2-40B4-BE49-F238E27FC236}">
                      <a16:creationId xmlns:a16="http://schemas.microsoft.com/office/drawing/2014/main" id="{ED11D114-BEF7-9841-B6C1-7256FAD6EAC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67" name="Line 140">
                <a:extLst>
                  <a:ext uri="{FF2B5EF4-FFF2-40B4-BE49-F238E27FC236}">
                    <a16:creationId xmlns:a16="http://schemas.microsoft.com/office/drawing/2014/main" id="{7E3C3D61-BB03-694B-809B-C2395F9E29EE}"/>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8" name="Line 141">
                <a:extLst>
                  <a:ext uri="{FF2B5EF4-FFF2-40B4-BE49-F238E27FC236}">
                    <a16:creationId xmlns:a16="http://schemas.microsoft.com/office/drawing/2014/main" id="{BDCD8423-B1D7-264F-A789-EE3FD53C0654}"/>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79" name="Group 133">
              <a:extLst>
                <a:ext uri="{FF2B5EF4-FFF2-40B4-BE49-F238E27FC236}">
                  <a16:creationId xmlns:a16="http://schemas.microsoft.com/office/drawing/2014/main" id="{DD0A5154-B069-2F4A-9897-73C73342A744}"/>
                </a:ext>
              </a:extLst>
            </p:cNvPr>
            <p:cNvGrpSpPr>
              <a:grpSpLocks/>
            </p:cNvGrpSpPr>
            <p:nvPr/>
          </p:nvGrpSpPr>
          <p:grpSpPr bwMode="auto">
            <a:xfrm>
              <a:off x="2389607" y="4745631"/>
              <a:ext cx="513732" cy="157430"/>
              <a:chOff x="2356" y="1300"/>
              <a:chExt cx="555" cy="194"/>
            </a:xfrm>
          </p:grpSpPr>
          <p:sp>
            <p:nvSpPr>
              <p:cNvPr id="214855" name="Oval 407">
                <a:extLst>
                  <a:ext uri="{FF2B5EF4-FFF2-40B4-BE49-F238E27FC236}">
                    <a16:creationId xmlns:a16="http://schemas.microsoft.com/office/drawing/2014/main" id="{707E0996-C8FE-BA4D-8978-5E37252334F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6" name="Rectangle 410">
                <a:extLst>
                  <a:ext uri="{FF2B5EF4-FFF2-40B4-BE49-F238E27FC236}">
                    <a16:creationId xmlns:a16="http://schemas.microsoft.com/office/drawing/2014/main" id="{2163E06B-55E6-D542-9479-6D9916BA310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7" name="Oval 411">
                <a:extLst>
                  <a:ext uri="{FF2B5EF4-FFF2-40B4-BE49-F238E27FC236}">
                    <a16:creationId xmlns:a16="http://schemas.microsoft.com/office/drawing/2014/main" id="{FEE2B1A6-60D2-9F49-80F4-CDCE0767ACA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8" name="Group 137">
                <a:extLst>
                  <a:ext uri="{FF2B5EF4-FFF2-40B4-BE49-F238E27FC236}">
                    <a16:creationId xmlns:a16="http://schemas.microsoft.com/office/drawing/2014/main" id="{78B71DD3-415F-894C-985D-EE72BDDAF20E}"/>
                  </a:ext>
                </a:extLst>
              </p:cNvPr>
              <p:cNvGrpSpPr>
                <a:grpSpLocks/>
              </p:cNvGrpSpPr>
              <p:nvPr/>
            </p:nvGrpSpPr>
            <p:grpSpPr bwMode="auto">
              <a:xfrm>
                <a:off x="2468" y="1332"/>
                <a:ext cx="310" cy="60"/>
                <a:chOff x="2468" y="1332"/>
                <a:chExt cx="310" cy="60"/>
              </a:xfrm>
            </p:grpSpPr>
            <p:sp>
              <p:nvSpPr>
                <p:cNvPr id="214861" name="Freeform 138">
                  <a:extLst>
                    <a:ext uri="{FF2B5EF4-FFF2-40B4-BE49-F238E27FC236}">
                      <a16:creationId xmlns:a16="http://schemas.microsoft.com/office/drawing/2014/main" id="{7DB0D2B3-0A7D-DA48-A0B7-C6FF47896C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2" name="Freeform 139">
                  <a:extLst>
                    <a:ext uri="{FF2B5EF4-FFF2-40B4-BE49-F238E27FC236}">
                      <a16:creationId xmlns:a16="http://schemas.microsoft.com/office/drawing/2014/main" id="{DFC94E12-76F6-7946-AEDF-586C62F81F8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9" name="Line 140">
                <a:extLst>
                  <a:ext uri="{FF2B5EF4-FFF2-40B4-BE49-F238E27FC236}">
                    <a16:creationId xmlns:a16="http://schemas.microsoft.com/office/drawing/2014/main" id="{16FB8961-0964-FE4E-AE70-30BBA6721C77}"/>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0" name="Line 141">
                <a:extLst>
                  <a:ext uri="{FF2B5EF4-FFF2-40B4-BE49-F238E27FC236}">
                    <a16:creationId xmlns:a16="http://schemas.microsoft.com/office/drawing/2014/main" id="{4875877B-DCA6-6043-8A8A-FE645F4B4EDE}"/>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0" name="Group 133">
              <a:extLst>
                <a:ext uri="{FF2B5EF4-FFF2-40B4-BE49-F238E27FC236}">
                  <a16:creationId xmlns:a16="http://schemas.microsoft.com/office/drawing/2014/main" id="{B255C83F-46E2-2749-97EE-0B2028B6B620}"/>
                </a:ext>
              </a:extLst>
            </p:cNvPr>
            <p:cNvGrpSpPr>
              <a:grpSpLocks/>
            </p:cNvGrpSpPr>
            <p:nvPr/>
          </p:nvGrpSpPr>
          <p:grpSpPr bwMode="auto">
            <a:xfrm>
              <a:off x="2667612" y="4492206"/>
              <a:ext cx="513732" cy="157430"/>
              <a:chOff x="2356" y="1300"/>
              <a:chExt cx="555" cy="194"/>
            </a:xfrm>
          </p:grpSpPr>
          <p:sp>
            <p:nvSpPr>
              <p:cNvPr id="214847" name="Oval 407">
                <a:extLst>
                  <a:ext uri="{FF2B5EF4-FFF2-40B4-BE49-F238E27FC236}">
                    <a16:creationId xmlns:a16="http://schemas.microsoft.com/office/drawing/2014/main" id="{3CDE67C2-116B-5B44-88BD-E95F784178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8" name="Rectangle 410">
                <a:extLst>
                  <a:ext uri="{FF2B5EF4-FFF2-40B4-BE49-F238E27FC236}">
                    <a16:creationId xmlns:a16="http://schemas.microsoft.com/office/drawing/2014/main" id="{2D363C4F-05EC-FE43-AD31-4CFF9075DFC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9" name="Oval 411">
                <a:extLst>
                  <a:ext uri="{FF2B5EF4-FFF2-40B4-BE49-F238E27FC236}">
                    <a16:creationId xmlns:a16="http://schemas.microsoft.com/office/drawing/2014/main" id="{F0EBCA53-2CFF-6843-8B32-66660328A44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0" name="Group 137">
                <a:extLst>
                  <a:ext uri="{FF2B5EF4-FFF2-40B4-BE49-F238E27FC236}">
                    <a16:creationId xmlns:a16="http://schemas.microsoft.com/office/drawing/2014/main" id="{8D22F74A-AFFA-0042-8B4D-F1833B567DBC}"/>
                  </a:ext>
                </a:extLst>
              </p:cNvPr>
              <p:cNvGrpSpPr>
                <a:grpSpLocks/>
              </p:cNvGrpSpPr>
              <p:nvPr/>
            </p:nvGrpSpPr>
            <p:grpSpPr bwMode="auto">
              <a:xfrm>
                <a:off x="2468" y="1332"/>
                <a:ext cx="310" cy="60"/>
                <a:chOff x="2468" y="1332"/>
                <a:chExt cx="310" cy="60"/>
              </a:xfrm>
            </p:grpSpPr>
            <p:sp>
              <p:nvSpPr>
                <p:cNvPr id="214853" name="Freeform 138">
                  <a:extLst>
                    <a:ext uri="{FF2B5EF4-FFF2-40B4-BE49-F238E27FC236}">
                      <a16:creationId xmlns:a16="http://schemas.microsoft.com/office/drawing/2014/main" id="{703E87B3-22AF-4147-94A9-B72E576C467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4" name="Freeform 139">
                  <a:extLst>
                    <a:ext uri="{FF2B5EF4-FFF2-40B4-BE49-F238E27FC236}">
                      <a16:creationId xmlns:a16="http://schemas.microsoft.com/office/drawing/2014/main" id="{BA65DB44-CA13-3B44-B246-7D68410F479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1" name="Line 140">
                <a:extLst>
                  <a:ext uri="{FF2B5EF4-FFF2-40B4-BE49-F238E27FC236}">
                    <a16:creationId xmlns:a16="http://schemas.microsoft.com/office/drawing/2014/main" id="{EC912430-2C5C-494B-AD18-A54B9E635595}"/>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2" name="Line 141">
                <a:extLst>
                  <a:ext uri="{FF2B5EF4-FFF2-40B4-BE49-F238E27FC236}">
                    <a16:creationId xmlns:a16="http://schemas.microsoft.com/office/drawing/2014/main" id="{F727E1B5-935F-7248-A3DB-31F27602AEB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1" name="Group 133">
              <a:extLst>
                <a:ext uri="{FF2B5EF4-FFF2-40B4-BE49-F238E27FC236}">
                  <a16:creationId xmlns:a16="http://schemas.microsoft.com/office/drawing/2014/main" id="{F638E17D-494A-F746-A457-A1084469CEA4}"/>
                </a:ext>
              </a:extLst>
            </p:cNvPr>
            <p:cNvGrpSpPr>
              <a:grpSpLocks/>
            </p:cNvGrpSpPr>
            <p:nvPr/>
          </p:nvGrpSpPr>
          <p:grpSpPr bwMode="auto">
            <a:xfrm>
              <a:off x="3578257" y="4374514"/>
              <a:ext cx="513732" cy="157430"/>
              <a:chOff x="2356" y="1300"/>
              <a:chExt cx="555" cy="194"/>
            </a:xfrm>
          </p:grpSpPr>
          <p:sp>
            <p:nvSpPr>
              <p:cNvPr id="214839" name="Oval 407">
                <a:extLst>
                  <a:ext uri="{FF2B5EF4-FFF2-40B4-BE49-F238E27FC236}">
                    <a16:creationId xmlns:a16="http://schemas.microsoft.com/office/drawing/2014/main" id="{9B051B41-B4FF-C043-B21E-027F52B7E37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0" name="Rectangle 410">
                <a:extLst>
                  <a:ext uri="{FF2B5EF4-FFF2-40B4-BE49-F238E27FC236}">
                    <a16:creationId xmlns:a16="http://schemas.microsoft.com/office/drawing/2014/main" id="{D1CCE3F2-95E6-6F40-B619-21BCC84AC38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1" name="Oval 411">
                <a:extLst>
                  <a:ext uri="{FF2B5EF4-FFF2-40B4-BE49-F238E27FC236}">
                    <a16:creationId xmlns:a16="http://schemas.microsoft.com/office/drawing/2014/main" id="{A967DF73-9E5A-BA4A-A6B1-4D97819E5FC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42" name="Group 137">
                <a:extLst>
                  <a:ext uri="{FF2B5EF4-FFF2-40B4-BE49-F238E27FC236}">
                    <a16:creationId xmlns:a16="http://schemas.microsoft.com/office/drawing/2014/main" id="{F8384F1B-531F-EA4E-991F-9A0DC109798B}"/>
                  </a:ext>
                </a:extLst>
              </p:cNvPr>
              <p:cNvGrpSpPr>
                <a:grpSpLocks/>
              </p:cNvGrpSpPr>
              <p:nvPr/>
            </p:nvGrpSpPr>
            <p:grpSpPr bwMode="auto">
              <a:xfrm>
                <a:off x="2468" y="1332"/>
                <a:ext cx="310" cy="60"/>
                <a:chOff x="2468" y="1332"/>
                <a:chExt cx="310" cy="60"/>
              </a:xfrm>
            </p:grpSpPr>
            <p:sp>
              <p:nvSpPr>
                <p:cNvPr id="214845" name="Freeform 138">
                  <a:extLst>
                    <a:ext uri="{FF2B5EF4-FFF2-40B4-BE49-F238E27FC236}">
                      <a16:creationId xmlns:a16="http://schemas.microsoft.com/office/drawing/2014/main" id="{874988F7-966B-8646-AF63-EB7E5571766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6" name="Freeform 139">
                  <a:extLst>
                    <a:ext uri="{FF2B5EF4-FFF2-40B4-BE49-F238E27FC236}">
                      <a16:creationId xmlns:a16="http://schemas.microsoft.com/office/drawing/2014/main" id="{82067B18-A903-5E48-9F54-08873094617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43" name="Line 140">
                <a:extLst>
                  <a:ext uri="{FF2B5EF4-FFF2-40B4-BE49-F238E27FC236}">
                    <a16:creationId xmlns:a16="http://schemas.microsoft.com/office/drawing/2014/main" id="{B2FA9052-838C-8C4F-BCE4-C70E8AFD898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4" name="Line 141">
                <a:extLst>
                  <a:ext uri="{FF2B5EF4-FFF2-40B4-BE49-F238E27FC236}">
                    <a16:creationId xmlns:a16="http://schemas.microsoft.com/office/drawing/2014/main" id="{DF12AE87-8E42-C640-BCB3-C6C7B7E35C9A}"/>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2" name="Group 133">
              <a:extLst>
                <a:ext uri="{FF2B5EF4-FFF2-40B4-BE49-F238E27FC236}">
                  <a16:creationId xmlns:a16="http://schemas.microsoft.com/office/drawing/2014/main" id="{D9BA981B-88F2-2048-841F-AFB6D229D377}"/>
                </a:ext>
              </a:extLst>
            </p:cNvPr>
            <p:cNvGrpSpPr>
              <a:grpSpLocks/>
            </p:cNvGrpSpPr>
            <p:nvPr/>
          </p:nvGrpSpPr>
          <p:grpSpPr bwMode="auto">
            <a:xfrm>
              <a:off x="3797517" y="4879598"/>
              <a:ext cx="513732" cy="157430"/>
              <a:chOff x="2356" y="1300"/>
              <a:chExt cx="555" cy="194"/>
            </a:xfrm>
          </p:grpSpPr>
          <p:sp>
            <p:nvSpPr>
              <p:cNvPr id="214831" name="Oval 407">
                <a:extLst>
                  <a:ext uri="{FF2B5EF4-FFF2-40B4-BE49-F238E27FC236}">
                    <a16:creationId xmlns:a16="http://schemas.microsoft.com/office/drawing/2014/main" id="{E3191F18-65FC-9742-AAF4-38B27CEF651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2" name="Rectangle 410">
                <a:extLst>
                  <a:ext uri="{FF2B5EF4-FFF2-40B4-BE49-F238E27FC236}">
                    <a16:creationId xmlns:a16="http://schemas.microsoft.com/office/drawing/2014/main" id="{04CA71FA-FD06-D54B-960C-DDD9E940070C}"/>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3" name="Oval 411">
                <a:extLst>
                  <a:ext uri="{FF2B5EF4-FFF2-40B4-BE49-F238E27FC236}">
                    <a16:creationId xmlns:a16="http://schemas.microsoft.com/office/drawing/2014/main" id="{E6140C2C-EDAC-8645-8F8C-E7AC0F6EED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34" name="Group 137">
                <a:extLst>
                  <a:ext uri="{FF2B5EF4-FFF2-40B4-BE49-F238E27FC236}">
                    <a16:creationId xmlns:a16="http://schemas.microsoft.com/office/drawing/2014/main" id="{1DA61B62-5433-BE42-9505-4A887F2B9347}"/>
                  </a:ext>
                </a:extLst>
              </p:cNvPr>
              <p:cNvGrpSpPr>
                <a:grpSpLocks/>
              </p:cNvGrpSpPr>
              <p:nvPr/>
            </p:nvGrpSpPr>
            <p:grpSpPr bwMode="auto">
              <a:xfrm>
                <a:off x="2468" y="1332"/>
                <a:ext cx="310" cy="60"/>
                <a:chOff x="2468" y="1332"/>
                <a:chExt cx="310" cy="60"/>
              </a:xfrm>
            </p:grpSpPr>
            <p:sp>
              <p:nvSpPr>
                <p:cNvPr id="214837" name="Freeform 138">
                  <a:extLst>
                    <a:ext uri="{FF2B5EF4-FFF2-40B4-BE49-F238E27FC236}">
                      <a16:creationId xmlns:a16="http://schemas.microsoft.com/office/drawing/2014/main" id="{8C0DD640-5598-0A47-8FE0-C4C501DF28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8" name="Freeform 139">
                  <a:extLst>
                    <a:ext uri="{FF2B5EF4-FFF2-40B4-BE49-F238E27FC236}">
                      <a16:creationId xmlns:a16="http://schemas.microsoft.com/office/drawing/2014/main" id="{86B3607F-2C46-2D49-9698-D3C3FFBA204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35" name="Line 140">
                <a:extLst>
                  <a:ext uri="{FF2B5EF4-FFF2-40B4-BE49-F238E27FC236}">
                    <a16:creationId xmlns:a16="http://schemas.microsoft.com/office/drawing/2014/main" id="{51E1455A-9671-2546-BE76-D9824127B9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6" name="Line 141">
                <a:extLst>
                  <a:ext uri="{FF2B5EF4-FFF2-40B4-BE49-F238E27FC236}">
                    <a16:creationId xmlns:a16="http://schemas.microsoft.com/office/drawing/2014/main" id="{7709D233-6CE8-9444-9BA6-121B10B6631D}"/>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3" name="Group 133">
              <a:extLst>
                <a:ext uri="{FF2B5EF4-FFF2-40B4-BE49-F238E27FC236}">
                  <a16:creationId xmlns:a16="http://schemas.microsoft.com/office/drawing/2014/main" id="{DA6931DE-1DD8-F442-80DA-559C81E0EC87}"/>
                </a:ext>
              </a:extLst>
            </p:cNvPr>
            <p:cNvGrpSpPr>
              <a:grpSpLocks/>
            </p:cNvGrpSpPr>
            <p:nvPr/>
          </p:nvGrpSpPr>
          <p:grpSpPr bwMode="auto">
            <a:xfrm>
              <a:off x="2927730" y="5041357"/>
              <a:ext cx="513732" cy="157430"/>
              <a:chOff x="2356" y="1300"/>
              <a:chExt cx="555" cy="194"/>
            </a:xfrm>
          </p:grpSpPr>
          <p:sp>
            <p:nvSpPr>
              <p:cNvPr id="214823" name="Oval 407">
                <a:extLst>
                  <a:ext uri="{FF2B5EF4-FFF2-40B4-BE49-F238E27FC236}">
                    <a16:creationId xmlns:a16="http://schemas.microsoft.com/office/drawing/2014/main" id="{AC436F2E-5FE3-AB4A-8E3A-1F6EB0BD22C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4" name="Rectangle 410">
                <a:extLst>
                  <a:ext uri="{FF2B5EF4-FFF2-40B4-BE49-F238E27FC236}">
                    <a16:creationId xmlns:a16="http://schemas.microsoft.com/office/drawing/2014/main" id="{D63B5470-32DD-EF4C-BE70-D7286C3987F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5" name="Oval 411">
                <a:extLst>
                  <a:ext uri="{FF2B5EF4-FFF2-40B4-BE49-F238E27FC236}">
                    <a16:creationId xmlns:a16="http://schemas.microsoft.com/office/drawing/2014/main" id="{9E18D6BE-84B9-CD4B-A790-9938017B25B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26" name="Group 137">
                <a:extLst>
                  <a:ext uri="{FF2B5EF4-FFF2-40B4-BE49-F238E27FC236}">
                    <a16:creationId xmlns:a16="http://schemas.microsoft.com/office/drawing/2014/main" id="{B94942B3-6725-6F41-A4C8-BBF197C7C08E}"/>
                  </a:ext>
                </a:extLst>
              </p:cNvPr>
              <p:cNvGrpSpPr>
                <a:grpSpLocks/>
              </p:cNvGrpSpPr>
              <p:nvPr/>
            </p:nvGrpSpPr>
            <p:grpSpPr bwMode="auto">
              <a:xfrm>
                <a:off x="2468" y="1332"/>
                <a:ext cx="310" cy="60"/>
                <a:chOff x="2468" y="1332"/>
                <a:chExt cx="310" cy="60"/>
              </a:xfrm>
            </p:grpSpPr>
            <p:sp>
              <p:nvSpPr>
                <p:cNvPr id="214829" name="Freeform 138">
                  <a:extLst>
                    <a:ext uri="{FF2B5EF4-FFF2-40B4-BE49-F238E27FC236}">
                      <a16:creationId xmlns:a16="http://schemas.microsoft.com/office/drawing/2014/main" id="{8BDCE39A-64CE-EE4D-B70F-990CD7FF27D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0" name="Freeform 139">
                  <a:extLst>
                    <a:ext uri="{FF2B5EF4-FFF2-40B4-BE49-F238E27FC236}">
                      <a16:creationId xmlns:a16="http://schemas.microsoft.com/office/drawing/2014/main" id="{4038D430-FAAB-5E41-8026-82B88BFB918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27" name="Line 140">
                <a:extLst>
                  <a:ext uri="{FF2B5EF4-FFF2-40B4-BE49-F238E27FC236}">
                    <a16:creationId xmlns:a16="http://schemas.microsoft.com/office/drawing/2014/main" id="{AB69C545-F0FB-A646-B921-9A42AFF87353}"/>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8" name="Line 141">
                <a:extLst>
                  <a:ext uri="{FF2B5EF4-FFF2-40B4-BE49-F238E27FC236}">
                    <a16:creationId xmlns:a16="http://schemas.microsoft.com/office/drawing/2014/main" id="{BD3DF7FE-3BAA-1C46-AFEE-6DA2D157E9B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4" name="Group 133">
              <a:extLst>
                <a:ext uri="{FF2B5EF4-FFF2-40B4-BE49-F238E27FC236}">
                  <a16:creationId xmlns:a16="http://schemas.microsoft.com/office/drawing/2014/main" id="{B153CE43-BB57-8345-B434-118B95D7B3D4}"/>
                </a:ext>
              </a:extLst>
            </p:cNvPr>
            <p:cNvGrpSpPr>
              <a:grpSpLocks/>
            </p:cNvGrpSpPr>
            <p:nvPr/>
          </p:nvGrpSpPr>
          <p:grpSpPr bwMode="auto">
            <a:xfrm>
              <a:off x="2066981" y="4995523"/>
              <a:ext cx="513732" cy="157430"/>
              <a:chOff x="2356" y="1300"/>
              <a:chExt cx="555" cy="194"/>
            </a:xfrm>
          </p:grpSpPr>
          <p:sp>
            <p:nvSpPr>
              <p:cNvPr id="214815" name="Oval 407">
                <a:extLst>
                  <a:ext uri="{FF2B5EF4-FFF2-40B4-BE49-F238E27FC236}">
                    <a16:creationId xmlns:a16="http://schemas.microsoft.com/office/drawing/2014/main" id="{43A93EA8-4C5D-E24E-BA2B-A8BB05962EE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6" name="Rectangle 410">
                <a:extLst>
                  <a:ext uri="{FF2B5EF4-FFF2-40B4-BE49-F238E27FC236}">
                    <a16:creationId xmlns:a16="http://schemas.microsoft.com/office/drawing/2014/main" id="{49C154B9-C2BF-D945-9630-15D0738C9B4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7" name="Oval 411">
                <a:extLst>
                  <a:ext uri="{FF2B5EF4-FFF2-40B4-BE49-F238E27FC236}">
                    <a16:creationId xmlns:a16="http://schemas.microsoft.com/office/drawing/2014/main" id="{60B9E8DF-F64B-E341-9FAE-376EC093949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18" name="Group 137">
                <a:extLst>
                  <a:ext uri="{FF2B5EF4-FFF2-40B4-BE49-F238E27FC236}">
                    <a16:creationId xmlns:a16="http://schemas.microsoft.com/office/drawing/2014/main" id="{E257D2A1-69E2-1444-A859-4AFC7C68C485}"/>
                  </a:ext>
                </a:extLst>
              </p:cNvPr>
              <p:cNvGrpSpPr>
                <a:grpSpLocks/>
              </p:cNvGrpSpPr>
              <p:nvPr/>
            </p:nvGrpSpPr>
            <p:grpSpPr bwMode="auto">
              <a:xfrm>
                <a:off x="2468" y="1332"/>
                <a:ext cx="310" cy="60"/>
                <a:chOff x="2468" y="1332"/>
                <a:chExt cx="310" cy="60"/>
              </a:xfrm>
            </p:grpSpPr>
            <p:sp>
              <p:nvSpPr>
                <p:cNvPr id="214821" name="Freeform 138">
                  <a:extLst>
                    <a:ext uri="{FF2B5EF4-FFF2-40B4-BE49-F238E27FC236}">
                      <a16:creationId xmlns:a16="http://schemas.microsoft.com/office/drawing/2014/main" id="{F82EE89F-728B-184D-8292-62E17DED4F0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2" name="Freeform 139">
                  <a:extLst>
                    <a:ext uri="{FF2B5EF4-FFF2-40B4-BE49-F238E27FC236}">
                      <a16:creationId xmlns:a16="http://schemas.microsoft.com/office/drawing/2014/main" id="{0EEB83C5-B0E8-5041-AA6B-1ED037A4E0B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19" name="Line 140">
                <a:extLst>
                  <a:ext uri="{FF2B5EF4-FFF2-40B4-BE49-F238E27FC236}">
                    <a16:creationId xmlns:a16="http://schemas.microsoft.com/office/drawing/2014/main" id="{EAFB93B0-9A23-184A-A135-95A82231FA5C}"/>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0" name="Line 141">
                <a:extLst>
                  <a:ext uri="{FF2B5EF4-FFF2-40B4-BE49-F238E27FC236}">
                    <a16:creationId xmlns:a16="http://schemas.microsoft.com/office/drawing/2014/main" id="{46B990D8-3615-DD41-97A8-2B2FFC4E94F1}"/>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85" name="Straight Connector 12">
              <a:extLst>
                <a:ext uri="{FF2B5EF4-FFF2-40B4-BE49-F238E27FC236}">
                  <a16:creationId xmlns:a16="http://schemas.microsoft.com/office/drawing/2014/main" id="{C7A74BE5-803F-FE4A-9405-F3F0C581D9BD}"/>
                </a:ext>
              </a:extLst>
            </p:cNvPr>
            <p:cNvCxnSpPr>
              <a:cxnSpLocks noChangeShapeType="1"/>
              <a:endCxn id="214955" idx="1"/>
            </p:cNvCxnSpPr>
            <p:nvPr/>
          </p:nvCxnSpPr>
          <p:spPr bwMode="auto">
            <a:xfrm>
              <a:off x="2382838" y="2609848"/>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6" name="Straight Connector 500">
              <a:extLst>
                <a:ext uri="{FF2B5EF4-FFF2-40B4-BE49-F238E27FC236}">
                  <a16:creationId xmlns:a16="http://schemas.microsoft.com/office/drawing/2014/main" id="{AB661CE2-CEA5-ED4B-A163-59BA3A829AF1}"/>
                </a:ext>
              </a:extLst>
            </p:cNvPr>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7" name="Straight Connector 501">
              <a:extLst>
                <a:ext uri="{FF2B5EF4-FFF2-40B4-BE49-F238E27FC236}">
                  <a16:creationId xmlns:a16="http://schemas.microsoft.com/office/drawing/2014/main" id="{A66C3A17-FFB0-EB44-A998-CB2F2624CA44}"/>
                </a:ext>
              </a:extLst>
            </p:cNvPr>
            <p:cNvCxnSpPr>
              <a:cxnSpLocks noChangeShapeType="1"/>
              <a:endCxn id="214812" idx="3"/>
            </p:cNvCxnSpPr>
            <p:nvPr/>
          </p:nvCxnSpPr>
          <p:spPr bwMode="auto">
            <a:xfrm>
              <a:off x="1235076" y="3271835"/>
              <a:ext cx="123825" cy="2127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8" name="Straight Connector 502">
              <a:extLst>
                <a:ext uri="{FF2B5EF4-FFF2-40B4-BE49-F238E27FC236}">
                  <a16:creationId xmlns:a16="http://schemas.microsoft.com/office/drawing/2014/main" id="{2AC3615C-C8F3-2A4C-ADDD-475649F9A200}"/>
                </a:ext>
              </a:extLst>
            </p:cNvPr>
            <p:cNvCxnSpPr>
              <a:cxnSpLocks noChangeShapeType="1"/>
              <a:endCxn id="214923" idx="1"/>
            </p:cNvCxnSpPr>
            <p:nvPr/>
          </p:nvCxnSpPr>
          <p:spPr bwMode="auto">
            <a:xfrm>
              <a:off x="3916362" y="2411411"/>
              <a:ext cx="307975" cy="5730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9" name="Straight Connector 503">
              <a:extLst>
                <a:ext uri="{FF2B5EF4-FFF2-40B4-BE49-F238E27FC236}">
                  <a16:creationId xmlns:a16="http://schemas.microsoft.com/office/drawing/2014/main" id="{FBBE74D8-A9BB-EB41-8556-BAE83958DA05}"/>
                </a:ext>
              </a:extLst>
            </p:cNvPr>
            <p:cNvCxnSpPr>
              <a:cxnSpLocks noChangeShapeType="1"/>
              <a:endCxn id="214923" idx="0"/>
            </p:cNvCxnSpPr>
            <p:nvPr/>
          </p:nvCxnSpPr>
          <p:spPr bwMode="auto">
            <a:xfrm flipH="1">
              <a:off x="4425950" y="2389186"/>
              <a:ext cx="384175" cy="57943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0" name="Straight Connector 504">
              <a:extLst>
                <a:ext uri="{FF2B5EF4-FFF2-40B4-BE49-F238E27FC236}">
                  <a16:creationId xmlns:a16="http://schemas.microsoft.com/office/drawing/2014/main" id="{5D777D9F-6C44-8C4D-8F85-CB8893FD7DC5}"/>
                </a:ext>
              </a:extLst>
            </p:cNvPr>
            <p:cNvCxnSpPr>
              <a:cxnSpLocks noChangeShapeType="1"/>
              <a:endCxn id="215005" idx="0"/>
            </p:cNvCxnSpPr>
            <p:nvPr/>
          </p:nvCxnSpPr>
          <p:spPr bwMode="auto">
            <a:xfrm>
              <a:off x="6770687" y="2900361"/>
              <a:ext cx="215899" cy="10461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1" name="Straight Connector 505">
              <a:extLst>
                <a:ext uri="{FF2B5EF4-FFF2-40B4-BE49-F238E27FC236}">
                  <a16:creationId xmlns:a16="http://schemas.microsoft.com/office/drawing/2014/main" id="{D6EDC541-A286-1043-BAEF-A5D3DBEC4FFF}"/>
                </a:ext>
              </a:extLst>
            </p:cNvPr>
            <p:cNvCxnSpPr>
              <a:cxnSpLocks noChangeShapeType="1"/>
            </p:cNvCxnSpPr>
            <p:nvPr/>
          </p:nvCxnSpPr>
          <p:spPr bwMode="auto">
            <a:xfrm flipH="1">
              <a:off x="7137398" y="3251197"/>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2" name="Straight Connector 506">
              <a:extLst>
                <a:ext uri="{FF2B5EF4-FFF2-40B4-BE49-F238E27FC236}">
                  <a16:creationId xmlns:a16="http://schemas.microsoft.com/office/drawing/2014/main" id="{1D1159FC-26A5-E941-9532-2C7BF77B9B19}"/>
                </a:ext>
              </a:extLst>
            </p:cNvPr>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3" name="Straight Connector 507">
              <a:extLst>
                <a:ext uri="{FF2B5EF4-FFF2-40B4-BE49-F238E27FC236}">
                  <a16:creationId xmlns:a16="http://schemas.microsoft.com/office/drawing/2014/main" id="{D0B084EB-4646-9146-A362-822D7E8DAC57}"/>
                </a:ext>
              </a:extLst>
            </p:cNvPr>
            <p:cNvCxnSpPr>
              <a:cxnSpLocks noChangeShapeType="1"/>
            </p:cNvCxnSpPr>
            <p:nvPr/>
          </p:nvCxnSpPr>
          <p:spPr bwMode="auto">
            <a:xfrm flipH="1" flipV="1">
              <a:off x="7454899" y="4573584"/>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4" name="Straight Connector 508">
              <a:extLst>
                <a:ext uri="{FF2B5EF4-FFF2-40B4-BE49-F238E27FC236}">
                  <a16:creationId xmlns:a16="http://schemas.microsoft.com/office/drawing/2014/main" id="{C6690A05-6457-5A4E-B086-13961A44EE87}"/>
                </a:ext>
              </a:extLst>
            </p:cNvPr>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5" name="Straight Connector 509">
              <a:extLst>
                <a:ext uri="{FF2B5EF4-FFF2-40B4-BE49-F238E27FC236}">
                  <a16:creationId xmlns:a16="http://schemas.microsoft.com/office/drawing/2014/main" id="{FF7E5776-B161-1D43-8DF6-DB8FEF44E577}"/>
                </a:ext>
              </a:extLst>
            </p:cNvPr>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6" name="Straight Connector 510">
              <a:extLst>
                <a:ext uri="{FF2B5EF4-FFF2-40B4-BE49-F238E27FC236}">
                  <a16:creationId xmlns:a16="http://schemas.microsoft.com/office/drawing/2014/main" id="{6C733440-5946-0B45-B9C1-2DF3CF195131}"/>
                </a:ext>
              </a:extLst>
            </p:cNvPr>
            <p:cNvCxnSpPr>
              <a:cxnSpLocks noChangeShapeType="1"/>
            </p:cNvCxnSpPr>
            <p:nvPr/>
          </p:nvCxnSpPr>
          <p:spPr bwMode="auto">
            <a:xfrm flipH="1" flipV="1">
              <a:off x="4068763" y="5045070"/>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7" name="Straight Connector 511">
              <a:extLst>
                <a:ext uri="{FF2B5EF4-FFF2-40B4-BE49-F238E27FC236}">
                  <a16:creationId xmlns:a16="http://schemas.microsoft.com/office/drawing/2014/main" id="{BBA51EAD-0B92-F743-AF16-29F6F24EB938}"/>
                </a:ext>
              </a:extLst>
            </p:cNvPr>
            <p:cNvCxnSpPr>
              <a:cxnSpLocks noChangeShapeType="1"/>
            </p:cNvCxnSpPr>
            <p:nvPr/>
          </p:nvCxnSpPr>
          <p:spPr bwMode="auto">
            <a:xfrm flipV="1">
              <a:off x="3389313" y="5689595"/>
              <a:ext cx="306387" cy="16509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8" name="Straight Connector 512">
              <a:extLst>
                <a:ext uri="{FF2B5EF4-FFF2-40B4-BE49-F238E27FC236}">
                  <a16:creationId xmlns:a16="http://schemas.microsoft.com/office/drawing/2014/main" id="{C715A44D-0897-FF45-A4CF-E44F4295F637}"/>
                </a:ext>
              </a:extLst>
            </p:cNvPr>
            <p:cNvCxnSpPr>
              <a:cxnSpLocks noChangeShapeType="1"/>
            </p:cNvCxnSpPr>
            <p:nvPr/>
          </p:nvCxnSpPr>
          <p:spPr bwMode="auto">
            <a:xfrm flipV="1">
              <a:off x="1790701" y="5160959"/>
              <a:ext cx="401638" cy="2095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9" name="Straight Connector 513">
              <a:extLst>
                <a:ext uri="{FF2B5EF4-FFF2-40B4-BE49-F238E27FC236}">
                  <a16:creationId xmlns:a16="http://schemas.microsoft.com/office/drawing/2014/main" id="{C6F113B8-C86A-3340-BE01-C1AF6C306530}"/>
                </a:ext>
              </a:extLst>
            </p:cNvPr>
            <p:cNvCxnSpPr>
              <a:cxnSpLocks noChangeShapeType="1"/>
            </p:cNvCxnSpPr>
            <p:nvPr/>
          </p:nvCxnSpPr>
          <p:spPr bwMode="auto">
            <a:xfrm flipV="1">
              <a:off x="1179514" y="4467220"/>
              <a:ext cx="227012" cy="2825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00" name="Straight Connector 514">
              <a:extLst>
                <a:ext uri="{FF2B5EF4-FFF2-40B4-BE49-F238E27FC236}">
                  <a16:creationId xmlns:a16="http://schemas.microsoft.com/office/drawing/2014/main" id="{5EC583B5-0B18-FD47-8B3D-5EB069BD8833}"/>
                </a:ext>
              </a:extLst>
            </p:cNvPr>
            <p:cNvCxnSpPr>
              <a:cxnSpLocks noChangeShapeType="1"/>
              <a:endCxn id="214812" idx="5"/>
            </p:cNvCxnSpPr>
            <p:nvPr/>
          </p:nvCxnSpPr>
          <p:spPr bwMode="auto">
            <a:xfrm flipV="1">
              <a:off x="1155701" y="4368796"/>
              <a:ext cx="203199" cy="79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4801" name="Oval 14">
              <a:extLst>
                <a:ext uri="{FF2B5EF4-FFF2-40B4-BE49-F238E27FC236}">
                  <a16:creationId xmlns:a16="http://schemas.microsoft.com/office/drawing/2014/main" id="{F92183DD-9D4D-9A45-B326-6B129084B256}"/>
                </a:ext>
              </a:extLst>
            </p:cNvPr>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02" name="Straight Connector 18">
              <a:extLst>
                <a:ext uri="{FF2B5EF4-FFF2-40B4-BE49-F238E27FC236}">
                  <a16:creationId xmlns:a16="http://schemas.microsoft.com/office/drawing/2014/main" id="{D216F3ED-B2DC-7244-94CC-4B605079106E}"/>
                </a:ext>
              </a:extLst>
            </p:cNvPr>
            <p:cNvCxnSpPr>
              <a:cxnSpLocks noChangeShapeType="1"/>
            </p:cNvCxnSpPr>
            <p:nvPr/>
          </p:nvCxnSpPr>
          <p:spPr bwMode="auto">
            <a:xfrm>
              <a:off x="4713288" y="3051287"/>
              <a:ext cx="964306"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3" name="Straight Connector 516">
              <a:extLst>
                <a:ext uri="{FF2B5EF4-FFF2-40B4-BE49-F238E27FC236}">
                  <a16:creationId xmlns:a16="http://schemas.microsoft.com/office/drawing/2014/main" id="{4FE2CDC8-312C-504E-9983-AEDDF15EF432}"/>
                </a:ext>
              </a:extLst>
            </p:cNvPr>
            <p:cNvCxnSpPr>
              <a:cxnSpLocks noChangeShapeType="1"/>
            </p:cNvCxnSpPr>
            <p:nvPr/>
          </p:nvCxnSpPr>
          <p:spPr bwMode="auto">
            <a:xfrm>
              <a:off x="6139457" y="3169610"/>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4" name="Straight Connector 515">
              <a:extLst>
                <a:ext uri="{FF2B5EF4-FFF2-40B4-BE49-F238E27FC236}">
                  <a16:creationId xmlns:a16="http://schemas.microsoft.com/office/drawing/2014/main" id="{A004EB9B-DF41-704D-9CBE-54DD90884F8C}"/>
                </a:ext>
              </a:extLst>
            </p:cNvPr>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05" name="Oval 521">
              <a:extLst>
                <a:ext uri="{FF2B5EF4-FFF2-40B4-BE49-F238E27FC236}">
                  <a16:creationId xmlns:a16="http://schemas.microsoft.com/office/drawing/2014/main" id="{443E0A6C-4073-D549-8990-2BB8517602FC}"/>
                </a:ext>
              </a:extLst>
            </p:cNvPr>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cxnSp>
          <p:nvCxnSpPr>
            <p:cNvPr id="214806" name="Straight Connector 519">
              <a:extLst>
                <a:ext uri="{FF2B5EF4-FFF2-40B4-BE49-F238E27FC236}">
                  <a16:creationId xmlns:a16="http://schemas.microsoft.com/office/drawing/2014/main" id="{C5F2874E-B11C-0546-AED8-3CDB8F258042}"/>
                </a:ext>
              </a:extLst>
            </p:cNvPr>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7" name="Straight Connector 520">
              <a:extLst>
                <a:ext uri="{FF2B5EF4-FFF2-40B4-BE49-F238E27FC236}">
                  <a16:creationId xmlns:a16="http://schemas.microsoft.com/office/drawing/2014/main" id="{BA8C1BD0-0CCD-574B-8A4D-17365C016B53}"/>
                </a:ext>
              </a:extLst>
            </p:cNvPr>
            <p:cNvCxnSpPr>
              <a:cxnSpLocks noChangeShapeType="1"/>
            </p:cNvCxnSpPr>
            <p:nvPr/>
          </p:nvCxnSpPr>
          <p:spPr bwMode="auto">
            <a:xfrm>
              <a:off x="3692525" y="3789358"/>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8" name="Straight Connector 7">
              <a:extLst>
                <a:ext uri="{FF2B5EF4-FFF2-40B4-BE49-F238E27FC236}">
                  <a16:creationId xmlns:a16="http://schemas.microsoft.com/office/drawing/2014/main" id="{65F66951-24B1-274C-9714-4C12067EEA5A}"/>
                </a:ext>
              </a:extLst>
            </p:cNvPr>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9" name="Straight Connector 415">
              <a:extLst>
                <a:ext uri="{FF2B5EF4-FFF2-40B4-BE49-F238E27FC236}">
                  <a16:creationId xmlns:a16="http://schemas.microsoft.com/office/drawing/2014/main" id="{6A451F9C-F807-244D-BD15-B5D183FFE361}"/>
                </a:ext>
              </a:extLst>
            </p:cNvPr>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10" name="Straight Connector 523">
              <a:extLst>
                <a:ext uri="{FF2B5EF4-FFF2-40B4-BE49-F238E27FC236}">
                  <a16:creationId xmlns:a16="http://schemas.microsoft.com/office/drawing/2014/main" id="{586921B0-6133-C84B-A795-F2DD58333A9D}"/>
                </a:ext>
              </a:extLst>
            </p:cNvPr>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11" name="Oval 6">
              <a:extLst>
                <a:ext uri="{FF2B5EF4-FFF2-40B4-BE49-F238E27FC236}">
                  <a16:creationId xmlns:a16="http://schemas.microsoft.com/office/drawing/2014/main" id="{BAD9A2F3-982F-6449-ACEB-D17A643E99D5}"/>
                </a:ext>
              </a:extLst>
            </p:cNvPr>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812" name="Oval 517">
              <a:extLst>
                <a:ext uri="{FF2B5EF4-FFF2-40B4-BE49-F238E27FC236}">
                  <a16:creationId xmlns:a16="http://schemas.microsoft.com/office/drawing/2014/main" id="{88281E12-8735-624E-8248-F70D1321AF5D}"/>
                </a:ext>
              </a:extLst>
            </p:cNvPr>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13" name="Straight Connector 39941">
              <a:extLst>
                <a:ext uri="{FF2B5EF4-FFF2-40B4-BE49-F238E27FC236}">
                  <a16:creationId xmlns:a16="http://schemas.microsoft.com/office/drawing/2014/main" id="{E12CFDB0-9BFD-3D46-AD31-EBE9949486F7}"/>
                </a:ext>
              </a:extLst>
            </p:cNvPr>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14" name="Straight Connector 524">
              <a:extLst>
                <a:ext uri="{FF2B5EF4-FFF2-40B4-BE49-F238E27FC236}">
                  <a16:creationId xmlns:a16="http://schemas.microsoft.com/office/drawing/2014/main" id="{5D1AD4BB-1013-6443-874F-19ABFB3A4436}"/>
                </a:ext>
              </a:extLst>
            </p:cNvPr>
            <p:cNvCxnSpPr>
              <a:cxnSpLocks noChangeShapeType="1"/>
              <a:endCxn id="214875" idx="1"/>
            </p:cNvCxnSpPr>
            <p:nvPr/>
          </p:nvCxnSpPr>
          <p:spPr bwMode="auto">
            <a:xfrm>
              <a:off x="1685925" y="4111625"/>
              <a:ext cx="466725" cy="2698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sp>
        <p:nvSpPr>
          <p:cNvPr id="214019" name="Line 424">
            <a:extLst>
              <a:ext uri="{FF2B5EF4-FFF2-40B4-BE49-F238E27FC236}">
                <a16:creationId xmlns:a16="http://schemas.microsoft.com/office/drawing/2014/main" id="{2B25484B-E5B9-8B4F-A89B-EB4EF402D5AB}"/>
              </a:ext>
            </a:extLst>
          </p:cNvPr>
          <p:cNvSpPr>
            <a:spLocks noChangeShapeType="1"/>
          </p:cNvSpPr>
          <p:nvPr/>
        </p:nvSpPr>
        <p:spPr bwMode="auto">
          <a:xfrm flipV="1">
            <a:off x="2686051" y="527685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7FEFB90-5FD7-E24C-812E-7CBBD01244DB}"/>
              </a:ext>
            </a:extLst>
          </p:cNvPr>
          <p:cNvGrpSpPr>
            <a:grpSpLocks/>
          </p:cNvGrpSpPr>
          <p:nvPr/>
        </p:nvGrpSpPr>
        <p:grpSpPr bwMode="auto">
          <a:xfrm>
            <a:off x="1963739" y="3552826"/>
            <a:ext cx="8258175" cy="2900363"/>
            <a:chOff x="439215" y="3555216"/>
            <a:chExt cx="8258951" cy="2901368"/>
          </a:xfrm>
        </p:grpSpPr>
        <p:grpSp>
          <p:nvGrpSpPr>
            <p:cNvPr id="214392" name="Group 13">
              <a:extLst>
                <a:ext uri="{FF2B5EF4-FFF2-40B4-BE49-F238E27FC236}">
                  <a16:creationId xmlns:a16="http://schemas.microsoft.com/office/drawing/2014/main" id="{D6E75D41-1B85-9F4F-8342-C4C7368703DE}"/>
                </a:ext>
              </a:extLst>
            </p:cNvPr>
            <p:cNvGrpSpPr>
              <a:grpSpLocks/>
            </p:cNvGrpSpPr>
            <p:nvPr/>
          </p:nvGrpSpPr>
          <p:grpSpPr bwMode="auto">
            <a:xfrm>
              <a:off x="1678362" y="3855145"/>
              <a:ext cx="347753" cy="680208"/>
              <a:chOff x="7923189" y="2486663"/>
              <a:chExt cx="360362" cy="884586"/>
            </a:xfrm>
          </p:grpSpPr>
          <p:pic>
            <p:nvPicPr>
              <p:cNvPr id="214709" name="Picture 3">
                <a:extLst>
                  <a:ext uri="{FF2B5EF4-FFF2-40B4-BE49-F238E27FC236}">
                    <a16:creationId xmlns:a16="http://schemas.microsoft.com/office/drawing/2014/main" id="{0ABBDDA4-BD15-9C4B-8FC4-2B9F9F3066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a:extLst>
                  <a:ext uri="{FF2B5EF4-FFF2-40B4-BE49-F238E27FC236}">
                    <a16:creationId xmlns:a16="http://schemas.microsoft.com/office/drawing/2014/main" id="{6A0046A2-FEB1-974D-915B-2A18F39DE51B}"/>
                  </a:ext>
                </a:extLst>
              </p:cNvPr>
              <p:cNvGrpSpPr>
                <a:grpSpLocks/>
              </p:cNvGrpSpPr>
              <p:nvPr/>
            </p:nvGrpSpPr>
            <p:grpSpPr bwMode="auto">
              <a:xfrm>
                <a:off x="7923189" y="2890236"/>
                <a:ext cx="227012" cy="481013"/>
                <a:chOff x="4140" y="429"/>
                <a:chExt cx="1425" cy="2396"/>
              </a:xfrm>
            </p:grpSpPr>
            <p:sp>
              <p:nvSpPr>
                <p:cNvPr id="214711" name="Freeform 951">
                  <a:extLst>
                    <a:ext uri="{FF2B5EF4-FFF2-40B4-BE49-F238E27FC236}">
                      <a16:creationId xmlns:a16="http://schemas.microsoft.com/office/drawing/2014/main" id="{9B328CBB-2BB6-8145-81DE-D3A7B4248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2" name="Rectangle 952">
                  <a:extLst>
                    <a:ext uri="{FF2B5EF4-FFF2-40B4-BE49-F238E27FC236}">
                      <a16:creationId xmlns:a16="http://schemas.microsoft.com/office/drawing/2014/main" id="{92DC1677-B383-F141-955A-2A8DAC9BA3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13" name="Freeform 953">
                  <a:extLst>
                    <a:ext uri="{FF2B5EF4-FFF2-40B4-BE49-F238E27FC236}">
                      <a16:creationId xmlns:a16="http://schemas.microsoft.com/office/drawing/2014/main" id="{EBEDE016-0197-104E-A89A-EDC28FFDAE7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4" name="Freeform 954">
                  <a:extLst>
                    <a:ext uri="{FF2B5EF4-FFF2-40B4-BE49-F238E27FC236}">
                      <a16:creationId xmlns:a16="http://schemas.microsoft.com/office/drawing/2014/main" id="{BF46FFAF-98D0-8C49-BC9E-F79B2E0923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5" name="Rectangle 955">
                  <a:extLst>
                    <a:ext uri="{FF2B5EF4-FFF2-40B4-BE49-F238E27FC236}">
                      <a16:creationId xmlns:a16="http://schemas.microsoft.com/office/drawing/2014/main" id="{E3C4876C-5477-2A4C-9525-C65E22674E9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6" name="Group 956">
                  <a:extLst>
                    <a:ext uri="{FF2B5EF4-FFF2-40B4-BE49-F238E27FC236}">
                      <a16:creationId xmlns:a16="http://schemas.microsoft.com/office/drawing/2014/main" id="{736BF024-F497-1143-9A49-7D46298156BA}"/>
                    </a:ext>
                  </a:extLst>
                </p:cNvPr>
                <p:cNvGrpSpPr>
                  <a:grpSpLocks/>
                </p:cNvGrpSpPr>
                <p:nvPr/>
              </p:nvGrpSpPr>
              <p:grpSpPr bwMode="auto">
                <a:xfrm>
                  <a:off x="4749" y="668"/>
                  <a:ext cx="581" cy="145"/>
                  <a:chOff x="614" y="2568"/>
                  <a:chExt cx="725" cy="139"/>
                </a:xfrm>
              </p:grpSpPr>
              <p:sp>
                <p:nvSpPr>
                  <p:cNvPr id="214741" name="AutoShape 957">
                    <a:extLst>
                      <a:ext uri="{FF2B5EF4-FFF2-40B4-BE49-F238E27FC236}">
                        <a16:creationId xmlns:a16="http://schemas.microsoft.com/office/drawing/2014/main" id="{38158997-913A-5A44-9578-E1E6681002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2" name="AutoShape 958">
                    <a:extLst>
                      <a:ext uri="{FF2B5EF4-FFF2-40B4-BE49-F238E27FC236}">
                        <a16:creationId xmlns:a16="http://schemas.microsoft.com/office/drawing/2014/main" id="{852351BB-D6E0-2241-927F-FCB95A23051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7" name="Rectangle 959">
                  <a:extLst>
                    <a:ext uri="{FF2B5EF4-FFF2-40B4-BE49-F238E27FC236}">
                      <a16:creationId xmlns:a16="http://schemas.microsoft.com/office/drawing/2014/main" id="{6DD686AD-ED0A-024C-A45B-202A2D8C076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8" name="Group 960">
                  <a:extLst>
                    <a:ext uri="{FF2B5EF4-FFF2-40B4-BE49-F238E27FC236}">
                      <a16:creationId xmlns:a16="http://schemas.microsoft.com/office/drawing/2014/main" id="{8D3C2F9C-9B8C-0B4C-86F3-004EB6827E44}"/>
                    </a:ext>
                  </a:extLst>
                </p:cNvPr>
                <p:cNvGrpSpPr>
                  <a:grpSpLocks/>
                </p:cNvGrpSpPr>
                <p:nvPr/>
              </p:nvGrpSpPr>
              <p:grpSpPr bwMode="auto">
                <a:xfrm>
                  <a:off x="4747" y="994"/>
                  <a:ext cx="581" cy="134"/>
                  <a:chOff x="614" y="2568"/>
                  <a:chExt cx="725" cy="139"/>
                </a:xfrm>
              </p:grpSpPr>
              <p:sp>
                <p:nvSpPr>
                  <p:cNvPr id="214739" name="AutoShape 961">
                    <a:extLst>
                      <a:ext uri="{FF2B5EF4-FFF2-40B4-BE49-F238E27FC236}">
                        <a16:creationId xmlns:a16="http://schemas.microsoft.com/office/drawing/2014/main" id="{EE0C8BA9-4177-F846-BD9B-FB75178B879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0" name="AutoShape 962">
                    <a:extLst>
                      <a:ext uri="{FF2B5EF4-FFF2-40B4-BE49-F238E27FC236}">
                        <a16:creationId xmlns:a16="http://schemas.microsoft.com/office/drawing/2014/main" id="{5F22E2BE-24A7-3B45-B257-B0270EB6F6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9" name="Rectangle 963">
                  <a:extLst>
                    <a:ext uri="{FF2B5EF4-FFF2-40B4-BE49-F238E27FC236}">
                      <a16:creationId xmlns:a16="http://schemas.microsoft.com/office/drawing/2014/main" id="{DF7147A1-0008-FB4E-8623-0E4E8C019E1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0" name="Rectangle 964">
                  <a:extLst>
                    <a:ext uri="{FF2B5EF4-FFF2-40B4-BE49-F238E27FC236}">
                      <a16:creationId xmlns:a16="http://schemas.microsoft.com/office/drawing/2014/main" id="{6D4B47AF-B455-DD4C-A30E-7719D438872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21" name="Group 965">
                  <a:extLst>
                    <a:ext uri="{FF2B5EF4-FFF2-40B4-BE49-F238E27FC236}">
                      <a16:creationId xmlns:a16="http://schemas.microsoft.com/office/drawing/2014/main" id="{2311FA2A-1C39-E945-B4EE-191704D76A22}"/>
                    </a:ext>
                  </a:extLst>
                </p:cNvPr>
                <p:cNvGrpSpPr>
                  <a:grpSpLocks/>
                </p:cNvGrpSpPr>
                <p:nvPr/>
              </p:nvGrpSpPr>
              <p:grpSpPr bwMode="auto">
                <a:xfrm>
                  <a:off x="4735" y="1627"/>
                  <a:ext cx="582" cy="151"/>
                  <a:chOff x="614" y="2568"/>
                  <a:chExt cx="725" cy="139"/>
                </a:xfrm>
              </p:grpSpPr>
              <p:sp>
                <p:nvSpPr>
                  <p:cNvPr id="214737" name="AutoShape 966">
                    <a:extLst>
                      <a:ext uri="{FF2B5EF4-FFF2-40B4-BE49-F238E27FC236}">
                        <a16:creationId xmlns:a16="http://schemas.microsoft.com/office/drawing/2014/main" id="{5A399A5B-1E6A-F240-8060-CA7C1CB17F3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8" name="AutoShape 967">
                    <a:extLst>
                      <a:ext uri="{FF2B5EF4-FFF2-40B4-BE49-F238E27FC236}">
                        <a16:creationId xmlns:a16="http://schemas.microsoft.com/office/drawing/2014/main" id="{1EEA95A7-0088-A741-8C0B-C2624742915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2" name="Freeform 968">
                  <a:extLst>
                    <a:ext uri="{FF2B5EF4-FFF2-40B4-BE49-F238E27FC236}">
                      <a16:creationId xmlns:a16="http://schemas.microsoft.com/office/drawing/2014/main" id="{94909E95-EA57-9243-9340-53A47143C60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723" name="Group 969">
                  <a:extLst>
                    <a:ext uri="{FF2B5EF4-FFF2-40B4-BE49-F238E27FC236}">
                      <a16:creationId xmlns:a16="http://schemas.microsoft.com/office/drawing/2014/main" id="{8FC64435-D784-9444-82F4-54E0F8038867}"/>
                    </a:ext>
                  </a:extLst>
                </p:cNvPr>
                <p:cNvGrpSpPr>
                  <a:grpSpLocks/>
                </p:cNvGrpSpPr>
                <p:nvPr/>
              </p:nvGrpSpPr>
              <p:grpSpPr bwMode="auto">
                <a:xfrm>
                  <a:off x="4739" y="1327"/>
                  <a:ext cx="582" cy="139"/>
                  <a:chOff x="614" y="2568"/>
                  <a:chExt cx="725" cy="139"/>
                </a:xfrm>
              </p:grpSpPr>
              <p:sp>
                <p:nvSpPr>
                  <p:cNvPr id="214735" name="AutoShape 970">
                    <a:extLst>
                      <a:ext uri="{FF2B5EF4-FFF2-40B4-BE49-F238E27FC236}">
                        <a16:creationId xmlns:a16="http://schemas.microsoft.com/office/drawing/2014/main" id="{6168983C-F315-F84B-B321-AB4E0C9248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6" name="AutoShape 971">
                    <a:extLst>
                      <a:ext uri="{FF2B5EF4-FFF2-40B4-BE49-F238E27FC236}">
                        <a16:creationId xmlns:a16="http://schemas.microsoft.com/office/drawing/2014/main" id="{58557F2B-3084-544B-8E60-51DC816279B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4" name="Rectangle 972">
                  <a:extLst>
                    <a:ext uri="{FF2B5EF4-FFF2-40B4-BE49-F238E27FC236}">
                      <a16:creationId xmlns:a16="http://schemas.microsoft.com/office/drawing/2014/main" id="{4EC3205E-B4A3-1948-94E0-A96BA7DCC6D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5" name="Freeform 973">
                  <a:extLst>
                    <a:ext uri="{FF2B5EF4-FFF2-40B4-BE49-F238E27FC236}">
                      <a16:creationId xmlns:a16="http://schemas.microsoft.com/office/drawing/2014/main" id="{DD6241CE-7C66-5D4F-90C7-1831AEB273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6" name="Freeform 974">
                  <a:extLst>
                    <a:ext uri="{FF2B5EF4-FFF2-40B4-BE49-F238E27FC236}">
                      <a16:creationId xmlns:a16="http://schemas.microsoft.com/office/drawing/2014/main" id="{770DF333-99BE-B344-B66A-4266D66CEA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7" name="Oval 975">
                  <a:extLst>
                    <a:ext uri="{FF2B5EF4-FFF2-40B4-BE49-F238E27FC236}">
                      <a16:creationId xmlns:a16="http://schemas.microsoft.com/office/drawing/2014/main" id="{A44200DB-419E-764D-BEE0-075B1D4B41B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8" name="Freeform 976">
                  <a:extLst>
                    <a:ext uri="{FF2B5EF4-FFF2-40B4-BE49-F238E27FC236}">
                      <a16:creationId xmlns:a16="http://schemas.microsoft.com/office/drawing/2014/main" id="{3CFB2D34-523B-E646-9810-175B6B45C5E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9" name="AutoShape 977">
                  <a:extLst>
                    <a:ext uri="{FF2B5EF4-FFF2-40B4-BE49-F238E27FC236}">
                      <a16:creationId xmlns:a16="http://schemas.microsoft.com/office/drawing/2014/main" id="{24BF509F-86AF-1F46-BB9A-225CCAE48B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0" name="AutoShape 978">
                  <a:extLst>
                    <a:ext uri="{FF2B5EF4-FFF2-40B4-BE49-F238E27FC236}">
                      <a16:creationId xmlns:a16="http://schemas.microsoft.com/office/drawing/2014/main" id="{CD3394A3-2220-AB40-ADA1-D5A6C2B747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1" name="Oval 979">
                  <a:extLst>
                    <a:ext uri="{FF2B5EF4-FFF2-40B4-BE49-F238E27FC236}">
                      <a16:creationId xmlns:a16="http://schemas.microsoft.com/office/drawing/2014/main" id="{A207A839-3785-9A4B-82E4-4B68DD687C7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2" name="Oval 980">
                  <a:extLst>
                    <a:ext uri="{FF2B5EF4-FFF2-40B4-BE49-F238E27FC236}">
                      <a16:creationId xmlns:a16="http://schemas.microsoft.com/office/drawing/2014/main" id="{3477D5DF-C97F-2E44-8F33-652CB038476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733" name="Oval 981">
                  <a:extLst>
                    <a:ext uri="{FF2B5EF4-FFF2-40B4-BE49-F238E27FC236}">
                      <a16:creationId xmlns:a16="http://schemas.microsoft.com/office/drawing/2014/main" id="{1385098B-DB51-9E47-8289-FFCCBFCF5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4" name="Rectangle 982">
                  <a:extLst>
                    <a:ext uri="{FF2B5EF4-FFF2-40B4-BE49-F238E27FC236}">
                      <a16:creationId xmlns:a16="http://schemas.microsoft.com/office/drawing/2014/main" id="{5E58EFDF-33E4-634F-9F2A-09DECC7ECA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3" name="Group 792">
              <a:extLst>
                <a:ext uri="{FF2B5EF4-FFF2-40B4-BE49-F238E27FC236}">
                  <a16:creationId xmlns:a16="http://schemas.microsoft.com/office/drawing/2014/main" id="{926A3B9B-14F5-DF4B-B9CF-6828476340A8}"/>
                </a:ext>
              </a:extLst>
            </p:cNvPr>
            <p:cNvGrpSpPr>
              <a:grpSpLocks/>
            </p:cNvGrpSpPr>
            <p:nvPr/>
          </p:nvGrpSpPr>
          <p:grpSpPr bwMode="auto">
            <a:xfrm>
              <a:off x="3221830" y="5776376"/>
              <a:ext cx="347753" cy="680208"/>
              <a:chOff x="7923189" y="2486663"/>
              <a:chExt cx="360362" cy="884586"/>
            </a:xfrm>
          </p:grpSpPr>
          <p:pic>
            <p:nvPicPr>
              <p:cNvPr id="214675" name="Picture 3">
                <a:extLst>
                  <a:ext uri="{FF2B5EF4-FFF2-40B4-BE49-F238E27FC236}">
                    <a16:creationId xmlns:a16="http://schemas.microsoft.com/office/drawing/2014/main" id="{979B0A7C-DE39-D947-9576-4DFBCDC89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a:extLst>
                  <a:ext uri="{FF2B5EF4-FFF2-40B4-BE49-F238E27FC236}">
                    <a16:creationId xmlns:a16="http://schemas.microsoft.com/office/drawing/2014/main" id="{19196D4B-1968-5241-9218-479B8AF8E395}"/>
                  </a:ext>
                </a:extLst>
              </p:cNvPr>
              <p:cNvGrpSpPr>
                <a:grpSpLocks/>
              </p:cNvGrpSpPr>
              <p:nvPr/>
            </p:nvGrpSpPr>
            <p:grpSpPr bwMode="auto">
              <a:xfrm>
                <a:off x="7923189" y="2890236"/>
                <a:ext cx="227012" cy="481013"/>
                <a:chOff x="4140" y="429"/>
                <a:chExt cx="1425" cy="2396"/>
              </a:xfrm>
            </p:grpSpPr>
            <p:sp>
              <p:nvSpPr>
                <p:cNvPr id="214677" name="Freeform 951">
                  <a:extLst>
                    <a:ext uri="{FF2B5EF4-FFF2-40B4-BE49-F238E27FC236}">
                      <a16:creationId xmlns:a16="http://schemas.microsoft.com/office/drawing/2014/main" id="{D371F7B0-F123-F143-88AD-A84BE0893C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78" name="Rectangle 952">
                  <a:extLst>
                    <a:ext uri="{FF2B5EF4-FFF2-40B4-BE49-F238E27FC236}">
                      <a16:creationId xmlns:a16="http://schemas.microsoft.com/office/drawing/2014/main" id="{30A2E212-908E-B64B-9525-1696969D3E9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9" name="Freeform 953">
                  <a:extLst>
                    <a:ext uri="{FF2B5EF4-FFF2-40B4-BE49-F238E27FC236}">
                      <a16:creationId xmlns:a16="http://schemas.microsoft.com/office/drawing/2014/main" id="{DE11C700-6D18-AB4C-B633-7E301443139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0" name="Freeform 954">
                  <a:extLst>
                    <a:ext uri="{FF2B5EF4-FFF2-40B4-BE49-F238E27FC236}">
                      <a16:creationId xmlns:a16="http://schemas.microsoft.com/office/drawing/2014/main" id="{9641FE6E-490A-DD48-8B97-79520FB89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1" name="Rectangle 955">
                  <a:extLst>
                    <a:ext uri="{FF2B5EF4-FFF2-40B4-BE49-F238E27FC236}">
                      <a16:creationId xmlns:a16="http://schemas.microsoft.com/office/drawing/2014/main" id="{0F34B7FB-89B8-DA4A-B327-7AAC17077F3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2" name="Group 956">
                  <a:extLst>
                    <a:ext uri="{FF2B5EF4-FFF2-40B4-BE49-F238E27FC236}">
                      <a16:creationId xmlns:a16="http://schemas.microsoft.com/office/drawing/2014/main" id="{B159A6CC-4EDA-8049-8C31-CC635ABD7E15}"/>
                    </a:ext>
                  </a:extLst>
                </p:cNvPr>
                <p:cNvGrpSpPr>
                  <a:grpSpLocks/>
                </p:cNvGrpSpPr>
                <p:nvPr/>
              </p:nvGrpSpPr>
              <p:grpSpPr bwMode="auto">
                <a:xfrm>
                  <a:off x="4749" y="668"/>
                  <a:ext cx="581" cy="145"/>
                  <a:chOff x="614" y="2568"/>
                  <a:chExt cx="725" cy="139"/>
                </a:xfrm>
              </p:grpSpPr>
              <p:sp>
                <p:nvSpPr>
                  <p:cNvPr id="214707" name="AutoShape 957">
                    <a:extLst>
                      <a:ext uri="{FF2B5EF4-FFF2-40B4-BE49-F238E27FC236}">
                        <a16:creationId xmlns:a16="http://schemas.microsoft.com/office/drawing/2014/main" id="{090859D4-F350-CF48-BE6F-A6299D13F6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8" name="AutoShape 958">
                    <a:extLst>
                      <a:ext uri="{FF2B5EF4-FFF2-40B4-BE49-F238E27FC236}">
                        <a16:creationId xmlns:a16="http://schemas.microsoft.com/office/drawing/2014/main" id="{49E00FBE-71A6-7B4F-9116-FDFACD069EF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3" name="Rectangle 959">
                  <a:extLst>
                    <a:ext uri="{FF2B5EF4-FFF2-40B4-BE49-F238E27FC236}">
                      <a16:creationId xmlns:a16="http://schemas.microsoft.com/office/drawing/2014/main" id="{D3E1E37C-9CF3-6748-8191-0C53DE5B969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4" name="Group 960">
                  <a:extLst>
                    <a:ext uri="{FF2B5EF4-FFF2-40B4-BE49-F238E27FC236}">
                      <a16:creationId xmlns:a16="http://schemas.microsoft.com/office/drawing/2014/main" id="{010F6866-70FC-F24E-8F0C-7315B668B41C}"/>
                    </a:ext>
                  </a:extLst>
                </p:cNvPr>
                <p:cNvGrpSpPr>
                  <a:grpSpLocks/>
                </p:cNvGrpSpPr>
                <p:nvPr/>
              </p:nvGrpSpPr>
              <p:grpSpPr bwMode="auto">
                <a:xfrm>
                  <a:off x="4747" y="994"/>
                  <a:ext cx="581" cy="134"/>
                  <a:chOff x="614" y="2568"/>
                  <a:chExt cx="725" cy="139"/>
                </a:xfrm>
              </p:grpSpPr>
              <p:sp>
                <p:nvSpPr>
                  <p:cNvPr id="214705" name="AutoShape 961">
                    <a:extLst>
                      <a:ext uri="{FF2B5EF4-FFF2-40B4-BE49-F238E27FC236}">
                        <a16:creationId xmlns:a16="http://schemas.microsoft.com/office/drawing/2014/main" id="{7A7CD6E0-C089-344F-96C6-70A47849550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6" name="AutoShape 962">
                    <a:extLst>
                      <a:ext uri="{FF2B5EF4-FFF2-40B4-BE49-F238E27FC236}">
                        <a16:creationId xmlns:a16="http://schemas.microsoft.com/office/drawing/2014/main" id="{817CE29B-F1A3-444F-83BE-6A2D3C0B905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5" name="Rectangle 963">
                  <a:extLst>
                    <a:ext uri="{FF2B5EF4-FFF2-40B4-BE49-F238E27FC236}">
                      <a16:creationId xmlns:a16="http://schemas.microsoft.com/office/drawing/2014/main" id="{88A44607-9DED-E54B-88A2-9F54FEDCDE3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86" name="Rectangle 964">
                  <a:extLst>
                    <a:ext uri="{FF2B5EF4-FFF2-40B4-BE49-F238E27FC236}">
                      <a16:creationId xmlns:a16="http://schemas.microsoft.com/office/drawing/2014/main" id="{729B399D-C807-0341-A7C5-E3E14751CC0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7" name="Group 965">
                  <a:extLst>
                    <a:ext uri="{FF2B5EF4-FFF2-40B4-BE49-F238E27FC236}">
                      <a16:creationId xmlns:a16="http://schemas.microsoft.com/office/drawing/2014/main" id="{BD113617-F60C-3A41-801E-303D357BB6A7}"/>
                    </a:ext>
                  </a:extLst>
                </p:cNvPr>
                <p:cNvGrpSpPr>
                  <a:grpSpLocks/>
                </p:cNvGrpSpPr>
                <p:nvPr/>
              </p:nvGrpSpPr>
              <p:grpSpPr bwMode="auto">
                <a:xfrm>
                  <a:off x="4735" y="1627"/>
                  <a:ext cx="582" cy="151"/>
                  <a:chOff x="614" y="2568"/>
                  <a:chExt cx="725" cy="139"/>
                </a:xfrm>
              </p:grpSpPr>
              <p:sp>
                <p:nvSpPr>
                  <p:cNvPr id="214703" name="AutoShape 966">
                    <a:extLst>
                      <a:ext uri="{FF2B5EF4-FFF2-40B4-BE49-F238E27FC236}">
                        <a16:creationId xmlns:a16="http://schemas.microsoft.com/office/drawing/2014/main" id="{BAE41A55-BA5A-8342-BD0B-434F69668C4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4" name="AutoShape 967">
                    <a:extLst>
                      <a:ext uri="{FF2B5EF4-FFF2-40B4-BE49-F238E27FC236}">
                        <a16:creationId xmlns:a16="http://schemas.microsoft.com/office/drawing/2014/main" id="{1F5F0C50-52E8-5947-85C3-6648F738F4C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8" name="Freeform 968">
                  <a:extLst>
                    <a:ext uri="{FF2B5EF4-FFF2-40B4-BE49-F238E27FC236}">
                      <a16:creationId xmlns:a16="http://schemas.microsoft.com/office/drawing/2014/main" id="{8FF59AF4-37EB-5540-BE7B-6A7D536814E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89" name="Group 969">
                  <a:extLst>
                    <a:ext uri="{FF2B5EF4-FFF2-40B4-BE49-F238E27FC236}">
                      <a16:creationId xmlns:a16="http://schemas.microsoft.com/office/drawing/2014/main" id="{A9259129-4087-1B49-898F-FCE5F446F9E7}"/>
                    </a:ext>
                  </a:extLst>
                </p:cNvPr>
                <p:cNvGrpSpPr>
                  <a:grpSpLocks/>
                </p:cNvGrpSpPr>
                <p:nvPr/>
              </p:nvGrpSpPr>
              <p:grpSpPr bwMode="auto">
                <a:xfrm>
                  <a:off x="4739" y="1327"/>
                  <a:ext cx="582" cy="139"/>
                  <a:chOff x="614" y="2568"/>
                  <a:chExt cx="725" cy="139"/>
                </a:xfrm>
              </p:grpSpPr>
              <p:sp>
                <p:nvSpPr>
                  <p:cNvPr id="214701" name="AutoShape 970">
                    <a:extLst>
                      <a:ext uri="{FF2B5EF4-FFF2-40B4-BE49-F238E27FC236}">
                        <a16:creationId xmlns:a16="http://schemas.microsoft.com/office/drawing/2014/main" id="{5DA556D7-AB86-0B41-81D9-B0AB9C150B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2" name="AutoShape 971">
                    <a:extLst>
                      <a:ext uri="{FF2B5EF4-FFF2-40B4-BE49-F238E27FC236}">
                        <a16:creationId xmlns:a16="http://schemas.microsoft.com/office/drawing/2014/main" id="{C302BDF7-EF8B-6545-9E9B-0510998B708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90" name="Rectangle 972">
                  <a:extLst>
                    <a:ext uri="{FF2B5EF4-FFF2-40B4-BE49-F238E27FC236}">
                      <a16:creationId xmlns:a16="http://schemas.microsoft.com/office/drawing/2014/main" id="{05A2BBAC-DBC3-0540-B67B-E6D36E07659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1" name="Freeform 973">
                  <a:extLst>
                    <a:ext uri="{FF2B5EF4-FFF2-40B4-BE49-F238E27FC236}">
                      <a16:creationId xmlns:a16="http://schemas.microsoft.com/office/drawing/2014/main" id="{C5B62019-7512-6747-A5DC-2D5B489829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2" name="Freeform 974">
                  <a:extLst>
                    <a:ext uri="{FF2B5EF4-FFF2-40B4-BE49-F238E27FC236}">
                      <a16:creationId xmlns:a16="http://schemas.microsoft.com/office/drawing/2014/main" id="{A384C021-1EEE-B94D-91AB-1B1609889AB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3" name="Oval 975">
                  <a:extLst>
                    <a:ext uri="{FF2B5EF4-FFF2-40B4-BE49-F238E27FC236}">
                      <a16:creationId xmlns:a16="http://schemas.microsoft.com/office/drawing/2014/main" id="{E8BCEDB2-534C-4341-B87C-998080F7C4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4" name="Freeform 976">
                  <a:extLst>
                    <a:ext uri="{FF2B5EF4-FFF2-40B4-BE49-F238E27FC236}">
                      <a16:creationId xmlns:a16="http://schemas.microsoft.com/office/drawing/2014/main" id="{F02E3EB5-8B82-0C47-ACA7-4D78BCEB388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5" name="AutoShape 977">
                  <a:extLst>
                    <a:ext uri="{FF2B5EF4-FFF2-40B4-BE49-F238E27FC236}">
                      <a16:creationId xmlns:a16="http://schemas.microsoft.com/office/drawing/2014/main" id="{ADB9F608-D0D7-764C-A0A9-D25E13D130D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6" name="AutoShape 978">
                  <a:extLst>
                    <a:ext uri="{FF2B5EF4-FFF2-40B4-BE49-F238E27FC236}">
                      <a16:creationId xmlns:a16="http://schemas.microsoft.com/office/drawing/2014/main" id="{AC1603E3-6EBE-1B47-BCA9-3D9E4102C04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7" name="Oval 979">
                  <a:extLst>
                    <a:ext uri="{FF2B5EF4-FFF2-40B4-BE49-F238E27FC236}">
                      <a16:creationId xmlns:a16="http://schemas.microsoft.com/office/drawing/2014/main" id="{215E005D-AA36-0B43-9031-B7E0A8542EC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8" name="Oval 980">
                  <a:extLst>
                    <a:ext uri="{FF2B5EF4-FFF2-40B4-BE49-F238E27FC236}">
                      <a16:creationId xmlns:a16="http://schemas.microsoft.com/office/drawing/2014/main" id="{D270FA32-89BA-024F-87B9-706A833207E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99" name="Oval 981">
                  <a:extLst>
                    <a:ext uri="{FF2B5EF4-FFF2-40B4-BE49-F238E27FC236}">
                      <a16:creationId xmlns:a16="http://schemas.microsoft.com/office/drawing/2014/main" id="{A8517F36-A9CF-3842-90F7-E2D2AC4C5F3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0" name="Rectangle 982">
                  <a:extLst>
                    <a:ext uri="{FF2B5EF4-FFF2-40B4-BE49-F238E27FC236}">
                      <a16:creationId xmlns:a16="http://schemas.microsoft.com/office/drawing/2014/main" id="{DABC9A6E-EC5D-6949-8ADD-1DA3848AC2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4" name="Group 827">
              <a:extLst>
                <a:ext uri="{FF2B5EF4-FFF2-40B4-BE49-F238E27FC236}">
                  <a16:creationId xmlns:a16="http://schemas.microsoft.com/office/drawing/2014/main" id="{72CF6EFD-7682-6849-95A1-C9A3214C433C}"/>
                </a:ext>
              </a:extLst>
            </p:cNvPr>
            <p:cNvGrpSpPr>
              <a:grpSpLocks/>
            </p:cNvGrpSpPr>
            <p:nvPr/>
          </p:nvGrpSpPr>
          <p:grpSpPr bwMode="auto">
            <a:xfrm>
              <a:off x="4387291" y="3555216"/>
              <a:ext cx="347753" cy="680208"/>
              <a:chOff x="7923189" y="2486663"/>
              <a:chExt cx="360362" cy="884586"/>
            </a:xfrm>
          </p:grpSpPr>
          <p:pic>
            <p:nvPicPr>
              <p:cNvPr id="214641" name="Picture 3">
                <a:extLst>
                  <a:ext uri="{FF2B5EF4-FFF2-40B4-BE49-F238E27FC236}">
                    <a16:creationId xmlns:a16="http://schemas.microsoft.com/office/drawing/2014/main" id="{65DB9939-26FE-734F-94B7-01B67A78B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a:extLst>
                  <a:ext uri="{FF2B5EF4-FFF2-40B4-BE49-F238E27FC236}">
                    <a16:creationId xmlns:a16="http://schemas.microsoft.com/office/drawing/2014/main" id="{622F892C-9E0E-E746-8CF2-1A7A50B0FA17}"/>
                  </a:ext>
                </a:extLst>
              </p:cNvPr>
              <p:cNvGrpSpPr>
                <a:grpSpLocks/>
              </p:cNvGrpSpPr>
              <p:nvPr/>
            </p:nvGrpSpPr>
            <p:grpSpPr bwMode="auto">
              <a:xfrm>
                <a:off x="7923189" y="2890236"/>
                <a:ext cx="227012" cy="481013"/>
                <a:chOff x="4140" y="429"/>
                <a:chExt cx="1425" cy="2396"/>
              </a:xfrm>
            </p:grpSpPr>
            <p:sp>
              <p:nvSpPr>
                <p:cNvPr id="214643" name="Freeform 951">
                  <a:extLst>
                    <a:ext uri="{FF2B5EF4-FFF2-40B4-BE49-F238E27FC236}">
                      <a16:creationId xmlns:a16="http://schemas.microsoft.com/office/drawing/2014/main" id="{AEF39194-5683-9A4C-92DF-F70754164D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4" name="Rectangle 952">
                  <a:extLst>
                    <a:ext uri="{FF2B5EF4-FFF2-40B4-BE49-F238E27FC236}">
                      <a16:creationId xmlns:a16="http://schemas.microsoft.com/office/drawing/2014/main" id="{F6730D3F-7252-CC4E-A624-6EF695F924E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5" name="Freeform 953">
                  <a:extLst>
                    <a:ext uri="{FF2B5EF4-FFF2-40B4-BE49-F238E27FC236}">
                      <a16:creationId xmlns:a16="http://schemas.microsoft.com/office/drawing/2014/main" id="{9895C452-A1FC-934B-8E7F-D12C76E28FA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6" name="Freeform 954">
                  <a:extLst>
                    <a:ext uri="{FF2B5EF4-FFF2-40B4-BE49-F238E27FC236}">
                      <a16:creationId xmlns:a16="http://schemas.microsoft.com/office/drawing/2014/main" id="{5BB8C1BD-91AC-B843-9CC7-3CBC3CE098A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7" name="Rectangle 955">
                  <a:extLst>
                    <a:ext uri="{FF2B5EF4-FFF2-40B4-BE49-F238E27FC236}">
                      <a16:creationId xmlns:a16="http://schemas.microsoft.com/office/drawing/2014/main" id="{4CFC6D39-4B55-EC4F-85FD-75570C67DA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48" name="Group 956">
                  <a:extLst>
                    <a:ext uri="{FF2B5EF4-FFF2-40B4-BE49-F238E27FC236}">
                      <a16:creationId xmlns:a16="http://schemas.microsoft.com/office/drawing/2014/main" id="{B75FFD62-95EF-574D-851D-1815FBE0CA79}"/>
                    </a:ext>
                  </a:extLst>
                </p:cNvPr>
                <p:cNvGrpSpPr>
                  <a:grpSpLocks/>
                </p:cNvGrpSpPr>
                <p:nvPr/>
              </p:nvGrpSpPr>
              <p:grpSpPr bwMode="auto">
                <a:xfrm>
                  <a:off x="4749" y="668"/>
                  <a:ext cx="581" cy="145"/>
                  <a:chOff x="614" y="2568"/>
                  <a:chExt cx="725" cy="139"/>
                </a:xfrm>
              </p:grpSpPr>
              <p:sp>
                <p:nvSpPr>
                  <p:cNvPr id="214673" name="AutoShape 957">
                    <a:extLst>
                      <a:ext uri="{FF2B5EF4-FFF2-40B4-BE49-F238E27FC236}">
                        <a16:creationId xmlns:a16="http://schemas.microsoft.com/office/drawing/2014/main" id="{92FB7A1E-97B4-6043-A910-91543DA5177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4" name="AutoShape 958">
                    <a:extLst>
                      <a:ext uri="{FF2B5EF4-FFF2-40B4-BE49-F238E27FC236}">
                        <a16:creationId xmlns:a16="http://schemas.microsoft.com/office/drawing/2014/main" id="{F9C5792F-3580-9242-9974-D32AF497053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49" name="Rectangle 959">
                  <a:extLst>
                    <a:ext uri="{FF2B5EF4-FFF2-40B4-BE49-F238E27FC236}">
                      <a16:creationId xmlns:a16="http://schemas.microsoft.com/office/drawing/2014/main" id="{525BE3F0-AE67-2F47-AF98-D4D2F4F2296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0" name="Group 960">
                  <a:extLst>
                    <a:ext uri="{FF2B5EF4-FFF2-40B4-BE49-F238E27FC236}">
                      <a16:creationId xmlns:a16="http://schemas.microsoft.com/office/drawing/2014/main" id="{A601DAB1-CFC0-8F44-A04A-660F58527895}"/>
                    </a:ext>
                  </a:extLst>
                </p:cNvPr>
                <p:cNvGrpSpPr>
                  <a:grpSpLocks/>
                </p:cNvGrpSpPr>
                <p:nvPr/>
              </p:nvGrpSpPr>
              <p:grpSpPr bwMode="auto">
                <a:xfrm>
                  <a:off x="4747" y="994"/>
                  <a:ext cx="581" cy="134"/>
                  <a:chOff x="614" y="2568"/>
                  <a:chExt cx="725" cy="139"/>
                </a:xfrm>
              </p:grpSpPr>
              <p:sp>
                <p:nvSpPr>
                  <p:cNvPr id="214671" name="AutoShape 961">
                    <a:extLst>
                      <a:ext uri="{FF2B5EF4-FFF2-40B4-BE49-F238E27FC236}">
                        <a16:creationId xmlns:a16="http://schemas.microsoft.com/office/drawing/2014/main" id="{ACB609BF-56D2-D44C-83B2-091CA1852FD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2" name="AutoShape 962">
                    <a:extLst>
                      <a:ext uri="{FF2B5EF4-FFF2-40B4-BE49-F238E27FC236}">
                        <a16:creationId xmlns:a16="http://schemas.microsoft.com/office/drawing/2014/main" id="{C9042905-4565-AE40-ACC1-58B4260FAB4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1" name="Rectangle 963">
                  <a:extLst>
                    <a:ext uri="{FF2B5EF4-FFF2-40B4-BE49-F238E27FC236}">
                      <a16:creationId xmlns:a16="http://schemas.microsoft.com/office/drawing/2014/main" id="{C61ED269-47DF-C142-A4D0-B3708111F98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2" name="Rectangle 964">
                  <a:extLst>
                    <a:ext uri="{FF2B5EF4-FFF2-40B4-BE49-F238E27FC236}">
                      <a16:creationId xmlns:a16="http://schemas.microsoft.com/office/drawing/2014/main" id="{00F886D3-9EAE-864A-9F1C-51B52CBFAE22}"/>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3" name="Group 965">
                  <a:extLst>
                    <a:ext uri="{FF2B5EF4-FFF2-40B4-BE49-F238E27FC236}">
                      <a16:creationId xmlns:a16="http://schemas.microsoft.com/office/drawing/2014/main" id="{60624946-4E10-3F40-87A7-BF8C55B631A2}"/>
                    </a:ext>
                  </a:extLst>
                </p:cNvPr>
                <p:cNvGrpSpPr>
                  <a:grpSpLocks/>
                </p:cNvGrpSpPr>
                <p:nvPr/>
              </p:nvGrpSpPr>
              <p:grpSpPr bwMode="auto">
                <a:xfrm>
                  <a:off x="4735" y="1627"/>
                  <a:ext cx="582" cy="151"/>
                  <a:chOff x="614" y="2568"/>
                  <a:chExt cx="725" cy="139"/>
                </a:xfrm>
              </p:grpSpPr>
              <p:sp>
                <p:nvSpPr>
                  <p:cNvPr id="214669" name="AutoShape 966">
                    <a:extLst>
                      <a:ext uri="{FF2B5EF4-FFF2-40B4-BE49-F238E27FC236}">
                        <a16:creationId xmlns:a16="http://schemas.microsoft.com/office/drawing/2014/main" id="{62D17F4D-631D-D942-95B8-2560C6AC81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0" name="AutoShape 967">
                    <a:extLst>
                      <a:ext uri="{FF2B5EF4-FFF2-40B4-BE49-F238E27FC236}">
                        <a16:creationId xmlns:a16="http://schemas.microsoft.com/office/drawing/2014/main" id="{F2543B3C-2B22-FA4F-A5D0-05AA9B0FE2B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4" name="Freeform 968">
                  <a:extLst>
                    <a:ext uri="{FF2B5EF4-FFF2-40B4-BE49-F238E27FC236}">
                      <a16:creationId xmlns:a16="http://schemas.microsoft.com/office/drawing/2014/main" id="{192CDFC2-2C19-6B40-B992-3F09409473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55" name="Group 969">
                  <a:extLst>
                    <a:ext uri="{FF2B5EF4-FFF2-40B4-BE49-F238E27FC236}">
                      <a16:creationId xmlns:a16="http://schemas.microsoft.com/office/drawing/2014/main" id="{E6839DC6-DA7E-C74C-91FB-F78225282CFB}"/>
                    </a:ext>
                  </a:extLst>
                </p:cNvPr>
                <p:cNvGrpSpPr>
                  <a:grpSpLocks/>
                </p:cNvGrpSpPr>
                <p:nvPr/>
              </p:nvGrpSpPr>
              <p:grpSpPr bwMode="auto">
                <a:xfrm>
                  <a:off x="4739" y="1327"/>
                  <a:ext cx="582" cy="139"/>
                  <a:chOff x="614" y="2568"/>
                  <a:chExt cx="725" cy="139"/>
                </a:xfrm>
              </p:grpSpPr>
              <p:sp>
                <p:nvSpPr>
                  <p:cNvPr id="214667" name="AutoShape 970">
                    <a:extLst>
                      <a:ext uri="{FF2B5EF4-FFF2-40B4-BE49-F238E27FC236}">
                        <a16:creationId xmlns:a16="http://schemas.microsoft.com/office/drawing/2014/main" id="{18B6F276-8471-1341-A696-B9F6C89AC00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8" name="AutoShape 971">
                    <a:extLst>
                      <a:ext uri="{FF2B5EF4-FFF2-40B4-BE49-F238E27FC236}">
                        <a16:creationId xmlns:a16="http://schemas.microsoft.com/office/drawing/2014/main" id="{68C51799-1F18-864A-91D1-6F08B18C642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6" name="Rectangle 972">
                  <a:extLst>
                    <a:ext uri="{FF2B5EF4-FFF2-40B4-BE49-F238E27FC236}">
                      <a16:creationId xmlns:a16="http://schemas.microsoft.com/office/drawing/2014/main" id="{4B51390B-A5E5-CB43-8C86-C10F2E7B984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7" name="Freeform 973">
                  <a:extLst>
                    <a:ext uri="{FF2B5EF4-FFF2-40B4-BE49-F238E27FC236}">
                      <a16:creationId xmlns:a16="http://schemas.microsoft.com/office/drawing/2014/main" id="{B52E3253-195E-E14B-A502-625444CE1DD9}"/>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8" name="Freeform 974">
                  <a:extLst>
                    <a:ext uri="{FF2B5EF4-FFF2-40B4-BE49-F238E27FC236}">
                      <a16:creationId xmlns:a16="http://schemas.microsoft.com/office/drawing/2014/main" id="{E7672640-8959-8042-B9BC-0EC53E5938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9" name="Oval 975">
                  <a:extLst>
                    <a:ext uri="{FF2B5EF4-FFF2-40B4-BE49-F238E27FC236}">
                      <a16:creationId xmlns:a16="http://schemas.microsoft.com/office/drawing/2014/main" id="{EC9D3853-3A05-7A41-97AC-7C8D004AB9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0" name="Freeform 976">
                  <a:extLst>
                    <a:ext uri="{FF2B5EF4-FFF2-40B4-BE49-F238E27FC236}">
                      <a16:creationId xmlns:a16="http://schemas.microsoft.com/office/drawing/2014/main" id="{06EA8E85-732B-014C-8B0A-5EE3252412D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61" name="AutoShape 977">
                  <a:extLst>
                    <a:ext uri="{FF2B5EF4-FFF2-40B4-BE49-F238E27FC236}">
                      <a16:creationId xmlns:a16="http://schemas.microsoft.com/office/drawing/2014/main" id="{99429D52-F182-BE4E-B823-05082C04FE9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2" name="AutoShape 978">
                  <a:extLst>
                    <a:ext uri="{FF2B5EF4-FFF2-40B4-BE49-F238E27FC236}">
                      <a16:creationId xmlns:a16="http://schemas.microsoft.com/office/drawing/2014/main" id="{88FC1120-3C79-7041-8DE1-0FB8725D9C7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3" name="Oval 979">
                  <a:extLst>
                    <a:ext uri="{FF2B5EF4-FFF2-40B4-BE49-F238E27FC236}">
                      <a16:creationId xmlns:a16="http://schemas.microsoft.com/office/drawing/2014/main" id="{8D7B5084-A180-D940-A1CF-D723A961793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4" name="Oval 980">
                  <a:extLst>
                    <a:ext uri="{FF2B5EF4-FFF2-40B4-BE49-F238E27FC236}">
                      <a16:creationId xmlns:a16="http://schemas.microsoft.com/office/drawing/2014/main" id="{8E92A1A9-5B46-C649-A91E-E03468D1190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65" name="Oval 981">
                  <a:extLst>
                    <a:ext uri="{FF2B5EF4-FFF2-40B4-BE49-F238E27FC236}">
                      <a16:creationId xmlns:a16="http://schemas.microsoft.com/office/drawing/2014/main" id="{6F81CDE4-91FE-9B45-8744-F10E6BD1A02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6" name="Rectangle 982">
                  <a:extLst>
                    <a:ext uri="{FF2B5EF4-FFF2-40B4-BE49-F238E27FC236}">
                      <a16:creationId xmlns:a16="http://schemas.microsoft.com/office/drawing/2014/main" id="{95B0618A-7119-4A46-8692-519AC294698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5" name="Group 862">
              <a:extLst>
                <a:ext uri="{FF2B5EF4-FFF2-40B4-BE49-F238E27FC236}">
                  <a16:creationId xmlns:a16="http://schemas.microsoft.com/office/drawing/2014/main" id="{507FD766-D064-0542-B330-E6FC31AF9804}"/>
                </a:ext>
              </a:extLst>
            </p:cNvPr>
            <p:cNvGrpSpPr>
              <a:grpSpLocks/>
            </p:cNvGrpSpPr>
            <p:nvPr/>
          </p:nvGrpSpPr>
          <p:grpSpPr bwMode="auto">
            <a:xfrm>
              <a:off x="5084012" y="5612511"/>
              <a:ext cx="347767" cy="680207"/>
              <a:chOff x="7923189" y="2486664"/>
              <a:chExt cx="360377" cy="884585"/>
            </a:xfrm>
          </p:grpSpPr>
          <p:pic>
            <p:nvPicPr>
              <p:cNvPr id="214607" name="Picture 3">
                <a:extLst>
                  <a:ext uri="{FF2B5EF4-FFF2-40B4-BE49-F238E27FC236}">
                    <a16:creationId xmlns:a16="http://schemas.microsoft.com/office/drawing/2014/main" id="{563CF114-564D-5647-B20D-BA0AE252B2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a:extLst>
                  <a:ext uri="{FF2B5EF4-FFF2-40B4-BE49-F238E27FC236}">
                    <a16:creationId xmlns:a16="http://schemas.microsoft.com/office/drawing/2014/main" id="{B58665F8-F067-9745-BBC5-907E7293FCE3}"/>
                  </a:ext>
                </a:extLst>
              </p:cNvPr>
              <p:cNvGrpSpPr>
                <a:grpSpLocks/>
              </p:cNvGrpSpPr>
              <p:nvPr/>
            </p:nvGrpSpPr>
            <p:grpSpPr bwMode="auto">
              <a:xfrm>
                <a:off x="7923189" y="2890236"/>
                <a:ext cx="227012" cy="481013"/>
                <a:chOff x="4140" y="429"/>
                <a:chExt cx="1425" cy="2396"/>
              </a:xfrm>
            </p:grpSpPr>
            <p:sp>
              <p:nvSpPr>
                <p:cNvPr id="214609" name="Freeform 951">
                  <a:extLst>
                    <a:ext uri="{FF2B5EF4-FFF2-40B4-BE49-F238E27FC236}">
                      <a16:creationId xmlns:a16="http://schemas.microsoft.com/office/drawing/2014/main" id="{0C47CAA2-49AC-4249-8690-07C160A2C94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0" name="Rectangle 952">
                  <a:extLst>
                    <a:ext uri="{FF2B5EF4-FFF2-40B4-BE49-F238E27FC236}">
                      <a16:creationId xmlns:a16="http://schemas.microsoft.com/office/drawing/2014/main" id="{59CD709A-8D3F-CE49-B1FF-F1C01B4D44E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1" name="Freeform 953">
                  <a:extLst>
                    <a:ext uri="{FF2B5EF4-FFF2-40B4-BE49-F238E27FC236}">
                      <a16:creationId xmlns:a16="http://schemas.microsoft.com/office/drawing/2014/main" id="{71CCBE77-2578-E248-B6C3-314F3EDDC7C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2" name="Freeform 954">
                  <a:extLst>
                    <a:ext uri="{FF2B5EF4-FFF2-40B4-BE49-F238E27FC236}">
                      <a16:creationId xmlns:a16="http://schemas.microsoft.com/office/drawing/2014/main" id="{781D5A2B-495C-A84A-8C77-F5FC8913480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3" name="Rectangle 955">
                  <a:extLst>
                    <a:ext uri="{FF2B5EF4-FFF2-40B4-BE49-F238E27FC236}">
                      <a16:creationId xmlns:a16="http://schemas.microsoft.com/office/drawing/2014/main" id="{2DFE5F82-32A0-334A-9DEC-94E388EAB43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4" name="Group 956">
                  <a:extLst>
                    <a:ext uri="{FF2B5EF4-FFF2-40B4-BE49-F238E27FC236}">
                      <a16:creationId xmlns:a16="http://schemas.microsoft.com/office/drawing/2014/main" id="{E89932DB-179E-6241-A8B9-C2400A798CFF}"/>
                    </a:ext>
                  </a:extLst>
                </p:cNvPr>
                <p:cNvGrpSpPr>
                  <a:grpSpLocks/>
                </p:cNvGrpSpPr>
                <p:nvPr/>
              </p:nvGrpSpPr>
              <p:grpSpPr bwMode="auto">
                <a:xfrm>
                  <a:off x="4749" y="668"/>
                  <a:ext cx="581" cy="145"/>
                  <a:chOff x="614" y="2568"/>
                  <a:chExt cx="725" cy="139"/>
                </a:xfrm>
              </p:grpSpPr>
              <p:sp>
                <p:nvSpPr>
                  <p:cNvPr id="214639" name="AutoShape 957">
                    <a:extLst>
                      <a:ext uri="{FF2B5EF4-FFF2-40B4-BE49-F238E27FC236}">
                        <a16:creationId xmlns:a16="http://schemas.microsoft.com/office/drawing/2014/main" id="{1D393EA7-13DC-014C-9A72-EA4893ADCAB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0" name="AutoShape 958">
                    <a:extLst>
                      <a:ext uri="{FF2B5EF4-FFF2-40B4-BE49-F238E27FC236}">
                        <a16:creationId xmlns:a16="http://schemas.microsoft.com/office/drawing/2014/main" id="{E2421AEE-CB31-3341-9E23-45BB51C7161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5" name="Rectangle 959">
                  <a:extLst>
                    <a:ext uri="{FF2B5EF4-FFF2-40B4-BE49-F238E27FC236}">
                      <a16:creationId xmlns:a16="http://schemas.microsoft.com/office/drawing/2014/main" id="{AEDFD6AB-D574-334D-9457-2AFEBF4CAB6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6" name="Group 960">
                  <a:extLst>
                    <a:ext uri="{FF2B5EF4-FFF2-40B4-BE49-F238E27FC236}">
                      <a16:creationId xmlns:a16="http://schemas.microsoft.com/office/drawing/2014/main" id="{636B9FE2-64DB-B948-8813-09763826DECD}"/>
                    </a:ext>
                  </a:extLst>
                </p:cNvPr>
                <p:cNvGrpSpPr>
                  <a:grpSpLocks/>
                </p:cNvGrpSpPr>
                <p:nvPr/>
              </p:nvGrpSpPr>
              <p:grpSpPr bwMode="auto">
                <a:xfrm>
                  <a:off x="4747" y="994"/>
                  <a:ext cx="581" cy="134"/>
                  <a:chOff x="614" y="2568"/>
                  <a:chExt cx="725" cy="139"/>
                </a:xfrm>
              </p:grpSpPr>
              <p:sp>
                <p:nvSpPr>
                  <p:cNvPr id="214637" name="AutoShape 961">
                    <a:extLst>
                      <a:ext uri="{FF2B5EF4-FFF2-40B4-BE49-F238E27FC236}">
                        <a16:creationId xmlns:a16="http://schemas.microsoft.com/office/drawing/2014/main" id="{B2B805DE-80C8-B140-804C-4685B428D17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8" name="AutoShape 962">
                    <a:extLst>
                      <a:ext uri="{FF2B5EF4-FFF2-40B4-BE49-F238E27FC236}">
                        <a16:creationId xmlns:a16="http://schemas.microsoft.com/office/drawing/2014/main" id="{19F8F38A-C09D-1A4B-BC66-03901EAC3B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7" name="Rectangle 963">
                  <a:extLst>
                    <a:ext uri="{FF2B5EF4-FFF2-40B4-BE49-F238E27FC236}">
                      <a16:creationId xmlns:a16="http://schemas.microsoft.com/office/drawing/2014/main" id="{96542B13-9744-9B4D-B110-DB37C9B2971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8" name="Rectangle 964">
                  <a:extLst>
                    <a:ext uri="{FF2B5EF4-FFF2-40B4-BE49-F238E27FC236}">
                      <a16:creationId xmlns:a16="http://schemas.microsoft.com/office/drawing/2014/main" id="{4A0F0D86-DABE-014B-B93A-0622A4E941F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9" name="Group 965">
                  <a:extLst>
                    <a:ext uri="{FF2B5EF4-FFF2-40B4-BE49-F238E27FC236}">
                      <a16:creationId xmlns:a16="http://schemas.microsoft.com/office/drawing/2014/main" id="{EB5DD951-DE2E-1C4B-AF54-08C63A86F242}"/>
                    </a:ext>
                  </a:extLst>
                </p:cNvPr>
                <p:cNvGrpSpPr>
                  <a:grpSpLocks/>
                </p:cNvGrpSpPr>
                <p:nvPr/>
              </p:nvGrpSpPr>
              <p:grpSpPr bwMode="auto">
                <a:xfrm>
                  <a:off x="4735" y="1627"/>
                  <a:ext cx="582" cy="151"/>
                  <a:chOff x="614" y="2568"/>
                  <a:chExt cx="725" cy="139"/>
                </a:xfrm>
              </p:grpSpPr>
              <p:sp>
                <p:nvSpPr>
                  <p:cNvPr id="214635" name="AutoShape 966">
                    <a:extLst>
                      <a:ext uri="{FF2B5EF4-FFF2-40B4-BE49-F238E27FC236}">
                        <a16:creationId xmlns:a16="http://schemas.microsoft.com/office/drawing/2014/main" id="{1295AECE-1044-A046-8C03-48CB66B33A5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6" name="AutoShape 967">
                    <a:extLst>
                      <a:ext uri="{FF2B5EF4-FFF2-40B4-BE49-F238E27FC236}">
                        <a16:creationId xmlns:a16="http://schemas.microsoft.com/office/drawing/2014/main" id="{D86A711D-EFD1-4C45-B531-C0F0805252A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0" name="Freeform 968">
                  <a:extLst>
                    <a:ext uri="{FF2B5EF4-FFF2-40B4-BE49-F238E27FC236}">
                      <a16:creationId xmlns:a16="http://schemas.microsoft.com/office/drawing/2014/main" id="{71D47CC6-B1B1-7948-8C4D-CE799466060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21" name="Group 969">
                  <a:extLst>
                    <a:ext uri="{FF2B5EF4-FFF2-40B4-BE49-F238E27FC236}">
                      <a16:creationId xmlns:a16="http://schemas.microsoft.com/office/drawing/2014/main" id="{6E2EABD1-32B0-E648-80D1-730CD44DE35C}"/>
                    </a:ext>
                  </a:extLst>
                </p:cNvPr>
                <p:cNvGrpSpPr>
                  <a:grpSpLocks/>
                </p:cNvGrpSpPr>
                <p:nvPr/>
              </p:nvGrpSpPr>
              <p:grpSpPr bwMode="auto">
                <a:xfrm>
                  <a:off x="4739" y="1327"/>
                  <a:ext cx="582" cy="139"/>
                  <a:chOff x="614" y="2568"/>
                  <a:chExt cx="725" cy="139"/>
                </a:xfrm>
              </p:grpSpPr>
              <p:sp>
                <p:nvSpPr>
                  <p:cNvPr id="214633" name="AutoShape 970">
                    <a:extLst>
                      <a:ext uri="{FF2B5EF4-FFF2-40B4-BE49-F238E27FC236}">
                        <a16:creationId xmlns:a16="http://schemas.microsoft.com/office/drawing/2014/main" id="{5360B30E-6D2B-6B43-856D-F332717BF6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4" name="AutoShape 971">
                    <a:extLst>
                      <a:ext uri="{FF2B5EF4-FFF2-40B4-BE49-F238E27FC236}">
                        <a16:creationId xmlns:a16="http://schemas.microsoft.com/office/drawing/2014/main" id="{5B6F0033-8A83-1940-B9FF-DE68ABEF6C9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2" name="Rectangle 972">
                  <a:extLst>
                    <a:ext uri="{FF2B5EF4-FFF2-40B4-BE49-F238E27FC236}">
                      <a16:creationId xmlns:a16="http://schemas.microsoft.com/office/drawing/2014/main" id="{1AAA15BA-519D-604A-A063-111934D5315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3" name="Freeform 973">
                  <a:extLst>
                    <a:ext uri="{FF2B5EF4-FFF2-40B4-BE49-F238E27FC236}">
                      <a16:creationId xmlns:a16="http://schemas.microsoft.com/office/drawing/2014/main" id="{D7268FE4-3633-7E4F-A9DE-1A099614C81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4" name="Freeform 974">
                  <a:extLst>
                    <a:ext uri="{FF2B5EF4-FFF2-40B4-BE49-F238E27FC236}">
                      <a16:creationId xmlns:a16="http://schemas.microsoft.com/office/drawing/2014/main" id="{2240B9F2-DF1E-134D-A1CB-9B966296B32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5" name="Oval 975">
                  <a:extLst>
                    <a:ext uri="{FF2B5EF4-FFF2-40B4-BE49-F238E27FC236}">
                      <a16:creationId xmlns:a16="http://schemas.microsoft.com/office/drawing/2014/main" id="{9202F8D2-9D0C-434C-B909-5AC189F3639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6" name="Freeform 976">
                  <a:extLst>
                    <a:ext uri="{FF2B5EF4-FFF2-40B4-BE49-F238E27FC236}">
                      <a16:creationId xmlns:a16="http://schemas.microsoft.com/office/drawing/2014/main" id="{EB09ED96-E768-3444-9C5E-6BC4D1210CE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7" name="AutoShape 977">
                  <a:extLst>
                    <a:ext uri="{FF2B5EF4-FFF2-40B4-BE49-F238E27FC236}">
                      <a16:creationId xmlns:a16="http://schemas.microsoft.com/office/drawing/2014/main" id="{E493530B-AA1E-CA40-8FA9-8708AB0CEA3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8" name="AutoShape 978">
                  <a:extLst>
                    <a:ext uri="{FF2B5EF4-FFF2-40B4-BE49-F238E27FC236}">
                      <a16:creationId xmlns:a16="http://schemas.microsoft.com/office/drawing/2014/main" id="{29957C38-CF9D-BA4A-8483-4E9F151B0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9" name="Oval 979">
                  <a:extLst>
                    <a:ext uri="{FF2B5EF4-FFF2-40B4-BE49-F238E27FC236}">
                      <a16:creationId xmlns:a16="http://schemas.microsoft.com/office/drawing/2014/main" id="{34B9D8B5-03B1-6541-AB6C-0AB8440886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0" name="Oval 980">
                  <a:extLst>
                    <a:ext uri="{FF2B5EF4-FFF2-40B4-BE49-F238E27FC236}">
                      <a16:creationId xmlns:a16="http://schemas.microsoft.com/office/drawing/2014/main" id="{A33CE19C-067B-9646-B667-FD1D5A32F24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31" name="Oval 981">
                  <a:extLst>
                    <a:ext uri="{FF2B5EF4-FFF2-40B4-BE49-F238E27FC236}">
                      <a16:creationId xmlns:a16="http://schemas.microsoft.com/office/drawing/2014/main" id="{18AD08A0-EBDE-0D49-A805-5EFA0E8516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2" name="Rectangle 982">
                  <a:extLst>
                    <a:ext uri="{FF2B5EF4-FFF2-40B4-BE49-F238E27FC236}">
                      <a16:creationId xmlns:a16="http://schemas.microsoft.com/office/drawing/2014/main" id="{7BFD1C2B-DDA4-C640-A3FC-9EA3B37D388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6" name="Group 897">
              <a:extLst>
                <a:ext uri="{FF2B5EF4-FFF2-40B4-BE49-F238E27FC236}">
                  <a16:creationId xmlns:a16="http://schemas.microsoft.com/office/drawing/2014/main" id="{CD60E856-AD2F-574C-B841-E53BF7BEB3D6}"/>
                </a:ext>
              </a:extLst>
            </p:cNvPr>
            <p:cNvGrpSpPr>
              <a:grpSpLocks/>
            </p:cNvGrpSpPr>
            <p:nvPr/>
          </p:nvGrpSpPr>
          <p:grpSpPr bwMode="auto">
            <a:xfrm>
              <a:off x="6068038" y="3829780"/>
              <a:ext cx="347753" cy="680208"/>
              <a:chOff x="7923189" y="2486663"/>
              <a:chExt cx="360362" cy="884586"/>
            </a:xfrm>
          </p:grpSpPr>
          <p:pic>
            <p:nvPicPr>
              <p:cNvPr id="214573" name="Picture 3">
                <a:extLst>
                  <a:ext uri="{FF2B5EF4-FFF2-40B4-BE49-F238E27FC236}">
                    <a16:creationId xmlns:a16="http://schemas.microsoft.com/office/drawing/2014/main" id="{7C224992-1229-9E43-998F-00844EECB7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a:extLst>
                  <a:ext uri="{FF2B5EF4-FFF2-40B4-BE49-F238E27FC236}">
                    <a16:creationId xmlns:a16="http://schemas.microsoft.com/office/drawing/2014/main" id="{6F93D902-DF1A-4F4F-B6ED-D18240151B1F}"/>
                  </a:ext>
                </a:extLst>
              </p:cNvPr>
              <p:cNvGrpSpPr>
                <a:grpSpLocks/>
              </p:cNvGrpSpPr>
              <p:nvPr/>
            </p:nvGrpSpPr>
            <p:grpSpPr bwMode="auto">
              <a:xfrm>
                <a:off x="7923189" y="2890236"/>
                <a:ext cx="227012" cy="481013"/>
                <a:chOff x="4140" y="429"/>
                <a:chExt cx="1425" cy="2396"/>
              </a:xfrm>
            </p:grpSpPr>
            <p:sp>
              <p:nvSpPr>
                <p:cNvPr id="214575" name="Freeform 951">
                  <a:extLst>
                    <a:ext uri="{FF2B5EF4-FFF2-40B4-BE49-F238E27FC236}">
                      <a16:creationId xmlns:a16="http://schemas.microsoft.com/office/drawing/2014/main" id="{B0E86564-CD6D-3944-B48B-F5CAEDE6704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6" name="Rectangle 952">
                  <a:extLst>
                    <a:ext uri="{FF2B5EF4-FFF2-40B4-BE49-F238E27FC236}">
                      <a16:creationId xmlns:a16="http://schemas.microsoft.com/office/drawing/2014/main" id="{A167CAD0-6A8A-7941-B1F7-E0A74EFB0A0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7" name="Freeform 953">
                  <a:extLst>
                    <a:ext uri="{FF2B5EF4-FFF2-40B4-BE49-F238E27FC236}">
                      <a16:creationId xmlns:a16="http://schemas.microsoft.com/office/drawing/2014/main" id="{4726D2FD-E8A0-CC4B-A1D8-D89F5A36878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8" name="Freeform 954">
                  <a:extLst>
                    <a:ext uri="{FF2B5EF4-FFF2-40B4-BE49-F238E27FC236}">
                      <a16:creationId xmlns:a16="http://schemas.microsoft.com/office/drawing/2014/main" id="{4F20BF5E-E61A-4A48-BDA8-491822E5B26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9" name="Rectangle 955">
                  <a:extLst>
                    <a:ext uri="{FF2B5EF4-FFF2-40B4-BE49-F238E27FC236}">
                      <a16:creationId xmlns:a16="http://schemas.microsoft.com/office/drawing/2014/main" id="{FD7DC307-1108-F84E-8252-F7C39E957DC8}"/>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0" name="Group 956">
                  <a:extLst>
                    <a:ext uri="{FF2B5EF4-FFF2-40B4-BE49-F238E27FC236}">
                      <a16:creationId xmlns:a16="http://schemas.microsoft.com/office/drawing/2014/main" id="{742701A2-1BAB-1D4A-93EE-7945F9079FF3}"/>
                    </a:ext>
                  </a:extLst>
                </p:cNvPr>
                <p:cNvGrpSpPr>
                  <a:grpSpLocks/>
                </p:cNvGrpSpPr>
                <p:nvPr/>
              </p:nvGrpSpPr>
              <p:grpSpPr bwMode="auto">
                <a:xfrm>
                  <a:off x="4749" y="668"/>
                  <a:ext cx="581" cy="145"/>
                  <a:chOff x="614" y="2568"/>
                  <a:chExt cx="725" cy="139"/>
                </a:xfrm>
              </p:grpSpPr>
              <p:sp>
                <p:nvSpPr>
                  <p:cNvPr id="214605" name="AutoShape 957">
                    <a:extLst>
                      <a:ext uri="{FF2B5EF4-FFF2-40B4-BE49-F238E27FC236}">
                        <a16:creationId xmlns:a16="http://schemas.microsoft.com/office/drawing/2014/main" id="{B1DBF270-A4D7-6F43-BDAE-283D09FC33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6" name="AutoShape 958">
                    <a:extLst>
                      <a:ext uri="{FF2B5EF4-FFF2-40B4-BE49-F238E27FC236}">
                        <a16:creationId xmlns:a16="http://schemas.microsoft.com/office/drawing/2014/main" id="{8B922D59-1E34-5E49-A1A0-1A79FA563FD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1" name="Rectangle 959">
                  <a:extLst>
                    <a:ext uri="{FF2B5EF4-FFF2-40B4-BE49-F238E27FC236}">
                      <a16:creationId xmlns:a16="http://schemas.microsoft.com/office/drawing/2014/main" id="{720F6FB5-0794-834C-9FF7-0EDA784C544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2" name="Group 960">
                  <a:extLst>
                    <a:ext uri="{FF2B5EF4-FFF2-40B4-BE49-F238E27FC236}">
                      <a16:creationId xmlns:a16="http://schemas.microsoft.com/office/drawing/2014/main" id="{3EDABE8F-C0D3-F64F-9383-8EEB162419C4}"/>
                    </a:ext>
                  </a:extLst>
                </p:cNvPr>
                <p:cNvGrpSpPr>
                  <a:grpSpLocks/>
                </p:cNvGrpSpPr>
                <p:nvPr/>
              </p:nvGrpSpPr>
              <p:grpSpPr bwMode="auto">
                <a:xfrm>
                  <a:off x="4747" y="994"/>
                  <a:ext cx="581" cy="134"/>
                  <a:chOff x="614" y="2568"/>
                  <a:chExt cx="725" cy="139"/>
                </a:xfrm>
              </p:grpSpPr>
              <p:sp>
                <p:nvSpPr>
                  <p:cNvPr id="214603" name="AutoShape 961">
                    <a:extLst>
                      <a:ext uri="{FF2B5EF4-FFF2-40B4-BE49-F238E27FC236}">
                        <a16:creationId xmlns:a16="http://schemas.microsoft.com/office/drawing/2014/main" id="{F11EB9E8-25F5-3C4C-B45A-1E592BB9E6A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4" name="AutoShape 962">
                    <a:extLst>
                      <a:ext uri="{FF2B5EF4-FFF2-40B4-BE49-F238E27FC236}">
                        <a16:creationId xmlns:a16="http://schemas.microsoft.com/office/drawing/2014/main" id="{703CEBB7-DEC9-1048-A10F-083DD20EA20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3" name="Rectangle 963">
                  <a:extLst>
                    <a:ext uri="{FF2B5EF4-FFF2-40B4-BE49-F238E27FC236}">
                      <a16:creationId xmlns:a16="http://schemas.microsoft.com/office/drawing/2014/main" id="{9454D8B8-6B15-444B-B14F-63ECB29ED8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4" name="Rectangle 964">
                  <a:extLst>
                    <a:ext uri="{FF2B5EF4-FFF2-40B4-BE49-F238E27FC236}">
                      <a16:creationId xmlns:a16="http://schemas.microsoft.com/office/drawing/2014/main" id="{69DE74CF-EB07-AD4A-B698-E00F3D2666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5" name="Group 965">
                  <a:extLst>
                    <a:ext uri="{FF2B5EF4-FFF2-40B4-BE49-F238E27FC236}">
                      <a16:creationId xmlns:a16="http://schemas.microsoft.com/office/drawing/2014/main" id="{3081CBEE-87E9-5647-B228-1A327E765CEE}"/>
                    </a:ext>
                  </a:extLst>
                </p:cNvPr>
                <p:cNvGrpSpPr>
                  <a:grpSpLocks/>
                </p:cNvGrpSpPr>
                <p:nvPr/>
              </p:nvGrpSpPr>
              <p:grpSpPr bwMode="auto">
                <a:xfrm>
                  <a:off x="4735" y="1627"/>
                  <a:ext cx="582" cy="151"/>
                  <a:chOff x="614" y="2568"/>
                  <a:chExt cx="725" cy="139"/>
                </a:xfrm>
              </p:grpSpPr>
              <p:sp>
                <p:nvSpPr>
                  <p:cNvPr id="214601" name="AutoShape 966">
                    <a:extLst>
                      <a:ext uri="{FF2B5EF4-FFF2-40B4-BE49-F238E27FC236}">
                        <a16:creationId xmlns:a16="http://schemas.microsoft.com/office/drawing/2014/main" id="{701EE972-A5F2-444C-BC8E-70153B4777B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2" name="AutoShape 967">
                    <a:extLst>
                      <a:ext uri="{FF2B5EF4-FFF2-40B4-BE49-F238E27FC236}">
                        <a16:creationId xmlns:a16="http://schemas.microsoft.com/office/drawing/2014/main" id="{0130ACB8-9781-EA4A-A1DB-82D0F29EBF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6" name="Freeform 968">
                  <a:extLst>
                    <a:ext uri="{FF2B5EF4-FFF2-40B4-BE49-F238E27FC236}">
                      <a16:creationId xmlns:a16="http://schemas.microsoft.com/office/drawing/2014/main" id="{4AB44CEB-E837-7147-A8A7-57C5FDA6FF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87" name="Group 969">
                  <a:extLst>
                    <a:ext uri="{FF2B5EF4-FFF2-40B4-BE49-F238E27FC236}">
                      <a16:creationId xmlns:a16="http://schemas.microsoft.com/office/drawing/2014/main" id="{A74DE05C-88D9-774E-B8F5-0BA3B55D1114}"/>
                    </a:ext>
                  </a:extLst>
                </p:cNvPr>
                <p:cNvGrpSpPr>
                  <a:grpSpLocks/>
                </p:cNvGrpSpPr>
                <p:nvPr/>
              </p:nvGrpSpPr>
              <p:grpSpPr bwMode="auto">
                <a:xfrm>
                  <a:off x="4739" y="1327"/>
                  <a:ext cx="582" cy="139"/>
                  <a:chOff x="614" y="2568"/>
                  <a:chExt cx="725" cy="139"/>
                </a:xfrm>
              </p:grpSpPr>
              <p:sp>
                <p:nvSpPr>
                  <p:cNvPr id="214599" name="AutoShape 970">
                    <a:extLst>
                      <a:ext uri="{FF2B5EF4-FFF2-40B4-BE49-F238E27FC236}">
                        <a16:creationId xmlns:a16="http://schemas.microsoft.com/office/drawing/2014/main" id="{F6664F2B-8007-C042-8BD4-9DD26D6562F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0" name="AutoShape 971">
                    <a:extLst>
                      <a:ext uri="{FF2B5EF4-FFF2-40B4-BE49-F238E27FC236}">
                        <a16:creationId xmlns:a16="http://schemas.microsoft.com/office/drawing/2014/main" id="{681E6074-B6F0-504F-8D76-434A29BF799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8" name="Rectangle 972">
                  <a:extLst>
                    <a:ext uri="{FF2B5EF4-FFF2-40B4-BE49-F238E27FC236}">
                      <a16:creationId xmlns:a16="http://schemas.microsoft.com/office/drawing/2014/main" id="{016C43F7-AF1C-2148-8C6F-047013498BF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9" name="Freeform 973">
                  <a:extLst>
                    <a:ext uri="{FF2B5EF4-FFF2-40B4-BE49-F238E27FC236}">
                      <a16:creationId xmlns:a16="http://schemas.microsoft.com/office/drawing/2014/main" id="{960017AB-A9BC-7B49-A693-83AE1F1CE7E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0" name="Freeform 974">
                  <a:extLst>
                    <a:ext uri="{FF2B5EF4-FFF2-40B4-BE49-F238E27FC236}">
                      <a16:creationId xmlns:a16="http://schemas.microsoft.com/office/drawing/2014/main" id="{B4FEDAA7-65C7-7743-89B9-688476EC7D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1" name="Oval 975">
                  <a:extLst>
                    <a:ext uri="{FF2B5EF4-FFF2-40B4-BE49-F238E27FC236}">
                      <a16:creationId xmlns:a16="http://schemas.microsoft.com/office/drawing/2014/main" id="{F2EA992E-8FC3-CA49-80B6-2C38049950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2" name="Freeform 976">
                  <a:extLst>
                    <a:ext uri="{FF2B5EF4-FFF2-40B4-BE49-F238E27FC236}">
                      <a16:creationId xmlns:a16="http://schemas.microsoft.com/office/drawing/2014/main" id="{96A0DFAB-1B0D-C045-A4E7-A67AB0B521F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3" name="AutoShape 977">
                  <a:extLst>
                    <a:ext uri="{FF2B5EF4-FFF2-40B4-BE49-F238E27FC236}">
                      <a16:creationId xmlns:a16="http://schemas.microsoft.com/office/drawing/2014/main" id="{D8947F5E-F7D1-B64E-8558-F6B3FCA1C3D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4" name="AutoShape 978">
                  <a:extLst>
                    <a:ext uri="{FF2B5EF4-FFF2-40B4-BE49-F238E27FC236}">
                      <a16:creationId xmlns:a16="http://schemas.microsoft.com/office/drawing/2014/main" id="{1EB4BFCE-7C30-584C-B7B4-818CB34C41C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5" name="Oval 979">
                  <a:extLst>
                    <a:ext uri="{FF2B5EF4-FFF2-40B4-BE49-F238E27FC236}">
                      <a16:creationId xmlns:a16="http://schemas.microsoft.com/office/drawing/2014/main" id="{1A441EBF-90E7-A346-B395-AB5628A9320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6" name="Oval 980">
                  <a:extLst>
                    <a:ext uri="{FF2B5EF4-FFF2-40B4-BE49-F238E27FC236}">
                      <a16:creationId xmlns:a16="http://schemas.microsoft.com/office/drawing/2014/main" id="{F646C0CE-064B-8F45-BC86-4C7AC008D46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97" name="Oval 981">
                  <a:extLst>
                    <a:ext uri="{FF2B5EF4-FFF2-40B4-BE49-F238E27FC236}">
                      <a16:creationId xmlns:a16="http://schemas.microsoft.com/office/drawing/2014/main" id="{49379C7D-E020-B342-93A3-E8AF6207970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8" name="Rectangle 982">
                  <a:extLst>
                    <a:ext uri="{FF2B5EF4-FFF2-40B4-BE49-F238E27FC236}">
                      <a16:creationId xmlns:a16="http://schemas.microsoft.com/office/drawing/2014/main" id="{084820A8-C10D-2D49-9723-2DF79F9B9FB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7" name="Group 932">
              <a:extLst>
                <a:ext uri="{FF2B5EF4-FFF2-40B4-BE49-F238E27FC236}">
                  <a16:creationId xmlns:a16="http://schemas.microsoft.com/office/drawing/2014/main" id="{0D03F1A7-2CEA-8449-B4F3-59622B4BB9F1}"/>
                </a:ext>
              </a:extLst>
            </p:cNvPr>
            <p:cNvGrpSpPr>
              <a:grpSpLocks/>
            </p:cNvGrpSpPr>
            <p:nvPr/>
          </p:nvGrpSpPr>
          <p:grpSpPr bwMode="auto">
            <a:xfrm>
              <a:off x="2122838" y="5630065"/>
              <a:ext cx="347753" cy="680208"/>
              <a:chOff x="7923189" y="2486663"/>
              <a:chExt cx="360362" cy="884586"/>
            </a:xfrm>
          </p:grpSpPr>
          <p:pic>
            <p:nvPicPr>
              <p:cNvPr id="214539" name="Picture 3">
                <a:extLst>
                  <a:ext uri="{FF2B5EF4-FFF2-40B4-BE49-F238E27FC236}">
                    <a16:creationId xmlns:a16="http://schemas.microsoft.com/office/drawing/2014/main" id="{5DE36EB3-3AFF-BA4F-BD6D-409F9CE17E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a:extLst>
                  <a:ext uri="{FF2B5EF4-FFF2-40B4-BE49-F238E27FC236}">
                    <a16:creationId xmlns:a16="http://schemas.microsoft.com/office/drawing/2014/main" id="{78FA27D7-EDBE-9B42-BE48-BD8D91C4F4B1}"/>
                  </a:ext>
                </a:extLst>
              </p:cNvPr>
              <p:cNvGrpSpPr>
                <a:grpSpLocks/>
              </p:cNvGrpSpPr>
              <p:nvPr/>
            </p:nvGrpSpPr>
            <p:grpSpPr bwMode="auto">
              <a:xfrm>
                <a:off x="7923189" y="2890236"/>
                <a:ext cx="227012" cy="481013"/>
                <a:chOff x="4140" y="429"/>
                <a:chExt cx="1425" cy="2396"/>
              </a:xfrm>
            </p:grpSpPr>
            <p:sp>
              <p:nvSpPr>
                <p:cNvPr id="214541" name="Freeform 951">
                  <a:extLst>
                    <a:ext uri="{FF2B5EF4-FFF2-40B4-BE49-F238E27FC236}">
                      <a16:creationId xmlns:a16="http://schemas.microsoft.com/office/drawing/2014/main" id="{BA79EE71-8A12-4640-8D04-F4A8C1152C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2" name="Rectangle 952">
                  <a:extLst>
                    <a:ext uri="{FF2B5EF4-FFF2-40B4-BE49-F238E27FC236}">
                      <a16:creationId xmlns:a16="http://schemas.microsoft.com/office/drawing/2014/main" id="{5BF62D1C-48AC-7D48-95E1-670C967A2D9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43" name="Freeform 953">
                  <a:extLst>
                    <a:ext uri="{FF2B5EF4-FFF2-40B4-BE49-F238E27FC236}">
                      <a16:creationId xmlns:a16="http://schemas.microsoft.com/office/drawing/2014/main" id="{934C90DD-A5EE-3248-B6FB-FA697019225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4" name="Freeform 954">
                  <a:extLst>
                    <a:ext uri="{FF2B5EF4-FFF2-40B4-BE49-F238E27FC236}">
                      <a16:creationId xmlns:a16="http://schemas.microsoft.com/office/drawing/2014/main" id="{EFE7FF54-2122-3B4A-9237-801511A1E85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5" name="Rectangle 955">
                  <a:extLst>
                    <a:ext uri="{FF2B5EF4-FFF2-40B4-BE49-F238E27FC236}">
                      <a16:creationId xmlns:a16="http://schemas.microsoft.com/office/drawing/2014/main" id="{AA2E6AFB-B64A-0F47-A889-468715B276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6" name="Group 956">
                  <a:extLst>
                    <a:ext uri="{FF2B5EF4-FFF2-40B4-BE49-F238E27FC236}">
                      <a16:creationId xmlns:a16="http://schemas.microsoft.com/office/drawing/2014/main" id="{03D5C498-2613-CC40-9A1A-88B8C69DB4AC}"/>
                    </a:ext>
                  </a:extLst>
                </p:cNvPr>
                <p:cNvGrpSpPr>
                  <a:grpSpLocks/>
                </p:cNvGrpSpPr>
                <p:nvPr/>
              </p:nvGrpSpPr>
              <p:grpSpPr bwMode="auto">
                <a:xfrm>
                  <a:off x="4749" y="668"/>
                  <a:ext cx="581" cy="145"/>
                  <a:chOff x="614" y="2568"/>
                  <a:chExt cx="725" cy="139"/>
                </a:xfrm>
              </p:grpSpPr>
              <p:sp>
                <p:nvSpPr>
                  <p:cNvPr id="214571" name="AutoShape 957">
                    <a:extLst>
                      <a:ext uri="{FF2B5EF4-FFF2-40B4-BE49-F238E27FC236}">
                        <a16:creationId xmlns:a16="http://schemas.microsoft.com/office/drawing/2014/main" id="{91B8132F-1C0A-5A4C-88EE-B1FD03A61C5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2" name="AutoShape 958">
                    <a:extLst>
                      <a:ext uri="{FF2B5EF4-FFF2-40B4-BE49-F238E27FC236}">
                        <a16:creationId xmlns:a16="http://schemas.microsoft.com/office/drawing/2014/main" id="{AC41DB90-C49E-1142-883C-9F64F283D5D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7" name="Rectangle 959">
                  <a:extLst>
                    <a:ext uri="{FF2B5EF4-FFF2-40B4-BE49-F238E27FC236}">
                      <a16:creationId xmlns:a16="http://schemas.microsoft.com/office/drawing/2014/main" id="{3BFF5039-4721-2E4D-8E36-FCFE445AFDF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8" name="Group 960">
                  <a:extLst>
                    <a:ext uri="{FF2B5EF4-FFF2-40B4-BE49-F238E27FC236}">
                      <a16:creationId xmlns:a16="http://schemas.microsoft.com/office/drawing/2014/main" id="{01CD9547-2890-C74D-A640-EC13991ECC83}"/>
                    </a:ext>
                  </a:extLst>
                </p:cNvPr>
                <p:cNvGrpSpPr>
                  <a:grpSpLocks/>
                </p:cNvGrpSpPr>
                <p:nvPr/>
              </p:nvGrpSpPr>
              <p:grpSpPr bwMode="auto">
                <a:xfrm>
                  <a:off x="4747" y="994"/>
                  <a:ext cx="581" cy="134"/>
                  <a:chOff x="614" y="2568"/>
                  <a:chExt cx="725" cy="139"/>
                </a:xfrm>
              </p:grpSpPr>
              <p:sp>
                <p:nvSpPr>
                  <p:cNvPr id="214569" name="AutoShape 961">
                    <a:extLst>
                      <a:ext uri="{FF2B5EF4-FFF2-40B4-BE49-F238E27FC236}">
                        <a16:creationId xmlns:a16="http://schemas.microsoft.com/office/drawing/2014/main" id="{4E7C2351-B99F-FE48-8432-49883E0F2A2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0" name="AutoShape 962">
                    <a:extLst>
                      <a:ext uri="{FF2B5EF4-FFF2-40B4-BE49-F238E27FC236}">
                        <a16:creationId xmlns:a16="http://schemas.microsoft.com/office/drawing/2014/main" id="{70A705C3-0630-7743-85C8-3F5D10E564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9" name="Rectangle 963">
                  <a:extLst>
                    <a:ext uri="{FF2B5EF4-FFF2-40B4-BE49-F238E27FC236}">
                      <a16:creationId xmlns:a16="http://schemas.microsoft.com/office/drawing/2014/main" id="{4226CB1D-275D-024A-955F-6BC17F69C5A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0" name="Rectangle 964">
                  <a:extLst>
                    <a:ext uri="{FF2B5EF4-FFF2-40B4-BE49-F238E27FC236}">
                      <a16:creationId xmlns:a16="http://schemas.microsoft.com/office/drawing/2014/main" id="{3F11C6D0-E545-8C46-8D2B-C6F5E282E68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51" name="Group 965">
                  <a:extLst>
                    <a:ext uri="{FF2B5EF4-FFF2-40B4-BE49-F238E27FC236}">
                      <a16:creationId xmlns:a16="http://schemas.microsoft.com/office/drawing/2014/main" id="{6E742B3E-C6CE-9A42-9D1F-7A80FD035971}"/>
                    </a:ext>
                  </a:extLst>
                </p:cNvPr>
                <p:cNvGrpSpPr>
                  <a:grpSpLocks/>
                </p:cNvGrpSpPr>
                <p:nvPr/>
              </p:nvGrpSpPr>
              <p:grpSpPr bwMode="auto">
                <a:xfrm>
                  <a:off x="4735" y="1627"/>
                  <a:ext cx="582" cy="151"/>
                  <a:chOff x="614" y="2568"/>
                  <a:chExt cx="725" cy="139"/>
                </a:xfrm>
              </p:grpSpPr>
              <p:sp>
                <p:nvSpPr>
                  <p:cNvPr id="214567" name="AutoShape 966">
                    <a:extLst>
                      <a:ext uri="{FF2B5EF4-FFF2-40B4-BE49-F238E27FC236}">
                        <a16:creationId xmlns:a16="http://schemas.microsoft.com/office/drawing/2014/main" id="{26E60C4B-5F3A-244E-A71E-59C43916B1E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8" name="AutoShape 967">
                    <a:extLst>
                      <a:ext uri="{FF2B5EF4-FFF2-40B4-BE49-F238E27FC236}">
                        <a16:creationId xmlns:a16="http://schemas.microsoft.com/office/drawing/2014/main" id="{E3EAF3AD-8DFF-2048-882F-E23E3E9F30F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2" name="Freeform 968">
                  <a:extLst>
                    <a:ext uri="{FF2B5EF4-FFF2-40B4-BE49-F238E27FC236}">
                      <a16:creationId xmlns:a16="http://schemas.microsoft.com/office/drawing/2014/main" id="{43AAD801-E54F-A840-B9B9-5106EC5D10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53" name="Group 969">
                  <a:extLst>
                    <a:ext uri="{FF2B5EF4-FFF2-40B4-BE49-F238E27FC236}">
                      <a16:creationId xmlns:a16="http://schemas.microsoft.com/office/drawing/2014/main" id="{284D7B7E-FA9C-4C42-B210-91742B8823E6}"/>
                    </a:ext>
                  </a:extLst>
                </p:cNvPr>
                <p:cNvGrpSpPr>
                  <a:grpSpLocks/>
                </p:cNvGrpSpPr>
                <p:nvPr/>
              </p:nvGrpSpPr>
              <p:grpSpPr bwMode="auto">
                <a:xfrm>
                  <a:off x="4739" y="1327"/>
                  <a:ext cx="582" cy="139"/>
                  <a:chOff x="614" y="2568"/>
                  <a:chExt cx="725" cy="139"/>
                </a:xfrm>
              </p:grpSpPr>
              <p:sp>
                <p:nvSpPr>
                  <p:cNvPr id="214565" name="AutoShape 970">
                    <a:extLst>
                      <a:ext uri="{FF2B5EF4-FFF2-40B4-BE49-F238E27FC236}">
                        <a16:creationId xmlns:a16="http://schemas.microsoft.com/office/drawing/2014/main" id="{8FED6D26-E27C-5D41-88ED-BAD4B53B514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6" name="AutoShape 971">
                    <a:extLst>
                      <a:ext uri="{FF2B5EF4-FFF2-40B4-BE49-F238E27FC236}">
                        <a16:creationId xmlns:a16="http://schemas.microsoft.com/office/drawing/2014/main" id="{C8D2A46A-8F4E-9848-B2B2-4456B9EE1A0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4" name="Rectangle 972">
                  <a:extLst>
                    <a:ext uri="{FF2B5EF4-FFF2-40B4-BE49-F238E27FC236}">
                      <a16:creationId xmlns:a16="http://schemas.microsoft.com/office/drawing/2014/main" id="{67D5ECA4-557C-B845-86F6-AC44D0C0D18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5" name="Freeform 973">
                  <a:extLst>
                    <a:ext uri="{FF2B5EF4-FFF2-40B4-BE49-F238E27FC236}">
                      <a16:creationId xmlns:a16="http://schemas.microsoft.com/office/drawing/2014/main" id="{AF3298E6-C14C-CB46-8F61-E0E59FEAD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6" name="Freeform 974">
                  <a:extLst>
                    <a:ext uri="{FF2B5EF4-FFF2-40B4-BE49-F238E27FC236}">
                      <a16:creationId xmlns:a16="http://schemas.microsoft.com/office/drawing/2014/main" id="{A56E4D83-9A3E-544A-BA23-873018E427A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7" name="Oval 975">
                  <a:extLst>
                    <a:ext uri="{FF2B5EF4-FFF2-40B4-BE49-F238E27FC236}">
                      <a16:creationId xmlns:a16="http://schemas.microsoft.com/office/drawing/2014/main" id="{AEF30947-F8A0-194F-B4BA-4AD952BE398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8" name="Freeform 976">
                  <a:extLst>
                    <a:ext uri="{FF2B5EF4-FFF2-40B4-BE49-F238E27FC236}">
                      <a16:creationId xmlns:a16="http://schemas.microsoft.com/office/drawing/2014/main" id="{68DA3ED0-277F-D841-85D5-AA483902579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9" name="AutoShape 977">
                  <a:extLst>
                    <a:ext uri="{FF2B5EF4-FFF2-40B4-BE49-F238E27FC236}">
                      <a16:creationId xmlns:a16="http://schemas.microsoft.com/office/drawing/2014/main" id="{E7834B2A-9B47-1041-9D90-15394F42B2C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0" name="AutoShape 978">
                  <a:extLst>
                    <a:ext uri="{FF2B5EF4-FFF2-40B4-BE49-F238E27FC236}">
                      <a16:creationId xmlns:a16="http://schemas.microsoft.com/office/drawing/2014/main" id="{02F3B69F-9FC0-ED46-95EA-40F27E1D120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1" name="Oval 979">
                  <a:extLst>
                    <a:ext uri="{FF2B5EF4-FFF2-40B4-BE49-F238E27FC236}">
                      <a16:creationId xmlns:a16="http://schemas.microsoft.com/office/drawing/2014/main" id="{4DE57B74-718C-334B-8B94-98CC94D5232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2" name="Oval 980">
                  <a:extLst>
                    <a:ext uri="{FF2B5EF4-FFF2-40B4-BE49-F238E27FC236}">
                      <a16:creationId xmlns:a16="http://schemas.microsoft.com/office/drawing/2014/main" id="{652A99B5-08D3-C64C-96C5-5ECCBF7E110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63" name="Oval 981">
                  <a:extLst>
                    <a:ext uri="{FF2B5EF4-FFF2-40B4-BE49-F238E27FC236}">
                      <a16:creationId xmlns:a16="http://schemas.microsoft.com/office/drawing/2014/main" id="{E9E54174-B84B-9146-8E65-121AE87CE6D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4" name="Rectangle 982">
                  <a:extLst>
                    <a:ext uri="{FF2B5EF4-FFF2-40B4-BE49-F238E27FC236}">
                      <a16:creationId xmlns:a16="http://schemas.microsoft.com/office/drawing/2014/main" id="{704EC13D-5637-0B42-BD20-1DE721BE161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8" name="Group 15">
              <a:extLst>
                <a:ext uri="{FF2B5EF4-FFF2-40B4-BE49-F238E27FC236}">
                  <a16:creationId xmlns:a16="http://schemas.microsoft.com/office/drawing/2014/main" id="{D8E1866F-6854-DA47-9762-C14A87A4DECA}"/>
                </a:ext>
              </a:extLst>
            </p:cNvPr>
            <p:cNvGrpSpPr>
              <a:grpSpLocks/>
            </p:cNvGrpSpPr>
            <p:nvPr/>
          </p:nvGrpSpPr>
          <p:grpSpPr bwMode="auto">
            <a:xfrm>
              <a:off x="7707615" y="4368892"/>
              <a:ext cx="990551" cy="731635"/>
              <a:chOff x="7707615" y="4368892"/>
              <a:chExt cx="990551" cy="731635"/>
            </a:xfrm>
          </p:grpSpPr>
          <p:pic>
            <p:nvPicPr>
              <p:cNvPr id="214439" name="Picture 14">
                <a:extLst>
                  <a:ext uri="{FF2B5EF4-FFF2-40B4-BE49-F238E27FC236}">
                    <a16:creationId xmlns:a16="http://schemas.microsoft.com/office/drawing/2014/main" id="{3BCD9759-5B21-114C-8761-09126950D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a:extLst>
                  <a:ext uri="{FF2B5EF4-FFF2-40B4-BE49-F238E27FC236}">
                    <a16:creationId xmlns:a16="http://schemas.microsoft.com/office/drawing/2014/main" id="{545A4638-7D8B-F449-B237-6472B9C5CF2B}"/>
                  </a:ext>
                </a:extLst>
              </p:cNvPr>
              <p:cNvGrpSpPr>
                <a:grpSpLocks/>
              </p:cNvGrpSpPr>
              <p:nvPr/>
            </p:nvGrpSpPr>
            <p:grpSpPr bwMode="auto">
              <a:xfrm flipH="1">
                <a:off x="7707615" y="4368892"/>
                <a:ext cx="225953" cy="395900"/>
                <a:chOff x="4140" y="429"/>
                <a:chExt cx="1425" cy="2396"/>
              </a:xfrm>
            </p:grpSpPr>
            <p:sp>
              <p:nvSpPr>
                <p:cNvPr id="214507" name="Freeform 250">
                  <a:extLst>
                    <a:ext uri="{FF2B5EF4-FFF2-40B4-BE49-F238E27FC236}">
                      <a16:creationId xmlns:a16="http://schemas.microsoft.com/office/drawing/2014/main" id="{FB58D26C-934D-1247-B2AC-3802534B9715}"/>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1" name="Rectangle 251">
                  <a:extLst>
                    <a:ext uri="{FF2B5EF4-FFF2-40B4-BE49-F238E27FC236}">
                      <a16:creationId xmlns:a16="http://schemas.microsoft.com/office/drawing/2014/main" id="{65302C2E-3662-3D47-B457-2ABF58402C16}"/>
                    </a:ext>
                  </a:extLst>
                </p:cNvPr>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09" name="Freeform 252">
                  <a:extLst>
                    <a:ext uri="{FF2B5EF4-FFF2-40B4-BE49-F238E27FC236}">
                      <a16:creationId xmlns:a16="http://schemas.microsoft.com/office/drawing/2014/main" id="{A431C36B-24D9-1546-B351-A1FE2329624D}"/>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10" name="Freeform 253">
                  <a:extLst>
                    <a:ext uri="{FF2B5EF4-FFF2-40B4-BE49-F238E27FC236}">
                      <a16:creationId xmlns:a16="http://schemas.microsoft.com/office/drawing/2014/main" id="{4383C380-326F-3C48-9ACE-950CF0D017E9}"/>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4" name="Rectangle 254">
                  <a:extLst>
                    <a:ext uri="{FF2B5EF4-FFF2-40B4-BE49-F238E27FC236}">
                      <a16:creationId xmlns:a16="http://schemas.microsoft.com/office/drawing/2014/main" id="{DCE11187-1669-A547-907A-C9F158F5E0D1}"/>
                    </a:ext>
                  </a:extLst>
                </p:cNvPr>
                <p:cNvSpPr>
                  <a:spLocks noChangeArrowheads="1"/>
                </p:cNvSpPr>
                <p:nvPr/>
              </p:nvSpPr>
              <p:spPr bwMode="auto">
                <a:xfrm>
                  <a:off x="4214" y="685"/>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2" name="Group 255">
                  <a:extLst>
                    <a:ext uri="{FF2B5EF4-FFF2-40B4-BE49-F238E27FC236}">
                      <a16:creationId xmlns:a16="http://schemas.microsoft.com/office/drawing/2014/main" id="{990375B8-5CF9-284F-9EF8-6B9193FD690A}"/>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BCE01474-1697-9845-A36F-44B56DC3FB28}"/>
                      </a:ext>
                    </a:extLst>
                  </p:cNvPr>
                  <p:cNvSpPr>
                    <a:spLocks noChangeArrowheads="1"/>
                  </p:cNvSpPr>
                  <p:nvPr/>
                </p:nvSpPr>
                <p:spPr bwMode="auto">
                  <a:xfrm>
                    <a:off x="646" y="2566"/>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01" name="AutoShape 257">
                    <a:extLst>
                      <a:ext uri="{FF2B5EF4-FFF2-40B4-BE49-F238E27FC236}">
                        <a16:creationId xmlns:a16="http://schemas.microsoft.com/office/drawing/2014/main" id="{E67735CE-42B1-0644-8805-47682EB2CEC6}"/>
                      </a:ext>
                    </a:extLst>
                  </p:cNvPr>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6" name="Rectangle 258">
                  <a:extLst>
                    <a:ext uri="{FF2B5EF4-FFF2-40B4-BE49-F238E27FC236}">
                      <a16:creationId xmlns:a16="http://schemas.microsoft.com/office/drawing/2014/main" id="{D1183BDC-3751-0D40-AF16-7EBEFA471653}"/>
                    </a:ext>
                  </a:extLst>
                </p:cNvPr>
                <p:cNvSpPr>
                  <a:spLocks noChangeArrowheads="1"/>
                </p:cNvSpPr>
                <p:nvPr/>
              </p:nvSpPr>
              <p:spPr bwMode="auto">
                <a:xfrm>
                  <a:off x="4224" y="1012"/>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4" name="Group 259">
                  <a:extLst>
                    <a:ext uri="{FF2B5EF4-FFF2-40B4-BE49-F238E27FC236}">
                      <a16:creationId xmlns:a16="http://schemas.microsoft.com/office/drawing/2014/main" id="{601517E3-C345-9B42-B1E3-85EB550F6D0F}"/>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BBD73B2-30D3-F543-9F93-BB96C0EA4592}"/>
                      </a:ext>
                    </a:extLst>
                  </p:cNvPr>
                  <p:cNvSpPr>
                    <a:spLocks noChangeArrowheads="1"/>
                  </p:cNvSpPr>
                  <p:nvPr/>
                </p:nvSpPr>
                <p:spPr bwMode="auto">
                  <a:xfrm>
                    <a:off x="611" y="2566"/>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9" name="AutoShape 261">
                    <a:extLst>
                      <a:ext uri="{FF2B5EF4-FFF2-40B4-BE49-F238E27FC236}">
                        <a16:creationId xmlns:a16="http://schemas.microsoft.com/office/drawing/2014/main" id="{C15B9CE5-6342-FC47-890E-3DE9B4B6C44D}"/>
                      </a:ext>
                    </a:extLst>
                  </p:cNvPr>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8" name="Rectangle 262">
                  <a:extLst>
                    <a:ext uri="{FF2B5EF4-FFF2-40B4-BE49-F238E27FC236}">
                      <a16:creationId xmlns:a16="http://schemas.microsoft.com/office/drawing/2014/main" id="{08BF4B3F-334E-B84F-BD21-1D8E4CCAE115}"/>
                    </a:ext>
                  </a:extLst>
                </p:cNvPr>
                <p:cNvSpPr>
                  <a:spLocks noChangeArrowheads="1"/>
                </p:cNvSpPr>
                <p:nvPr/>
              </p:nvSpPr>
              <p:spPr bwMode="auto">
                <a:xfrm>
                  <a:off x="4224" y="1358"/>
                  <a:ext cx="591" cy="29"/>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79" name="Rectangle 263">
                  <a:extLst>
                    <a:ext uri="{FF2B5EF4-FFF2-40B4-BE49-F238E27FC236}">
                      <a16:creationId xmlns:a16="http://schemas.microsoft.com/office/drawing/2014/main" id="{66868866-1B9E-2D47-AA03-F94E46A0DCC5}"/>
                    </a:ext>
                  </a:extLst>
                </p:cNvPr>
                <p:cNvSpPr>
                  <a:spLocks noChangeArrowheads="1"/>
                </p:cNvSpPr>
                <p:nvPr/>
              </p:nvSpPr>
              <p:spPr bwMode="auto">
                <a:xfrm>
                  <a:off x="4234" y="1627"/>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7" name="Group 264">
                  <a:extLst>
                    <a:ext uri="{FF2B5EF4-FFF2-40B4-BE49-F238E27FC236}">
                      <a16:creationId xmlns:a16="http://schemas.microsoft.com/office/drawing/2014/main" id="{A0EE9E27-0661-B84B-8F3D-9C8510F42593}"/>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9DCA2718-B1F6-2244-AFCA-B960F4F6BC23}"/>
                      </a:ext>
                    </a:extLst>
                  </p:cNvPr>
                  <p:cNvSpPr>
                    <a:spLocks noChangeArrowheads="1"/>
                  </p:cNvSpPr>
                  <p:nvPr/>
                </p:nvSpPr>
                <p:spPr bwMode="auto">
                  <a:xfrm>
                    <a:off x="614" y="2568"/>
                    <a:ext cx="71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7" name="AutoShape 266">
                    <a:extLst>
                      <a:ext uri="{FF2B5EF4-FFF2-40B4-BE49-F238E27FC236}">
                        <a16:creationId xmlns:a16="http://schemas.microsoft.com/office/drawing/2014/main" id="{9D04F19F-82C7-CD45-B603-E1678F4CA19D}"/>
                      </a:ext>
                    </a:extLst>
                  </p:cNvPr>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518" name="Freeform 267">
                  <a:extLst>
                    <a:ext uri="{FF2B5EF4-FFF2-40B4-BE49-F238E27FC236}">
                      <a16:creationId xmlns:a16="http://schemas.microsoft.com/office/drawing/2014/main" id="{1B0EF3F8-744F-5343-AEDA-4EA404B50471}"/>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19" name="Group 268">
                  <a:extLst>
                    <a:ext uri="{FF2B5EF4-FFF2-40B4-BE49-F238E27FC236}">
                      <a16:creationId xmlns:a16="http://schemas.microsoft.com/office/drawing/2014/main" id="{6CDE9642-131D-C943-BED9-DE3B0D79D775}"/>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D4492096-351F-1B46-88EC-7C66E8E11228}"/>
                      </a:ext>
                    </a:extLst>
                  </p:cNvPr>
                  <p:cNvSpPr>
                    <a:spLocks noChangeArrowheads="1"/>
                  </p:cNvSpPr>
                  <p:nvPr/>
                </p:nvSpPr>
                <p:spPr bwMode="auto">
                  <a:xfrm>
                    <a:off x="646" y="2541"/>
                    <a:ext cx="698"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5" name="AutoShape 270">
                    <a:extLst>
                      <a:ext uri="{FF2B5EF4-FFF2-40B4-BE49-F238E27FC236}">
                        <a16:creationId xmlns:a16="http://schemas.microsoft.com/office/drawing/2014/main" id="{0EE67903-F639-F641-8C3D-290FEA9FDB21}"/>
                      </a:ext>
                    </a:extLst>
                  </p:cNvPr>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83" name="Rectangle 271">
                  <a:extLst>
                    <a:ext uri="{FF2B5EF4-FFF2-40B4-BE49-F238E27FC236}">
                      <a16:creationId xmlns:a16="http://schemas.microsoft.com/office/drawing/2014/main" id="{9B6F5948-7B18-7444-B017-378F820D7D58}"/>
                    </a:ext>
                  </a:extLst>
                </p:cNvPr>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1" name="Freeform 272">
                  <a:extLst>
                    <a:ext uri="{FF2B5EF4-FFF2-40B4-BE49-F238E27FC236}">
                      <a16:creationId xmlns:a16="http://schemas.microsoft.com/office/drawing/2014/main" id="{74A0B2B4-82A1-D04F-A6F9-F637E9C3FA4B}"/>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22" name="Freeform 273">
                  <a:extLst>
                    <a:ext uri="{FF2B5EF4-FFF2-40B4-BE49-F238E27FC236}">
                      <a16:creationId xmlns:a16="http://schemas.microsoft.com/office/drawing/2014/main" id="{A674C7C3-A1F0-F047-85E4-D70E3B0FEB30}"/>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6" name="Oval 274">
                  <a:extLst>
                    <a:ext uri="{FF2B5EF4-FFF2-40B4-BE49-F238E27FC236}">
                      <a16:creationId xmlns:a16="http://schemas.microsoft.com/office/drawing/2014/main" id="{3D83778D-962B-794B-AF8F-5038F5E44793}"/>
                    </a:ext>
                  </a:extLst>
                </p:cNvPr>
                <p:cNvSpPr>
                  <a:spLocks noChangeArrowheads="1"/>
                </p:cNvSpPr>
                <p:nvPr/>
              </p:nvSpPr>
              <p:spPr bwMode="auto">
                <a:xfrm>
                  <a:off x="5516" y="2588"/>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4" name="Freeform 275">
                  <a:extLst>
                    <a:ext uri="{FF2B5EF4-FFF2-40B4-BE49-F238E27FC236}">
                      <a16:creationId xmlns:a16="http://schemas.microsoft.com/office/drawing/2014/main" id="{9AADAACB-A17A-6741-B747-5F9F17B9106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8" name="AutoShape 276">
                  <a:extLst>
                    <a:ext uri="{FF2B5EF4-FFF2-40B4-BE49-F238E27FC236}">
                      <a16:creationId xmlns:a16="http://schemas.microsoft.com/office/drawing/2014/main" id="{D1AA7672-D337-5F4D-A5E3-73639F1FAF4F}"/>
                    </a:ext>
                  </a:extLst>
                </p:cNvPr>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89" name="AutoShape 277">
                  <a:extLst>
                    <a:ext uri="{FF2B5EF4-FFF2-40B4-BE49-F238E27FC236}">
                      <a16:creationId xmlns:a16="http://schemas.microsoft.com/office/drawing/2014/main" id="{DA4DF090-AE22-A54B-B1AD-BCBE6BD640C5}"/>
                    </a:ext>
                  </a:extLst>
                </p:cNvPr>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0" name="Oval 278">
                  <a:extLst>
                    <a:ext uri="{FF2B5EF4-FFF2-40B4-BE49-F238E27FC236}">
                      <a16:creationId xmlns:a16="http://schemas.microsoft.com/office/drawing/2014/main" id="{F221E6C5-36EF-6C48-A68C-81A3E0969972}"/>
                    </a:ext>
                  </a:extLst>
                </p:cNvPr>
                <p:cNvSpPr>
                  <a:spLocks noChangeArrowheads="1"/>
                </p:cNvSpPr>
                <p:nvPr/>
              </p:nvSpPr>
              <p:spPr bwMode="auto">
                <a:xfrm>
                  <a:off x="4314" y="2357"/>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1" name="Oval 279">
                  <a:extLst>
                    <a:ext uri="{FF2B5EF4-FFF2-40B4-BE49-F238E27FC236}">
                      <a16:creationId xmlns:a16="http://schemas.microsoft.com/office/drawing/2014/main" id="{3FAA8ECB-A278-8346-8C6D-8420A2CC8912}"/>
                    </a:ext>
                  </a:extLst>
                </p:cNvPr>
                <p:cNvSpPr>
                  <a:spLocks noChangeArrowheads="1"/>
                </p:cNvSpPr>
                <p:nvPr/>
              </p:nvSpPr>
              <p:spPr bwMode="auto">
                <a:xfrm>
                  <a:off x="4485" y="2357"/>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992" name="Oval 280">
                  <a:extLst>
                    <a:ext uri="{FF2B5EF4-FFF2-40B4-BE49-F238E27FC236}">
                      <a16:creationId xmlns:a16="http://schemas.microsoft.com/office/drawing/2014/main" id="{BA13D755-DBC5-9940-945C-18BC3EAF8015}"/>
                    </a:ext>
                  </a:extLst>
                </p:cNvPr>
                <p:cNvSpPr>
                  <a:spLocks noChangeArrowheads="1"/>
                </p:cNvSpPr>
                <p:nvPr/>
              </p:nvSpPr>
              <p:spPr bwMode="auto">
                <a:xfrm>
                  <a:off x="4665" y="2357"/>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3" name="Rectangle 281">
                  <a:extLst>
                    <a:ext uri="{FF2B5EF4-FFF2-40B4-BE49-F238E27FC236}">
                      <a16:creationId xmlns:a16="http://schemas.microsoft.com/office/drawing/2014/main" id="{281DE436-01CE-6245-9466-1E760328087F}"/>
                    </a:ext>
                  </a:extLst>
                </p:cNvPr>
                <p:cNvSpPr>
                  <a:spLocks noChangeArrowheads="1"/>
                </p:cNvSpPr>
                <p:nvPr/>
              </p:nvSpPr>
              <p:spPr bwMode="auto">
                <a:xfrm>
                  <a:off x="5065" y="1809"/>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1" name="Group 249">
                <a:extLst>
                  <a:ext uri="{FF2B5EF4-FFF2-40B4-BE49-F238E27FC236}">
                    <a16:creationId xmlns:a16="http://schemas.microsoft.com/office/drawing/2014/main" id="{35F1932C-326D-0146-A9A4-DA9DFE91851A}"/>
                  </a:ext>
                </a:extLst>
              </p:cNvPr>
              <p:cNvGrpSpPr>
                <a:grpSpLocks/>
              </p:cNvGrpSpPr>
              <p:nvPr/>
            </p:nvGrpSpPr>
            <p:grpSpPr bwMode="auto">
              <a:xfrm flipH="1">
                <a:off x="7939866" y="4369199"/>
                <a:ext cx="225953" cy="395900"/>
                <a:chOff x="4140" y="429"/>
                <a:chExt cx="1425" cy="2396"/>
              </a:xfrm>
            </p:grpSpPr>
            <p:sp>
              <p:nvSpPr>
                <p:cNvPr id="214475" name="Freeform 250">
                  <a:extLst>
                    <a:ext uri="{FF2B5EF4-FFF2-40B4-BE49-F238E27FC236}">
                      <a16:creationId xmlns:a16="http://schemas.microsoft.com/office/drawing/2014/main" id="{58CA36AC-C4F2-7143-8A51-7767B09075C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4" name="Rectangle 251">
                  <a:extLst>
                    <a:ext uri="{FF2B5EF4-FFF2-40B4-BE49-F238E27FC236}">
                      <a16:creationId xmlns:a16="http://schemas.microsoft.com/office/drawing/2014/main" id="{5BBE273B-E2F7-D042-A54D-C993852B4D3D}"/>
                    </a:ext>
                  </a:extLst>
                </p:cNvPr>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77" name="Freeform 252">
                  <a:extLst>
                    <a:ext uri="{FF2B5EF4-FFF2-40B4-BE49-F238E27FC236}">
                      <a16:creationId xmlns:a16="http://schemas.microsoft.com/office/drawing/2014/main" id="{C776B47F-7FD8-B441-944A-621470F36FC8}"/>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78" name="Freeform 253">
                  <a:extLst>
                    <a:ext uri="{FF2B5EF4-FFF2-40B4-BE49-F238E27FC236}">
                      <a16:creationId xmlns:a16="http://schemas.microsoft.com/office/drawing/2014/main" id="{8466434E-4A0E-504B-8FE4-D7613363DEE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7" name="Rectangle 254">
                  <a:extLst>
                    <a:ext uri="{FF2B5EF4-FFF2-40B4-BE49-F238E27FC236}">
                      <a16:creationId xmlns:a16="http://schemas.microsoft.com/office/drawing/2014/main" id="{62B93510-50B3-9944-A74E-B4E7B09B0114}"/>
                    </a:ext>
                  </a:extLst>
                </p:cNvPr>
                <p:cNvSpPr>
                  <a:spLocks noChangeArrowheads="1"/>
                </p:cNvSpPr>
                <p:nvPr/>
              </p:nvSpPr>
              <p:spPr bwMode="auto">
                <a:xfrm>
                  <a:off x="4207" y="693"/>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0" name="Group 255">
                  <a:extLst>
                    <a:ext uri="{FF2B5EF4-FFF2-40B4-BE49-F238E27FC236}">
                      <a16:creationId xmlns:a16="http://schemas.microsoft.com/office/drawing/2014/main" id="{BA5EECC9-0945-AB4F-B835-A1970B1AB577}"/>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193AEA28-F13F-C042-82FC-1733A7A6B80B}"/>
                      </a:ext>
                    </a:extLst>
                  </p:cNvPr>
                  <p:cNvSpPr>
                    <a:spLocks noChangeArrowheads="1"/>
                  </p:cNvSpPr>
                  <p:nvPr/>
                </p:nvSpPr>
                <p:spPr bwMode="auto">
                  <a:xfrm>
                    <a:off x="612" y="2564"/>
                    <a:ext cx="725" cy="12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4" name="AutoShape 257">
                    <a:extLst>
                      <a:ext uri="{FF2B5EF4-FFF2-40B4-BE49-F238E27FC236}">
                        <a16:creationId xmlns:a16="http://schemas.microsoft.com/office/drawing/2014/main" id="{78A4EFB8-9EC9-164C-A0D2-6A616DA96AF8}"/>
                      </a:ext>
                    </a:extLst>
                  </p:cNvPr>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9" name="Rectangle 258">
                  <a:extLst>
                    <a:ext uri="{FF2B5EF4-FFF2-40B4-BE49-F238E27FC236}">
                      <a16:creationId xmlns:a16="http://schemas.microsoft.com/office/drawing/2014/main" id="{63FEDA8D-55C8-7F49-BC3C-444A45A9D5C9}"/>
                    </a:ext>
                  </a:extLst>
                </p:cNvPr>
                <p:cNvSpPr>
                  <a:spLocks noChangeArrowheads="1"/>
                </p:cNvSpPr>
                <p:nvPr/>
              </p:nvSpPr>
              <p:spPr bwMode="auto">
                <a:xfrm>
                  <a:off x="4227" y="1019"/>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2" name="Group 259">
                  <a:extLst>
                    <a:ext uri="{FF2B5EF4-FFF2-40B4-BE49-F238E27FC236}">
                      <a16:creationId xmlns:a16="http://schemas.microsoft.com/office/drawing/2014/main" id="{3BEB1F80-FFE7-3546-8E7A-FBF3400E9469}"/>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E38C416B-CFBE-9640-89DC-752097E578BC}"/>
                      </a:ext>
                    </a:extLst>
                  </p:cNvPr>
                  <p:cNvSpPr>
                    <a:spLocks noChangeArrowheads="1"/>
                  </p:cNvSpPr>
                  <p:nvPr/>
                </p:nvSpPr>
                <p:spPr bwMode="auto">
                  <a:xfrm>
                    <a:off x="615" y="2564"/>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2" name="AutoShape 261">
                    <a:extLst>
                      <a:ext uri="{FF2B5EF4-FFF2-40B4-BE49-F238E27FC236}">
                        <a16:creationId xmlns:a16="http://schemas.microsoft.com/office/drawing/2014/main" id="{2D82F72C-6E9D-0B4B-8C62-1153FEA5EAFD}"/>
                      </a:ext>
                    </a:extLst>
                  </p:cNvPr>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1" name="Rectangle 262">
                  <a:extLst>
                    <a:ext uri="{FF2B5EF4-FFF2-40B4-BE49-F238E27FC236}">
                      <a16:creationId xmlns:a16="http://schemas.microsoft.com/office/drawing/2014/main" id="{8CEE0B6A-FBE5-1943-AE4A-4FC25DBD7DB4}"/>
                    </a:ext>
                  </a:extLst>
                </p:cNvPr>
                <p:cNvSpPr>
                  <a:spLocks noChangeArrowheads="1"/>
                </p:cNvSpPr>
                <p:nvPr/>
              </p:nvSpPr>
              <p:spPr bwMode="auto">
                <a:xfrm>
                  <a:off x="4217" y="1356"/>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12" name="Rectangle 263">
                  <a:extLst>
                    <a:ext uri="{FF2B5EF4-FFF2-40B4-BE49-F238E27FC236}">
                      <a16:creationId xmlns:a16="http://schemas.microsoft.com/office/drawing/2014/main" id="{C1C46E5B-0462-424F-BD79-914CF05F284F}"/>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5" name="Group 264">
                  <a:extLst>
                    <a:ext uri="{FF2B5EF4-FFF2-40B4-BE49-F238E27FC236}">
                      <a16:creationId xmlns:a16="http://schemas.microsoft.com/office/drawing/2014/main" id="{9AEA0B16-12AF-D24D-A5C8-F942794D7C92}"/>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B620330-9C28-5D47-9603-8259AB9CF278}"/>
                      </a:ext>
                    </a:extLst>
                  </p:cNvPr>
                  <p:cNvSpPr>
                    <a:spLocks noChangeArrowheads="1"/>
                  </p:cNvSpPr>
                  <p:nvPr/>
                </p:nvSpPr>
                <p:spPr bwMode="auto">
                  <a:xfrm>
                    <a:off x="617" y="2566"/>
                    <a:ext cx="711"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0" name="AutoShape 266">
                    <a:extLst>
                      <a:ext uri="{FF2B5EF4-FFF2-40B4-BE49-F238E27FC236}">
                        <a16:creationId xmlns:a16="http://schemas.microsoft.com/office/drawing/2014/main" id="{32016C95-9717-D047-94D8-D0E99634C98A}"/>
                      </a:ext>
                    </a:extLst>
                  </p:cNvPr>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86" name="Freeform 267">
                  <a:extLst>
                    <a:ext uri="{FF2B5EF4-FFF2-40B4-BE49-F238E27FC236}">
                      <a16:creationId xmlns:a16="http://schemas.microsoft.com/office/drawing/2014/main" id="{ADEBFF28-FA5A-7845-B5DE-F597540D1D0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87" name="Group 268">
                  <a:extLst>
                    <a:ext uri="{FF2B5EF4-FFF2-40B4-BE49-F238E27FC236}">
                      <a16:creationId xmlns:a16="http://schemas.microsoft.com/office/drawing/2014/main" id="{6DAFC9B9-83CE-314E-9AA8-06487C5CE302}"/>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8D23CFC1-3A63-3D45-A5BB-EF2A6C7672CB}"/>
                      </a:ext>
                    </a:extLst>
                  </p:cNvPr>
                  <p:cNvSpPr>
                    <a:spLocks noChangeArrowheads="1"/>
                  </p:cNvSpPr>
                  <p:nvPr/>
                </p:nvSpPr>
                <p:spPr bwMode="auto">
                  <a:xfrm>
                    <a:off x="612" y="2568"/>
                    <a:ext cx="761" cy="13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8" name="AutoShape 270">
                    <a:extLst>
                      <a:ext uri="{FF2B5EF4-FFF2-40B4-BE49-F238E27FC236}">
                        <a16:creationId xmlns:a16="http://schemas.microsoft.com/office/drawing/2014/main" id="{E42888F7-E08A-234F-86B9-08D73E97260F}"/>
                      </a:ext>
                    </a:extLst>
                  </p:cNvPr>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6" name="Rectangle 271">
                  <a:extLst>
                    <a:ext uri="{FF2B5EF4-FFF2-40B4-BE49-F238E27FC236}">
                      <a16:creationId xmlns:a16="http://schemas.microsoft.com/office/drawing/2014/main" id="{965FA2E4-5471-0644-9F81-AFBA51BB9AD0}"/>
                    </a:ext>
                  </a:extLst>
                </p:cNvPr>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89" name="Freeform 272">
                  <a:extLst>
                    <a:ext uri="{FF2B5EF4-FFF2-40B4-BE49-F238E27FC236}">
                      <a16:creationId xmlns:a16="http://schemas.microsoft.com/office/drawing/2014/main" id="{4BC223C0-AF49-B545-9700-0FBF226291B5}"/>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90" name="Freeform 273">
                  <a:extLst>
                    <a:ext uri="{FF2B5EF4-FFF2-40B4-BE49-F238E27FC236}">
                      <a16:creationId xmlns:a16="http://schemas.microsoft.com/office/drawing/2014/main" id="{58C61B7B-4AA6-B841-AB95-504F8A45B799}"/>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9" name="Oval 274">
                  <a:extLst>
                    <a:ext uri="{FF2B5EF4-FFF2-40B4-BE49-F238E27FC236}">
                      <a16:creationId xmlns:a16="http://schemas.microsoft.com/office/drawing/2014/main" id="{C784855E-AEB4-7749-814B-13BCBC7768FA}"/>
                    </a:ext>
                  </a:extLst>
                </p:cNvPr>
                <p:cNvSpPr>
                  <a:spLocks noChangeArrowheads="1"/>
                </p:cNvSpPr>
                <p:nvPr/>
              </p:nvSpPr>
              <p:spPr bwMode="auto">
                <a:xfrm>
                  <a:off x="5519" y="2615"/>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92" name="Freeform 275">
                  <a:extLst>
                    <a:ext uri="{FF2B5EF4-FFF2-40B4-BE49-F238E27FC236}">
                      <a16:creationId xmlns:a16="http://schemas.microsoft.com/office/drawing/2014/main" id="{CF4060A2-E54A-BA49-9820-6A1D199513F0}"/>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1" name="AutoShape 276">
                  <a:extLst>
                    <a:ext uri="{FF2B5EF4-FFF2-40B4-BE49-F238E27FC236}">
                      <a16:creationId xmlns:a16="http://schemas.microsoft.com/office/drawing/2014/main" id="{37FC0FC9-727A-EC4C-8EC7-98D9C2A865ED}"/>
                    </a:ext>
                  </a:extLst>
                </p:cNvPr>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2" name="AutoShape 277">
                  <a:extLst>
                    <a:ext uri="{FF2B5EF4-FFF2-40B4-BE49-F238E27FC236}">
                      <a16:creationId xmlns:a16="http://schemas.microsoft.com/office/drawing/2014/main" id="{72D3770A-F36F-8B4A-8FF8-DACD723511A4}"/>
                    </a:ext>
                  </a:extLst>
                </p:cNvPr>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3" name="Oval 278">
                  <a:extLst>
                    <a:ext uri="{FF2B5EF4-FFF2-40B4-BE49-F238E27FC236}">
                      <a16:creationId xmlns:a16="http://schemas.microsoft.com/office/drawing/2014/main" id="{E20F98A7-F69B-E74B-8FBF-9EA2B529A3D9}"/>
                    </a:ext>
                  </a:extLst>
                </p:cNvPr>
                <p:cNvSpPr>
                  <a:spLocks noChangeArrowheads="1"/>
                </p:cNvSpPr>
                <p:nvPr/>
              </p:nvSpPr>
              <p:spPr bwMode="auto">
                <a:xfrm>
                  <a:off x="4307" y="2384"/>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4" name="Oval 279">
                  <a:extLst>
                    <a:ext uri="{FF2B5EF4-FFF2-40B4-BE49-F238E27FC236}">
                      <a16:creationId xmlns:a16="http://schemas.microsoft.com/office/drawing/2014/main" id="{4E466273-2ADF-E349-88D5-2B6EEDFA380D}"/>
                    </a:ext>
                  </a:extLst>
                </p:cNvPr>
                <p:cNvSpPr>
                  <a:spLocks noChangeArrowheads="1"/>
                </p:cNvSpPr>
                <p:nvPr/>
              </p:nvSpPr>
              <p:spPr bwMode="auto">
                <a:xfrm>
                  <a:off x="4487" y="2384"/>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25" name="Oval 280">
                  <a:extLst>
                    <a:ext uri="{FF2B5EF4-FFF2-40B4-BE49-F238E27FC236}">
                      <a16:creationId xmlns:a16="http://schemas.microsoft.com/office/drawing/2014/main" id="{A0203193-3C0F-B547-9376-A3747E681834}"/>
                    </a:ext>
                  </a:extLst>
                </p:cNvPr>
                <p:cNvSpPr>
                  <a:spLocks noChangeArrowheads="1"/>
                </p:cNvSpPr>
                <p:nvPr/>
              </p:nvSpPr>
              <p:spPr bwMode="auto">
                <a:xfrm>
                  <a:off x="4658" y="2384"/>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6" name="Rectangle 281">
                  <a:extLst>
                    <a:ext uri="{FF2B5EF4-FFF2-40B4-BE49-F238E27FC236}">
                      <a16:creationId xmlns:a16="http://schemas.microsoft.com/office/drawing/2014/main" id="{622E5CFB-1FD5-FE4F-A8B3-4FDC9A6A1653}"/>
                    </a:ext>
                  </a:extLst>
                </p:cNvPr>
                <p:cNvSpPr>
                  <a:spLocks noChangeArrowheads="1"/>
                </p:cNvSpPr>
                <p:nvPr/>
              </p:nvSpPr>
              <p:spPr bwMode="auto">
                <a:xfrm>
                  <a:off x="5068" y="1836"/>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2" name="Group 249">
                <a:extLst>
                  <a:ext uri="{FF2B5EF4-FFF2-40B4-BE49-F238E27FC236}">
                    <a16:creationId xmlns:a16="http://schemas.microsoft.com/office/drawing/2014/main" id="{76302BE8-DE92-F84D-BCFA-F53FD5F6A917}"/>
                  </a:ext>
                </a:extLst>
              </p:cNvPr>
              <p:cNvGrpSpPr>
                <a:grpSpLocks/>
              </p:cNvGrpSpPr>
              <p:nvPr/>
            </p:nvGrpSpPr>
            <p:grpSpPr bwMode="auto">
              <a:xfrm flipH="1">
                <a:off x="8472213" y="4384408"/>
                <a:ext cx="225953" cy="395900"/>
                <a:chOff x="4140" y="429"/>
                <a:chExt cx="1425" cy="2396"/>
              </a:xfrm>
            </p:grpSpPr>
            <p:sp>
              <p:nvSpPr>
                <p:cNvPr id="214443" name="Freeform 250">
                  <a:extLst>
                    <a:ext uri="{FF2B5EF4-FFF2-40B4-BE49-F238E27FC236}">
                      <a16:creationId xmlns:a16="http://schemas.microsoft.com/office/drawing/2014/main" id="{D05C3500-37E9-8445-8053-751EA81CC7A4}"/>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7" name="Rectangle 251">
                  <a:extLst>
                    <a:ext uri="{FF2B5EF4-FFF2-40B4-BE49-F238E27FC236}">
                      <a16:creationId xmlns:a16="http://schemas.microsoft.com/office/drawing/2014/main" id="{F1AF5770-7B2A-4842-A16F-49B0B3EEAA02}"/>
                    </a:ext>
                  </a:extLst>
                </p:cNvPr>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45" name="Freeform 252">
                  <a:extLst>
                    <a:ext uri="{FF2B5EF4-FFF2-40B4-BE49-F238E27FC236}">
                      <a16:creationId xmlns:a16="http://schemas.microsoft.com/office/drawing/2014/main" id="{FFEBF131-F741-FD40-99D6-A77188BEF40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46" name="Freeform 253">
                  <a:extLst>
                    <a:ext uri="{FF2B5EF4-FFF2-40B4-BE49-F238E27FC236}">
                      <a16:creationId xmlns:a16="http://schemas.microsoft.com/office/drawing/2014/main" id="{2700696E-48C2-014D-BBFB-F556CF419BF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0" name="Rectangle 254">
                  <a:extLst>
                    <a:ext uri="{FF2B5EF4-FFF2-40B4-BE49-F238E27FC236}">
                      <a16:creationId xmlns:a16="http://schemas.microsoft.com/office/drawing/2014/main" id="{1CF44EC9-2774-004D-9366-64CE185764BC}"/>
                    </a:ext>
                  </a:extLst>
                </p:cNvPr>
                <p:cNvSpPr>
                  <a:spLocks noChangeArrowheads="1"/>
                </p:cNvSpPr>
                <p:nvPr/>
              </p:nvSpPr>
              <p:spPr bwMode="auto">
                <a:xfrm>
                  <a:off x="4210" y="68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48" name="Group 255">
                  <a:extLst>
                    <a:ext uri="{FF2B5EF4-FFF2-40B4-BE49-F238E27FC236}">
                      <a16:creationId xmlns:a16="http://schemas.microsoft.com/office/drawing/2014/main" id="{02FB440A-2D9A-A44D-8E86-4B3A8606E042}"/>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FEBCA26C-A96D-A949-B3AE-6BAA2A834599}"/>
                      </a:ext>
                    </a:extLst>
                  </p:cNvPr>
                  <p:cNvSpPr>
                    <a:spLocks noChangeArrowheads="1"/>
                  </p:cNvSpPr>
                  <p:nvPr/>
                </p:nvSpPr>
                <p:spPr bwMode="auto">
                  <a:xfrm>
                    <a:off x="616" y="2568"/>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7" name="AutoShape 257">
                    <a:extLst>
                      <a:ext uri="{FF2B5EF4-FFF2-40B4-BE49-F238E27FC236}">
                        <a16:creationId xmlns:a16="http://schemas.microsoft.com/office/drawing/2014/main" id="{1C20A722-7739-BA49-8AD3-F5AC8D9C255B}"/>
                      </a:ext>
                    </a:extLst>
                  </p:cNvPr>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2" name="Rectangle 258">
                  <a:extLst>
                    <a:ext uri="{FF2B5EF4-FFF2-40B4-BE49-F238E27FC236}">
                      <a16:creationId xmlns:a16="http://schemas.microsoft.com/office/drawing/2014/main" id="{F691BD7F-A36F-4148-99D4-B21E74B84AF6}"/>
                    </a:ext>
                  </a:extLst>
                </p:cNvPr>
                <p:cNvSpPr>
                  <a:spLocks noChangeArrowheads="1"/>
                </p:cNvSpPr>
                <p:nvPr/>
              </p:nvSpPr>
              <p:spPr bwMode="auto">
                <a:xfrm>
                  <a:off x="4220" y="101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0" name="Group 259">
                  <a:extLst>
                    <a:ext uri="{FF2B5EF4-FFF2-40B4-BE49-F238E27FC236}">
                      <a16:creationId xmlns:a16="http://schemas.microsoft.com/office/drawing/2014/main" id="{B54FA6C1-182C-3F40-8A70-A42ED10A3939}"/>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046347E6-06C0-3F44-8231-155ACC094D47}"/>
                      </a:ext>
                    </a:extLst>
                  </p:cNvPr>
                  <p:cNvSpPr>
                    <a:spLocks noChangeArrowheads="1"/>
                  </p:cNvSpPr>
                  <p:nvPr/>
                </p:nvSpPr>
                <p:spPr bwMode="auto">
                  <a:xfrm>
                    <a:off x="581" y="2569"/>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5" name="AutoShape 261">
                    <a:extLst>
                      <a:ext uri="{FF2B5EF4-FFF2-40B4-BE49-F238E27FC236}">
                        <a16:creationId xmlns:a16="http://schemas.microsoft.com/office/drawing/2014/main" id="{0F1E9FDF-4204-484B-AAB6-9486F6F7582C}"/>
                      </a:ext>
                    </a:extLst>
                  </p:cNvPr>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4" name="Rectangle 262">
                  <a:extLst>
                    <a:ext uri="{FF2B5EF4-FFF2-40B4-BE49-F238E27FC236}">
                      <a16:creationId xmlns:a16="http://schemas.microsoft.com/office/drawing/2014/main" id="{001938B9-FAA2-6A4D-96CF-0421A182B86E}"/>
                    </a:ext>
                  </a:extLst>
                </p:cNvPr>
                <p:cNvSpPr>
                  <a:spLocks noChangeArrowheads="1"/>
                </p:cNvSpPr>
                <p:nvPr/>
              </p:nvSpPr>
              <p:spPr bwMode="auto">
                <a:xfrm>
                  <a:off x="4220" y="1360"/>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45" name="Rectangle 263">
                  <a:extLst>
                    <a:ext uri="{FF2B5EF4-FFF2-40B4-BE49-F238E27FC236}">
                      <a16:creationId xmlns:a16="http://schemas.microsoft.com/office/drawing/2014/main" id="{9FA949CE-3603-CE44-94FA-7B36697ADD90}"/>
                    </a:ext>
                  </a:extLst>
                </p:cNvPr>
                <p:cNvSpPr>
                  <a:spLocks noChangeArrowheads="1"/>
                </p:cNvSpPr>
                <p:nvPr/>
              </p:nvSpPr>
              <p:spPr bwMode="auto">
                <a:xfrm>
                  <a:off x="4230" y="1648"/>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3" name="Group 264">
                  <a:extLst>
                    <a:ext uri="{FF2B5EF4-FFF2-40B4-BE49-F238E27FC236}">
                      <a16:creationId xmlns:a16="http://schemas.microsoft.com/office/drawing/2014/main" id="{B07280F9-990B-5345-8393-50DC7B9DAF6A}"/>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189DFB0-206B-4045-9998-1808928BEA7C}"/>
                      </a:ext>
                    </a:extLst>
                  </p:cNvPr>
                  <p:cNvSpPr>
                    <a:spLocks noChangeArrowheads="1"/>
                  </p:cNvSpPr>
                  <p:nvPr/>
                </p:nvSpPr>
                <p:spPr bwMode="auto">
                  <a:xfrm>
                    <a:off x="609" y="2570"/>
                    <a:ext cx="686"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3" name="AutoShape 266">
                    <a:extLst>
                      <a:ext uri="{FF2B5EF4-FFF2-40B4-BE49-F238E27FC236}">
                        <a16:creationId xmlns:a16="http://schemas.microsoft.com/office/drawing/2014/main" id="{06A70B14-E14B-B84F-B481-2D76CC0AC332}"/>
                      </a:ext>
                    </a:extLst>
                  </p:cNvPr>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54" name="Freeform 267">
                  <a:extLst>
                    <a:ext uri="{FF2B5EF4-FFF2-40B4-BE49-F238E27FC236}">
                      <a16:creationId xmlns:a16="http://schemas.microsoft.com/office/drawing/2014/main" id="{6ADFE9D1-7ACF-4543-9F11-D56CFAC414D7}"/>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55" name="Group 268">
                  <a:extLst>
                    <a:ext uri="{FF2B5EF4-FFF2-40B4-BE49-F238E27FC236}">
                      <a16:creationId xmlns:a16="http://schemas.microsoft.com/office/drawing/2014/main" id="{38C52F42-3A47-9346-9D5C-8E2AC88345A3}"/>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51B35F6C-C7ED-D94A-98D7-E3A65AB24B3C}"/>
                      </a:ext>
                    </a:extLst>
                  </p:cNvPr>
                  <p:cNvSpPr>
                    <a:spLocks noChangeArrowheads="1"/>
                  </p:cNvSpPr>
                  <p:nvPr/>
                </p:nvSpPr>
                <p:spPr bwMode="auto">
                  <a:xfrm>
                    <a:off x="616" y="2543"/>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1" name="AutoShape 270">
                    <a:extLst>
                      <a:ext uri="{FF2B5EF4-FFF2-40B4-BE49-F238E27FC236}">
                        <a16:creationId xmlns:a16="http://schemas.microsoft.com/office/drawing/2014/main" id="{62090D08-8FAA-E54D-AD6A-92AB5A60F216}"/>
                      </a:ext>
                    </a:extLst>
                  </p:cNvPr>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9" name="Rectangle 271">
                  <a:extLst>
                    <a:ext uri="{FF2B5EF4-FFF2-40B4-BE49-F238E27FC236}">
                      <a16:creationId xmlns:a16="http://schemas.microsoft.com/office/drawing/2014/main" id="{0B1CD020-CC14-4B43-B14F-0B040EFAAEC3}"/>
                    </a:ext>
                  </a:extLst>
                </p:cNvPr>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57" name="Freeform 272">
                  <a:extLst>
                    <a:ext uri="{FF2B5EF4-FFF2-40B4-BE49-F238E27FC236}">
                      <a16:creationId xmlns:a16="http://schemas.microsoft.com/office/drawing/2014/main" id="{210F67FC-77D0-104D-8E65-513959A55A44}"/>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58" name="Freeform 273">
                  <a:extLst>
                    <a:ext uri="{FF2B5EF4-FFF2-40B4-BE49-F238E27FC236}">
                      <a16:creationId xmlns:a16="http://schemas.microsoft.com/office/drawing/2014/main" id="{B18E5213-6144-5849-BAD7-C526BA656AEB}"/>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2" name="Oval 274">
                  <a:extLst>
                    <a:ext uri="{FF2B5EF4-FFF2-40B4-BE49-F238E27FC236}">
                      <a16:creationId xmlns:a16="http://schemas.microsoft.com/office/drawing/2014/main" id="{96F54578-92AC-674A-9F54-751152497819}"/>
                    </a:ext>
                  </a:extLst>
                </p:cNvPr>
                <p:cNvSpPr>
                  <a:spLocks noChangeArrowheads="1"/>
                </p:cNvSpPr>
                <p:nvPr/>
              </p:nvSpPr>
              <p:spPr bwMode="auto">
                <a:xfrm>
                  <a:off x="5512"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60" name="Freeform 275">
                  <a:extLst>
                    <a:ext uri="{FF2B5EF4-FFF2-40B4-BE49-F238E27FC236}">
                      <a16:creationId xmlns:a16="http://schemas.microsoft.com/office/drawing/2014/main" id="{6E945926-057C-9543-BE63-D75A4488E43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4" name="AutoShape 276">
                  <a:extLst>
                    <a:ext uri="{FF2B5EF4-FFF2-40B4-BE49-F238E27FC236}">
                      <a16:creationId xmlns:a16="http://schemas.microsoft.com/office/drawing/2014/main" id="{53B8A41D-1E4A-8B41-96FD-332302291D71}"/>
                    </a:ext>
                  </a:extLst>
                </p:cNvPr>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5" name="AutoShape 277">
                  <a:extLst>
                    <a:ext uri="{FF2B5EF4-FFF2-40B4-BE49-F238E27FC236}">
                      <a16:creationId xmlns:a16="http://schemas.microsoft.com/office/drawing/2014/main" id="{8314FB35-6874-FF41-907C-0CEED2848344}"/>
                    </a:ext>
                  </a:extLst>
                </p:cNvPr>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6" name="Oval 278">
                  <a:extLst>
                    <a:ext uri="{FF2B5EF4-FFF2-40B4-BE49-F238E27FC236}">
                      <a16:creationId xmlns:a16="http://schemas.microsoft.com/office/drawing/2014/main" id="{11F0D0AC-C1F8-5048-92EA-442EA334A9DD}"/>
                    </a:ext>
                  </a:extLst>
                </p:cNvPr>
                <p:cNvSpPr>
                  <a:spLocks noChangeArrowheads="1"/>
                </p:cNvSpPr>
                <p:nvPr/>
              </p:nvSpPr>
              <p:spPr bwMode="auto">
                <a:xfrm>
                  <a:off x="4310" y="2379"/>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7" name="Oval 279">
                  <a:extLst>
                    <a:ext uri="{FF2B5EF4-FFF2-40B4-BE49-F238E27FC236}">
                      <a16:creationId xmlns:a16="http://schemas.microsoft.com/office/drawing/2014/main" id="{00582064-967C-584D-9217-EFFA48369DF4}"/>
                    </a:ext>
                  </a:extLst>
                </p:cNvPr>
                <p:cNvSpPr>
                  <a:spLocks noChangeArrowheads="1"/>
                </p:cNvSpPr>
                <p:nvPr/>
              </p:nvSpPr>
              <p:spPr bwMode="auto">
                <a:xfrm>
                  <a:off x="4480" y="2379"/>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58" name="Oval 280">
                  <a:extLst>
                    <a:ext uri="{FF2B5EF4-FFF2-40B4-BE49-F238E27FC236}">
                      <a16:creationId xmlns:a16="http://schemas.microsoft.com/office/drawing/2014/main" id="{38FC02B0-E1F8-0247-8E72-2A07612BE3A5}"/>
                    </a:ext>
                  </a:extLst>
                </p:cNvPr>
                <p:cNvSpPr>
                  <a:spLocks noChangeArrowheads="1"/>
                </p:cNvSpPr>
                <p:nvPr/>
              </p:nvSpPr>
              <p:spPr bwMode="auto">
                <a:xfrm>
                  <a:off x="4661" y="2379"/>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9" name="Rectangle 281">
                  <a:extLst>
                    <a:ext uri="{FF2B5EF4-FFF2-40B4-BE49-F238E27FC236}">
                      <a16:creationId xmlns:a16="http://schemas.microsoft.com/office/drawing/2014/main" id="{1EE28A89-63F5-DF4C-84C8-9A84FAD8FCB3}"/>
                    </a:ext>
                  </a:extLst>
                </p:cNvPr>
                <p:cNvSpPr>
                  <a:spLocks noChangeArrowheads="1"/>
                </p:cNvSpPr>
                <p:nvPr/>
              </p:nvSpPr>
              <p:spPr bwMode="auto">
                <a:xfrm>
                  <a:off x="5061" y="1831"/>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399" name="Group 1068">
              <a:extLst>
                <a:ext uri="{FF2B5EF4-FFF2-40B4-BE49-F238E27FC236}">
                  <a16:creationId xmlns:a16="http://schemas.microsoft.com/office/drawing/2014/main" id="{8E402CA8-533B-1D4A-9CAE-4C31AA1D6632}"/>
                </a:ext>
              </a:extLst>
            </p:cNvPr>
            <p:cNvGrpSpPr>
              <a:grpSpLocks/>
            </p:cNvGrpSpPr>
            <p:nvPr/>
          </p:nvGrpSpPr>
          <p:grpSpPr bwMode="auto">
            <a:xfrm>
              <a:off x="7186941" y="5734675"/>
              <a:ext cx="347753" cy="680208"/>
              <a:chOff x="7923189" y="2486663"/>
              <a:chExt cx="360362" cy="884586"/>
            </a:xfrm>
          </p:grpSpPr>
          <p:pic>
            <p:nvPicPr>
              <p:cNvPr id="214405" name="Picture 3">
                <a:extLst>
                  <a:ext uri="{FF2B5EF4-FFF2-40B4-BE49-F238E27FC236}">
                    <a16:creationId xmlns:a16="http://schemas.microsoft.com/office/drawing/2014/main" id="{32733F9F-7586-5E4F-8834-78697C1804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a:extLst>
                  <a:ext uri="{FF2B5EF4-FFF2-40B4-BE49-F238E27FC236}">
                    <a16:creationId xmlns:a16="http://schemas.microsoft.com/office/drawing/2014/main" id="{278CF83B-2727-E840-82D3-4E01DA472DC3}"/>
                  </a:ext>
                </a:extLst>
              </p:cNvPr>
              <p:cNvGrpSpPr>
                <a:grpSpLocks/>
              </p:cNvGrpSpPr>
              <p:nvPr/>
            </p:nvGrpSpPr>
            <p:grpSpPr bwMode="auto">
              <a:xfrm>
                <a:off x="7923189" y="2890236"/>
                <a:ext cx="227012" cy="481013"/>
                <a:chOff x="4140" y="429"/>
                <a:chExt cx="1425" cy="2396"/>
              </a:xfrm>
            </p:grpSpPr>
            <p:sp>
              <p:nvSpPr>
                <p:cNvPr id="214407" name="Freeform 951">
                  <a:extLst>
                    <a:ext uri="{FF2B5EF4-FFF2-40B4-BE49-F238E27FC236}">
                      <a16:creationId xmlns:a16="http://schemas.microsoft.com/office/drawing/2014/main" id="{8DCEAEB6-8B9F-A743-8291-D894DCB08AB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08" name="Rectangle 952">
                  <a:extLst>
                    <a:ext uri="{FF2B5EF4-FFF2-40B4-BE49-F238E27FC236}">
                      <a16:creationId xmlns:a16="http://schemas.microsoft.com/office/drawing/2014/main" id="{0C24C977-81AA-D943-AC95-ECAABC46359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09" name="Freeform 953">
                  <a:extLst>
                    <a:ext uri="{FF2B5EF4-FFF2-40B4-BE49-F238E27FC236}">
                      <a16:creationId xmlns:a16="http://schemas.microsoft.com/office/drawing/2014/main" id="{1AA76C4E-1179-9143-911B-B58CD9E12C9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0" name="Freeform 954">
                  <a:extLst>
                    <a:ext uri="{FF2B5EF4-FFF2-40B4-BE49-F238E27FC236}">
                      <a16:creationId xmlns:a16="http://schemas.microsoft.com/office/drawing/2014/main" id="{1EBF6E83-6A8C-7741-B346-DB75DFBE810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1" name="Rectangle 955">
                  <a:extLst>
                    <a:ext uri="{FF2B5EF4-FFF2-40B4-BE49-F238E27FC236}">
                      <a16:creationId xmlns:a16="http://schemas.microsoft.com/office/drawing/2014/main" id="{3C735847-0E2E-DB49-8559-785F4FF7CBB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2" name="Group 956">
                  <a:extLst>
                    <a:ext uri="{FF2B5EF4-FFF2-40B4-BE49-F238E27FC236}">
                      <a16:creationId xmlns:a16="http://schemas.microsoft.com/office/drawing/2014/main" id="{95902300-E8B5-9B4C-B771-8D658CE50690}"/>
                    </a:ext>
                  </a:extLst>
                </p:cNvPr>
                <p:cNvGrpSpPr>
                  <a:grpSpLocks/>
                </p:cNvGrpSpPr>
                <p:nvPr/>
              </p:nvGrpSpPr>
              <p:grpSpPr bwMode="auto">
                <a:xfrm>
                  <a:off x="4749" y="668"/>
                  <a:ext cx="581" cy="145"/>
                  <a:chOff x="614" y="2568"/>
                  <a:chExt cx="725" cy="139"/>
                </a:xfrm>
              </p:grpSpPr>
              <p:sp>
                <p:nvSpPr>
                  <p:cNvPr id="214437" name="AutoShape 957">
                    <a:extLst>
                      <a:ext uri="{FF2B5EF4-FFF2-40B4-BE49-F238E27FC236}">
                        <a16:creationId xmlns:a16="http://schemas.microsoft.com/office/drawing/2014/main" id="{D9BF973C-286D-6A4C-B74E-31C91AEB4C3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8" name="AutoShape 958">
                    <a:extLst>
                      <a:ext uri="{FF2B5EF4-FFF2-40B4-BE49-F238E27FC236}">
                        <a16:creationId xmlns:a16="http://schemas.microsoft.com/office/drawing/2014/main" id="{8A8F2273-F2F0-8246-8122-C389B0DB02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3" name="Rectangle 959">
                  <a:extLst>
                    <a:ext uri="{FF2B5EF4-FFF2-40B4-BE49-F238E27FC236}">
                      <a16:creationId xmlns:a16="http://schemas.microsoft.com/office/drawing/2014/main" id="{A215A618-2228-1E40-8380-BCFC3634359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4" name="Group 960">
                  <a:extLst>
                    <a:ext uri="{FF2B5EF4-FFF2-40B4-BE49-F238E27FC236}">
                      <a16:creationId xmlns:a16="http://schemas.microsoft.com/office/drawing/2014/main" id="{0CF5AE61-55C9-EE49-B017-931CF03BFE3F}"/>
                    </a:ext>
                  </a:extLst>
                </p:cNvPr>
                <p:cNvGrpSpPr>
                  <a:grpSpLocks/>
                </p:cNvGrpSpPr>
                <p:nvPr/>
              </p:nvGrpSpPr>
              <p:grpSpPr bwMode="auto">
                <a:xfrm>
                  <a:off x="4747" y="994"/>
                  <a:ext cx="581" cy="134"/>
                  <a:chOff x="614" y="2568"/>
                  <a:chExt cx="725" cy="139"/>
                </a:xfrm>
              </p:grpSpPr>
              <p:sp>
                <p:nvSpPr>
                  <p:cNvPr id="214435" name="AutoShape 961">
                    <a:extLst>
                      <a:ext uri="{FF2B5EF4-FFF2-40B4-BE49-F238E27FC236}">
                        <a16:creationId xmlns:a16="http://schemas.microsoft.com/office/drawing/2014/main" id="{51E98649-DA5D-F84C-9475-9029C4F2012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6" name="AutoShape 962">
                    <a:extLst>
                      <a:ext uri="{FF2B5EF4-FFF2-40B4-BE49-F238E27FC236}">
                        <a16:creationId xmlns:a16="http://schemas.microsoft.com/office/drawing/2014/main" id="{56E6C1E0-4B5B-C042-ADE7-0B89FAB8E07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5" name="Rectangle 963">
                  <a:extLst>
                    <a:ext uri="{FF2B5EF4-FFF2-40B4-BE49-F238E27FC236}">
                      <a16:creationId xmlns:a16="http://schemas.microsoft.com/office/drawing/2014/main" id="{97B4E582-7B38-FE4A-946C-21FE3ADE65F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16" name="Rectangle 964">
                  <a:extLst>
                    <a:ext uri="{FF2B5EF4-FFF2-40B4-BE49-F238E27FC236}">
                      <a16:creationId xmlns:a16="http://schemas.microsoft.com/office/drawing/2014/main" id="{2EF7FE66-E052-6E4B-A967-C146A6E59C0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7" name="Group 965">
                  <a:extLst>
                    <a:ext uri="{FF2B5EF4-FFF2-40B4-BE49-F238E27FC236}">
                      <a16:creationId xmlns:a16="http://schemas.microsoft.com/office/drawing/2014/main" id="{9AAE0792-8C21-B647-8993-E880A752C0F4}"/>
                    </a:ext>
                  </a:extLst>
                </p:cNvPr>
                <p:cNvGrpSpPr>
                  <a:grpSpLocks/>
                </p:cNvGrpSpPr>
                <p:nvPr/>
              </p:nvGrpSpPr>
              <p:grpSpPr bwMode="auto">
                <a:xfrm>
                  <a:off x="4735" y="1627"/>
                  <a:ext cx="582" cy="151"/>
                  <a:chOff x="614" y="2568"/>
                  <a:chExt cx="725" cy="139"/>
                </a:xfrm>
              </p:grpSpPr>
              <p:sp>
                <p:nvSpPr>
                  <p:cNvPr id="214433" name="AutoShape 966">
                    <a:extLst>
                      <a:ext uri="{FF2B5EF4-FFF2-40B4-BE49-F238E27FC236}">
                        <a16:creationId xmlns:a16="http://schemas.microsoft.com/office/drawing/2014/main" id="{E27A401E-0185-E04D-9EE8-F250AB0DA8F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4" name="AutoShape 967">
                    <a:extLst>
                      <a:ext uri="{FF2B5EF4-FFF2-40B4-BE49-F238E27FC236}">
                        <a16:creationId xmlns:a16="http://schemas.microsoft.com/office/drawing/2014/main" id="{688D841D-D13F-5246-A020-C0FBA68E25B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8" name="Freeform 968">
                  <a:extLst>
                    <a:ext uri="{FF2B5EF4-FFF2-40B4-BE49-F238E27FC236}">
                      <a16:creationId xmlns:a16="http://schemas.microsoft.com/office/drawing/2014/main" id="{40C4AE9E-8D37-8549-92CC-40854D242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19" name="Group 969">
                  <a:extLst>
                    <a:ext uri="{FF2B5EF4-FFF2-40B4-BE49-F238E27FC236}">
                      <a16:creationId xmlns:a16="http://schemas.microsoft.com/office/drawing/2014/main" id="{B0E06361-773E-594D-8BA8-A6BFEF56DAE7}"/>
                    </a:ext>
                  </a:extLst>
                </p:cNvPr>
                <p:cNvGrpSpPr>
                  <a:grpSpLocks/>
                </p:cNvGrpSpPr>
                <p:nvPr/>
              </p:nvGrpSpPr>
              <p:grpSpPr bwMode="auto">
                <a:xfrm>
                  <a:off x="4739" y="1327"/>
                  <a:ext cx="582" cy="139"/>
                  <a:chOff x="614" y="2568"/>
                  <a:chExt cx="725" cy="139"/>
                </a:xfrm>
              </p:grpSpPr>
              <p:sp>
                <p:nvSpPr>
                  <p:cNvPr id="214431" name="AutoShape 970">
                    <a:extLst>
                      <a:ext uri="{FF2B5EF4-FFF2-40B4-BE49-F238E27FC236}">
                        <a16:creationId xmlns:a16="http://schemas.microsoft.com/office/drawing/2014/main" id="{A254F874-2C1A-A94F-B104-6B11A3B3FFF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2" name="AutoShape 971">
                    <a:extLst>
                      <a:ext uri="{FF2B5EF4-FFF2-40B4-BE49-F238E27FC236}">
                        <a16:creationId xmlns:a16="http://schemas.microsoft.com/office/drawing/2014/main" id="{63C57A66-FE2A-9B49-AC7A-28FE9BBFE9B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20" name="Rectangle 972">
                  <a:extLst>
                    <a:ext uri="{FF2B5EF4-FFF2-40B4-BE49-F238E27FC236}">
                      <a16:creationId xmlns:a16="http://schemas.microsoft.com/office/drawing/2014/main" id="{41FC7717-503B-234E-8D7D-9022259F56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1" name="Freeform 973">
                  <a:extLst>
                    <a:ext uri="{FF2B5EF4-FFF2-40B4-BE49-F238E27FC236}">
                      <a16:creationId xmlns:a16="http://schemas.microsoft.com/office/drawing/2014/main" id="{D2714405-2380-B44B-99CA-B0213CFA7F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2" name="Freeform 974">
                  <a:extLst>
                    <a:ext uri="{FF2B5EF4-FFF2-40B4-BE49-F238E27FC236}">
                      <a16:creationId xmlns:a16="http://schemas.microsoft.com/office/drawing/2014/main" id="{9F8F4988-F695-454E-9D54-EBC8E0AFDB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3" name="Oval 975">
                  <a:extLst>
                    <a:ext uri="{FF2B5EF4-FFF2-40B4-BE49-F238E27FC236}">
                      <a16:creationId xmlns:a16="http://schemas.microsoft.com/office/drawing/2014/main" id="{A24C5B25-D627-3649-8F12-A567A24A9B7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4" name="Freeform 976">
                  <a:extLst>
                    <a:ext uri="{FF2B5EF4-FFF2-40B4-BE49-F238E27FC236}">
                      <a16:creationId xmlns:a16="http://schemas.microsoft.com/office/drawing/2014/main" id="{2F3F0CC0-1CC5-834C-90FF-5DEC703CFC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5" name="AutoShape 977">
                  <a:extLst>
                    <a:ext uri="{FF2B5EF4-FFF2-40B4-BE49-F238E27FC236}">
                      <a16:creationId xmlns:a16="http://schemas.microsoft.com/office/drawing/2014/main" id="{9E9EBBD6-ABA3-CE41-873E-E25C8CD3C53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6" name="AutoShape 978">
                  <a:extLst>
                    <a:ext uri="{FF2B5EF4-FFF2-40B4-BE49-F238E27FC236}">
                      <a16:creationId xmlns:a16="http://schemas.microsoft.com/office/drawing/2014/main" id="{DE66A82D-7F89-BA46-94BF-C440B325B83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7" name="Oval 979">
                  <a:extLst>
                    <a:ext uri="{FF2B5EF4-FFF2-40B4-BE49-F238E27FC236}">
                      <a16:creationId xmlns:a16="http://schemas.microsoft.com/office/drawing/2014/main" id="{8093C79D-2479-684D-9E42-329DA6A61D9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8" name="Oval 980">
                  <a:extLst>
                    <a:ext uri="{FF2B5EF4-FFF2-40B4-BE49-F238E27FC236}">
                      <a16:creationId xmlns:a16="http://schemas.microsoft.com/office/drawing/2014/main" id="{C0BC531C-6E59-9446-B664-FDD8EBABB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429" name="Oval 981">
                  <a:extLst>
                    <a:ext uri="{FF2B5EF4-FFF2-40B4-BE49-F238E27FC236}">
                      <a16:creationId xmlns:a16="http://schemas.microsoft.com/office/drawing/2014/main" id="{E9ED9C0E-3190-1C40-93DB-19A88E9CD08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0" name="Rectangle 982">
                  <a:extLst>
                    <a:ext uri="{FF2B5EF4-FFF2-40B4-BE49-F238E27FC236}">
                      <a16:creationId xmlns:a16="http://schemas.microsoft.com/office/drawing/2014/main" id="{541C1A9C-C313-D944-991B-F15BF1E1A46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400" name="Group 3">
              <a:extLst>
                <a:ext uri="{FF2B5EF4-FFF2-40B4-BE49-F238E27FC236}">
                  <a16:creationId xmlns:a16="http://schemas.microsoft.com/office/drawing/2014/main" id="{324EDE22-2FBE-CD4B-87F5-3AFE46AE84BA}"/>
                </a:ext>
              </a:extLst>
            </p:cNvPr>
            <p:cNvGrpSpPr>
              <a:grpSpLocks/>
            </p:cNvGrpSpPr>
            <p:nvPr/>
          </p:nvGrpSpPr>
          <p:grpSpPr bwMode="auto">
            <a:xfrm>
              <a:off x="439215" y="4827099"/>
              <a:ext cx="875523" cy="506826"/>
              <a:chOff x="439215" y="4827099"/>
              <a:chExt cx="875523" cy="506826"/>
            </a:xfrm>
          </p:grpSpPr>
          <p:grpSp>
            <p:nvGrpSpPr>
              <p:cNvPr id="214401" name="Group 418">
                <a:extLst>
                  <a:ext uri="{FF2B5EF4-FFF2-40B4-BE49-F238E27FC236}">
                    <a16:creationId xmlns:a16="http://schemas.microsoft.com/office/drawing/2014/main" id="{5EBBB6C8-77B2-BA46-8116-9CC4F54F5332}"/>
                  </a:ext>
                </a:extLst>
              </p:cNvPr>
              <p:cNvGrpSpPr>
                <a:grpSpLocks/>
              </p:cNvGrpSpPr>
              <p:nvPr/>
            </p:nvGrpSpPr>
            <p:grpSpPr bwMode="auto">
              <a:xfrm>
                <a:off x="439215" y="4827099"/>
                <a:ext cx="875523" cy="506826"/>
                <a:chOff x="2889" y="1631"/>
                <a:chExt cx="980" cy="743"/>
              </a:xfrm>
            </p:grpSpPr>
            <p:sp>
              <p:nvSpPr>
                <p:cNvPr id="214403" name="Rectangle 419">
                  <a:extLst>
                    <a:ext uri="{FF2B5EF4-FFF2-40B4-BE49-F238E27FC236}">
                      <a16:creationId xmlns:a16="http://schemas.microsoft.com/office/drawing/2014/main" id="{2E581D98-6885-D344-B42F-A717F5B85044}"/>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49" name="AutoShape 420">
                  <a:extLst>
                    <a:ext uri="{FF2B5EF4-FFF2-40B4-BE49-F238E27FC236}">
                      <a16:creationId xmlns:a16="http://schemas.microsoft.com/office/drawing/2014/main" id="{7543A277-20B6-4B4B-88B3-775CB6CE92FC}"/>
                    </a:ext>
                  </a:extLst>
                </p:cNvPr>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402" name="Picture 9">
                <a:extLst>
                  <a:ext uri="{FF2B5EF4-FFF2-40B4-BE49-F238E27FC236}">
                    <a16:creationId xmlns:a16="http://schemas.microsoft.com/office/drawing/2014/main" id="{84AFFF33-43DD-D448-9B8B-7C7762B494C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a:extLst>
              <a:ext uri="{FF2B5EF4-FFF2-40B4-BE49-F238E27FC236}">
                <a16:creationId xmlns:a16="http://schemas.microsoft.com/office/drawing/2014/main" id="{663E03E5-A035-FA4B-96FB-1DB1173EACF5}"/>
              </a:ext>
            </a:extLst>
          </p:cNvPr>
          <p:cNvGrpSpPr>
            <a:grpSpLocks/>
          </p:cNvGrpSpPr>
          <p:nvPr/>
        </p:nvGrpSpPr>
        <p:grpSpPr bwMode="auto">
          <a:xfrm>
            <a:off x="1949451" y="1181101"/>
            <a:ext cx="8258175" cy="5427663"/>
            <a:chOff x="425291" y="1016574"/>
            <a:chExt cx="8258951" cy="5427438"/>
          </a:xfrm>
        </p:grpSpPr>
        <p:grpSp>
          <p:nvGrpSpPr>
            <p:cNvPr id="214030" name="Group 7">
              <a:extLst>
                <a:ext uri="{FF2B5EF4-FFF2-40B4-BE49-F238E27FC236}">
                  <a16:creationId xmlns:a16="http://schemas.microsoft.com/office/drawing/2014/main" id="{A4AF4A7E-AAF4-534C-ABAC-8465AF89D6B5}"/>
                </a:ext>
              </a:extLst>
            </p:cNvPr>
            <p:cNvGrpSpPr>
              <a:grpSpLocks/>
            </p:cNvGrpSpPr>
            <p:nvPr/>
          </p:nvGrpSpPr>
          <p:grpSpPr bwMode="auto">
            <a:xfrm>
              <a:off x="861857" y="1488950"/>
              <a:ext cx="7326607" cy="4955062"/>
              <a:chOff x="861857" y="1488950"/>
              <a:chExt cx="7326607" cy="4955062"/>
            </a:xfrm>
          </p:grpSpPr>
          <p:cxnSp>
            <p:nvCxnSpPr>
              <p:cNvPr id="214383" name="Straight Connector 6">
                <a:extLst>
                  <a:ext uri="{FF2B5EF4-FFF2-40B4-BE49-F238E27FC236}">
                    <a16:creationId xmlns:a16="http://schemas.microsoft.com/office/drawing/2014/main" id="{9512D778-123C-7140-9209-CBA6A43BC19E}"/>
                  </a:ext>
                </a:extLst>
              </p:cNvPr>
              <p:cNvCxnSpPr>
                <a:cxnSpLocks noChangeShapeType="1"/>
                <a:stCxn id="214402" idx="2"/>
              </p:cNvCxnSpPr>
              <p:nvPr/>
            </p:nvCxnSpPr>
            <p:spPr bwMode="auto">
              <a:xfrm flipH="1" flipV="1">
                <a:off x="861857" y="2766634"/>
                <a:ext cx="24132" cy="23702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a:extLst>
                  <a:ext uri="{FF2B5EF4-FFF2-40B4-BE49-F238E27FC236}">
                    <a16:creationId xmlns:a16="http://schemas.microsoft.com/office/drawing/2014/main" id="{B2301258-B27E-2F44-9382-9A623C4D7000}"/>
                  </a:ext>
                </a:extLst>
              </p:cNvPr>
              <p:cNvCxnSpPr>
                <a:cxnSpLocks noChangeShapeType="1"/>
                <a:stCxn id="214712" idx="2"/>
              </p:cNvCxnSpPr>
              <p:nvPr/>
            </p:nvCxnSpPr>
            <p:spPr bwMode="auto">
              <a:xfrm flipV="1">
                <a:off x="1769891" y="1936350"/>
                <a:ext cx="381" cy="24137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a:extLst>
                  <a:ext uri="{FF2B5EF4-FFF2-40B4-BE49-F238E27FC236}">
                    <a16:creationId xmlns:a16="http://schemas.microsoft.com/office/drawing/2014/main" id="{7B952022-194E-AF45-BA8F-F3BA1517842D}"/>
                  </a:ext>
                </a:extLst>
              </p:cNvPr>
              <p:cNvCxnSpPr>
                <a:cxnSpLocks noChangeShapeType="1"/>
              </p:cNvCxnSpPr>
              <p:nvPr/>
            </p:nvCxnSpPr>
            <p:spPr bwMode="auto">
              <a:xfrm flipV="1">
                <a:off x="2209958" y="325285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a:extLst>
                  <a:ext uri="{FF2B5EF4-FFF2-40B4-BE49-F238E27FC236}">
                    <a16:creationId xmlns:a16="http://schemas.microsoft.com/office/drawing/2014/main" id="{DA4CF229-090E-D040-A819-79B58CD0D157}"/>
                  </a:ext>
                </a:extLst>
              </p:cNvPr>
              <p:cNvCxnSpPr>
                <a:cxnSpLocks noChangeShapeType="1"/>
              </p:cNvCxnSpPr>
              <p:nvPr/>
            </p:nvCxnSpPr>
            <p:spPr bwMode="auto">
              <a:xfrm flipV="1">
                <a:off x="3314938" y="3904152"/>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a:extLst>
                  <a:ext uri="{FF2B5EF4-FFF2-40B4-BE49-F238E27FC236}">
                    <a16:creationId xmlns:a16="http://schemas.microsoft.com/office/drawing/2014/main" id="{F1FD2E17-FCFD-7A49-80F1-F0132E422F6F}"/>
                  </a:ext>
                </a:extLst>
              </p:cNvPr>
              <p:cNvCxnSpPr>
                <a:cxnSpLocks noChangeShapeType="1"/>
              </p:cNvCxnSpPr>
              <p:nvPr/>
            </p:nvCxnSpPr>
            <p:spPr bwMode="auto">
              <a:xfrm flipV="1">
                <a:off x="4465279" y="1488950"/>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a:extLst>
                  <a:ext uri="{FF2B5EF4-FFF2-40B4-BE49-F238E27FC236}">
                    <a16:creationId xmlns:a16="http://schemas.microsoft.com/office/drawing/2014/main" id="{F2AA9CB3-A15F-6A4F-BD49-8C86FD328DF0}"/>
                  </a:ext>
                </a:extLst>
              </p:cNvPr>
              <p:cNvCxnSpPr>
                <a:cxnSpLocks noChangeShapeType="1"/>
              </p:cNvCxnSpPr>
              <p:nvPr/>
            </p:nvCxnSpPr>
            <p:spPr bwMode="auto">
              <a:xfrm flipV="1">
                <a:off x="5162011" y="356135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a:extLst>
                  <a:ext uri="{FF2B5EF4-FFF2-40B4-BE49-F238E27FC236}">
                    <a16:creationId xmlns:a16="http://schemas.microsoft.com/office/drawing/2014/main" id="{1A84D6ED-7888-4649-8F9A-6F97B339F199}"/>
                  </a:ext>
                </a:extLst>
              </p:cNvPr>
              <p:cNvCxnSpPr>
                <a:cxnSpLocks noChangeShapeType="1"/>
              </p:cNvCxnSpPr>
              <p:nvPr/>
            </p:nvCxnSpPr>
            <p:spPr bwMode="auto">
              <a:xfrm flipV="1">
                <a:off x="6130907" y="177844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a:extLst>
                  <a:ext uri="{FF2B5EF4-FFF2-40B4-BE49-F238E27FC236}">
                    <a16:creationId xmlns:a16="http://schemas.microsoft.com/office/drawing/2014/main" id="{6E0210E8-9E52-B64F-AB77-2FE66D785BB6}"/>
                  </a:ext>
                </a:extLst>
              </p:cNvPr>
              <p:cNvCxnSpPr>
                <a:cxnSpLocks noChangeShapeType="1"/>
              </p:cNvCxnSpPr>
              <p:nvPr/>
            </p:nvCxnSpPr>
            <p:spPr bwMode="auto">
              <a:xfrm flipV="1">
                <a:off x="8188464" y="238403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a:extLst>
                  <a:ext uri="{FF2B5EF4-FFF2-40B4-BE49-F238E27FC236}">
                    <a16:creationId xmlns:a16="http://schemas.microsoft.com/office/drawing/2014/main" id="{4BD7FE31-973D-2149-85C0-0E13ED55A48A}"/>
                  </a:ext>
                </a:extLst>
              </p:cNvPr>
              <p:cNvCxnSpPr>
                <a:cxnSpLocks noChangeShapeType="1"/>
              </p:cNvCxnSpPr>
              <p:nvPr/>
            </p:nvCxnSpPr>
            <p:spPr bwMode="auto">
              <a:xfrm flipV="1">
                <a:off x="7267323" y="388000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a:extLst>
                <a:ext uri="{FF2B5EF4-FFF2-40B4-BE49-F238E27FC236}">
                  <a16:creationId xmlns:a16="http://schemas.microsoft.com/office/drawing/2014/main" id="{765F4DA0-16C7-9A4A-BC15-42B419D784ED}"/>
                </a:ext>
              </a:extLst>
            </p:cNvPr>
            <p:cNvGrpSpPr>
              <a:grpSpLocks/>
            </p:cNvGrpSpPr>
            <p:nvPr/>
          </p:nvGrpSpPr>
          <p:grpSpPr bwMode="auto">
            <a:xfrm>
              <a:off x="425291" y="1016574"/>
              <a:ext cx="8258951" cy="2901368"/>
              <a:chOff x="439215" y="3555216"/>
              <a:chExt cx="8258951" cy="2901368"/>
            </a:xfrm>
          </p:grpSpPr>
          <p:grpSp>
            <p:nvGrpSpPr>
              <p:cNvPr id="214032" name="Group 1105">
                <a:extLst>
                  <a:ext uri="{FF2B5EF4-FFF2-40B4-BE49-F238E27FC236}">
                    <a16:creationId xmlns:a16="http://schemas.microsoft.com/office/drawing/2014/main" id="{E694307B-217B-FB40-81BB-A309B6A9FADA}"/>
                  </a:ext>
                </a:extLst>
              </p:cNvPr>
              <p:cNvGrpSpPr>
                <a:grpSpLocks/>
              </p:cNvGrpSpPr>
              <p:nvPr/>
            </p:nvGrpSpPr>
            <p:grpSpPr bwMode="auto">
              <a:xfrm>
                <a:off x="1678362" y="3855145"/>
                <a:ext cx="347753" cy="680208"/>
                <a:chOff x="7923189" y="2486663"/>
                <a:chExt cx="360362" cy="884586"/>
              </a:xfrm>
            </p:grpSpPr>
            <p:pic>
              <p:nvPicPr>
                <p:cNvPr id="214349" name="Picture 3">
                  <a:extLst>
                    <a:ext uri="{FF2B5EF4-FFF2-40B4-BE49-F238E27FC236}">
                      <a16:creationId xmlns:a16="http://schemas.microsoft.com/office/drawing/2014/main" id="{A5775926-AFE6-1449-9A27-5441A654C9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a:extLst>
                    <a:ext uri="{FF2B5EF4-FFF2-40B4-BE49-F238E27FC236}">
                      <a16:creationId xmlns:a16="http://schemas.microsoft.com/office/drawing/2014/main" id="{38CC53F0-B414-2E4E-8986-2F7DDC5D0D82}"/>
                    </a:ext>
                  </a:extLst>
                </p:cNvPr>
                <p:cNvGrpSpPr>
                  <a:grpSpLocks/>
                </p:cNvGrpSpPr>
                <p:nvPr/>
              </p:nvGrpSpPr>
              <p:grpSpPr bwMode="auto">
                <a:xfrm>
                  <a:off x="7923189" y="2890236"/>
                  <a:ext cx="227012" cy="481013"/>
                  <a:chOff x="4140" y="429"/>
                  <a:chExt cx="1425" cy="2396"/>
                </a:xfrm>
              </p:grpSpPr>
              <p:sp>
                <p:nvSpPr>
                  <p:cNvPr id="214351" name="Freeform 951">
                    <a:extLst>
                      <a:ext uri="{FF2B5EF4-FFF2-40B4-BE49-F238E27FC236}">
                        <a16:creationId xmlns:a16="http://schemas.microsoft.com/office/drawing/2014/main" id="{1D940CF4-9ED0-F04D-B582-4A54E780ED7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2" name="Rectangle 952">
                    <a:extLst>
                      <a:ext uri="{FF2B5EF4-FFF2-40B4-BE49-F238E27FC236}">
                        <a16:creationId xmlns:a16="http://schemas.microsoft.com/office/drawing/2014/main" id="{5C864C79-25E8-8D48-A1F0-E6D2174CB7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53" name="Freeform 953">
                    <a:extLst>
                      <a:ext uri="{FF2B5EF4-FFF2-40B4-BE49-F238E27FC236}">
                        <a16:creationId xmlns:a16="http://schemas.microsoft.com/office/drawing/2014/main" id="{F9230EA0-40F1-F944-A1C8-C87B9C4B311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4" name="Freeform 954">
                    <a:extLst>
                      <a:ext uri="{FF2B5EF4-FFF2-40B4-BE49-F238E27FC236}">
                        <a16:creationId xmlns:a16="http://schemas.microsoft.com/office/drawing/2014/main" id="{F0AB7CF6-089B-1148-BBF7-D843D80D901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5" name="Rectangle 955">
                    <a:extLst>
                      <a:ext uri="{FF2B5EF4-FFF2-40B4-BE49-F238E27FC236}">
                        <a16:creationId xmlns:a16="http://schemas.microsoft.com/office/drawing/2014/main" id="{98CC2FCF-928D-5E48-AEAC-621C4884E8C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6" name="Group 956">
                    <a:extLst>
                      <a:ext uri="{FF2B5EF4-FFF2-40B4-BE49-F238E27FC236}">
                        <a16:creationId xmlns:a16="http://schemas.microsoft.com/office/drawing/2014/main" id="{32064450-79DB-9B42-B425-E4053B0D45F8}"/>
                      </a:ext>
                    </a:extLst>
                  </p:cNvPr>
                  <p:cNvGrpSpPr>
                    <a:grpSpLocks/>
                  </p:cNvGrpSpPr>
                  <p:nvPr/>
                </p:nvGrpSpPr>
                <p:grpSpPr bwMode="auto">
                  <a:xfrm>
                    <a:off x="4749" y="668"/>
                    <a:ext cx="581" cy="145"/>
                    <a:chOff x="614" y="2568"/>
                    <a:chExt cx="725" cy="139"/>
                  </a:xfrm>
                </p:grpSpPr>
                <p:sp>
                  <p:nvSpPr>
                    <p:cNvPr id="214381" name="AutoShape 957">
                      <a:extLst>
                        <a:ext uri="{FF2B5EF4-FFF2-40B4-BE49-F238E27FC236}">
                          <a16:creationId xmlns:a16="http://schemas.microsoft.com/office/drawing/2014/main" id="{81709B80-81CD-484F-90A0-829B27DBF22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2" name="AutoShape 958">
                      <a:extLst>
                        <a:ext uri="{FF2B5EF4-FFF2-40B4-BE49-F238E27FC236}">
                          <a16:creationId xmlns:a16="http://schemas.microsoft.com/office/drawing/2014/main" id="{59C6BA8F-1200-164F-A9AE-4A6580C660B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7" name="Rectangle 959">
                    <a:extLst>
                      <a:ext uri="{FF2B5EF4-FFF2-40B4-BE49-F238E27FC236}">
                        <a16:creationId xmlns:a16="http://schemas.microsoft.com/office/drawing/2014/main" id="{DC21CC66-F586-0442-ABD4-46DA223A4C8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8" name="Group 960">
                    <a:extLst>
                      <a:ext uri="{FF2B5EF4-FFF2-40B4-BE49-F238E27FC236}">
                        <a16:creationId xmlns:a16="http://schemas.microsoft.com/office/drawing/2014/main" id="{522CC6A9-9C0A-A348-B0AE-A15925D12CDB}"/>
                      </a:ext>
                    </a:extLst>
                  </p:cNvPr>
                  <p:cNvGrpSpPr>
                    <a:grpSpLocks/>
                  </p:cNvGrpSpPr>
                  <p:nvPr/>
                </p:nvGrpSpPr>
                <p:grpSpPr bwMode="auto">
                  <a:xfrm>
                    <a:off x="4747" y="994"/>
                    <a:ext cx="581" cy="134"/>
                    <a:chOff x="614" y="2568"/>
                    <a:chExt cx="725" cy="139"/>
                  </a:xfrm>
                </p:grpSpPr>
                <p:sp>
                  <p:nvSpPr>
                    <p:cNvPr id="214379" name="AutoShape 961">
                      <a:extLst>
                        <a:ext uri="{FF2B5EF4-FFF2-40B4-BE49-F238E27FC236}">
                          <a16:creationId xmlns:a16="http://schemas.microsoft.com/office/drawing/2014/main" id="{FB03F716-8759-2347-BC2A-0F6B8586036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0" name="AutoShape 962">
                      <a:extLst>
                        <a:ext uri="{FF2B5EF4-FFF2-40B4-BE49-F238E27FC236}">
                          <a16:creationId xmlns:a16="http://schemas.microsoft.com/office/drawing/2014/main" id="{968FE5C9-C21A-434D-9892-A0B42A53022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9" name="Rectangle 963">
                    <a:extLst>
                      <a:ext uri="{FF2B5EF4-FFF2-40B4-BE49-F238E27FC236}">
                        <a16:creationId xmlns:a16="http://schemas.microsoft.com/office/drawing/2014/main" id="{B266DFC4-3207-8841-9669-94EE2546F3D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0" name="Rectangle 964">
                    <a:extLst>
                      <a:ext uri="{FF2B5EF4-FFF2-40B4-BE49-F238E27FC236}">
                        <a16:creationId xmlns:a16="http://schemas.microsoft.com/office/drawing/2014/main" id="{B4358FEB-66AD-A549-8017-15821E824D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61" name="Group 965">
                    <a:extLst>
                      <a:ext uri="{FF2B5EF4-FFF2-40B4-BE49-F238E27FC236}">
                        <a16:creationId xmlns:a16="http://schemas.microsoft.com/office/drawing/2014/main" id="{A501AB8D-E194-184D-B93F-CE0B3F993719}"/>
                      </a:ext>
                    </a:extLst>
                  </p:cNvPr>
                  <p:cNvGrpSpPr>
                    <a:grpSpLocks/>
                  </p:cNvGrpSpPr>
                  <p:nvPr/>
                </p:nvGrpSpPr>
                <p:grpSpPr bwMode="auto">
                  <a:xfrm>
                    <a:off x="4735" y="1627"/>
                    <a:ext cx="582" cy="151"/>
                    <a:chOff x="614" y="2568"/>
                    <a:chExt cx="725" cy="139"/>
                  </a:xfrm>
                </p:grpSpPr>
                <p:sp>
                  <p:nvSpPr>
                    <p:cNvPr id="214377" name="AutoShape 966">
                      <a:extLst>
                        <a:ext uri="{FF2B5EF4-FFF2-40B4-BE49-F238E27FC236}">
                          <a16:creationId xmlns:a16="http://schemas.microsoft.com/office/drawing/2014/main" id="{6F4F8E69-BE61-B843-B396-7042AFECE11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8" name="AutoShape 967">
                      <a:extLst>
                        <a:ext uri="{FF2B5EF4-FFF2-40B4-BE49-F238E27FC236}">
                          <a16:creationId xmlns:a16="http://schemas.microsoft.com/office/drawing/2014/main" id="{154AE41D-488D-8F44-88B1-F11C857D77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2" name="Freeform 968">
                    <a:extLst>
                      <a:ext uri="{FF2B5EF4-FFF2-40B4-BE49-F238E27FC236}">
                        <a16:creationId xmlns:a16="http://schemas.microsoft.com/office/drawing/2014/main" id="{1B1846C0-35D3-4E43-AED9-CEBA5DFA665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63" name="Group 969">
                    <a:extLst>
                      <a:ext uri="{FF2B5EF4-FFF2-40B4-BE49-F238E27FC236}">
                        <a16:creationId xmlns:a16="http://schemas.microsoft.com/office/drawing/2014/main" id="{BE50C039-2456-0A43-8A8F-7974C27908F9}"/>
                      </a:ext>
                    </a:extLst>
                  </p:cNvPr>
                  <p:cNvGrpSpPr>
                    <a:grpSpLocks/>
                  </p:cNvGrpSpPr>
                  <p:nvPr/>
                </p:nvGrpSpPr>
                <p:grpSpPr bwMode="auto">
                  <a:xfrm>
                    <a:off x="4739" y="1327"/>
                    <a:ext cx="582" cy="139"/>
                    <a:chOff x="614" y="2568"/>
                    <a:chExt cx="725" cy="139"/>
                  </a:xfrm>
                </p:grpSpPr>
                <p:sp>
                  <p:nvSpPr>
                    <p:cNvPr id="214375" name="AutoShape 970">
                      <a:extLst>
                        <a:ext uri="{FF2B5EF4-FFF2-40B4-BE49-F238E27FC236}">
                          <a16:creationId xmlns:a16="http://schemas.microsoft.com/office/drawing/2014/main" id="{D6415243-02B9-604D-8712-065D4F3F992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6" name="AutoShape 971">
                      <a:extLst>
                        <a:ext uri="{FF2B5EF4-FFF2-40B4-BE49-F238E27FC236}">
                          <a16:creationId xmlns:a16="http://schemas.microsoft.com/office/drawing/2014/main" id="{7940FDC4-5E59-1B4D-AC78-6F272DC2CA9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4" name="Rectangle 972">
                    <a:extLst>
                      <a:ext uri="{FF2B5EF4-FFF2-40B4-BE49-F238E27FC236}">
                        <a16:creationId xmlns:a16="http://schemas.microsoft.com/office/drawing/2014/main" id="{B61E69CD-4454-3643-BD20-839CE28043D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5" name="Freeform 973">
                    <a:extLst>
                      <a:ext uri="{FF2B5EF4-FFF2-40B4-BE49-F238E27FC236}">
                        <a16:creationId xmlns:a16="http://schemas.microsoft.com/office/drawing/2014/main" id="{B09FCB36-68EA-6E43-AC71-461A29D544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6" name="Freeform 974">
                    <a:extLst>
                      <a:ext uri="{FF2B5EF4-FFF2-40B4-BE49-F238E27FC236}">
                        <a16:creationId xmlns:a16="http://schemas.microsoft.com/office/drawing/2014/main" id="{4DF52331-2EAD-5B4B-90D5-064E127358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7" name="Oval 975">
                    <a:extLst>
                      <a:ext uri="{FF2B5EF4-FFF2-40B4-BE49-F238E27FC236}">
                        <a16:creationId xmlns:a16="http://schemas.microsoft.com/office/drawing/2014/main" id="{BB63952B-4392-CE42-8365-B9FC248F77B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8" name="Freeform 976">
                    <a:extLst>
                      <a:ext uri="{FF2B5EF4-FFF2-40B4-BE49-F238E27FC236}">
                        <a16:creationId xmlns:a16="http://schemas.microsoft.com/office/drawing/2014/main" id="{6CAE91DE-B423-4643-8A87-F427B89F196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9" name="AutoShape 977">
                    <a:extLst>
                      <a:ext uri="{FF2B5EF4-FFF2-40B4-BE49-F238E27FC236}">
                        <a16:creationId xmlns:a16="http://schemas.microsoft.com/office/drawing/2014/main" id="{0D7858BE-3E40-6341-BB59-D191C3AC611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0" name="AutoShape 978">
                    <a:extLst>
                      <a:ext uri="{FF2B5EF4-FFF2-40B4-BE49-F238E27FC236}">
                        <a16:creationId xmlns:a16="http://schemas.microsoft.com/office/drawing/2014/main" id="{A852E96A-2320-5744-BC11-26B7E723312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1" name="Oval 979">
                    <a:extLst>
                      <a:ext uri="{FF2B5EF4-FFF2-40B4-BE49-F238E27FC236}">
                        <a16:creationId xmlns:a16="http://schemas.microsoft.com/office/drawing/2014/main" id="{DC96CAF8-19F8-0048-BF8B-8C68ED47B96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2" name="Oval 980">
                    <a:extLst>
                      <a:ext uri="{FF2B5EF4-FFF2-40B4-BE49-F238E27FC236}">
                        <a16:creationId xmlns:a16="http://schemas.microsoft.com/office/drawing/2014/main" id="{AB248E44-3DC8-444A-8C84-7C4F2AF161D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73" name="Oval 981">
                    <a:extLst>
                      <a:ext uri="{FF2B5EF4-FFF2-40B4-BE49-F238E27FC236}">
                        <a16:creationId xmlns:a16="http://schemas.microsoft.com/office/drawing/2014/main" id="{4DBBD334-0E75-8E4F-9DBD-742A7B67A10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4" name="Rectangle 982">
                    <a:extLst>
                      <a:ext uri="{FF2B5EF4-FFF2-40B4-BE49-F238E27FC236}">
                        <a16:creationId xmlns:a16="http://schemas.microsoft.com/office/drawing/2014/main" id="{6D589F8A-DA14-5F4D-AC80-DF0C9F36CD9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3" name="Group 1106">
                <a:extLst>
                  <a:ext uri="{FF2B5EF4-FFF2-40B4-BE49-F238E27FC236}">
                    <a16:creationId xmlns:a16="http://schemas.microsoft.com/office/drawing/2014/main" id="{C6C4C3FE-A2CC-F64A-A43C-914F88CFCB0D}"/>
                  </a:ext>
                </a:extLst>
              </p:cNvPr>
              <p:cNvGrpSpPr>
                <a:grpSpLocks/>
              </p:cNvGrpSpPr>
              <p:nvPr/>
            </p:nvGrpSpPr>
            <p:grpSpPr bwMode="auto">
              <a:xfrm>
                <a:off x="3221830" y="5776376"/>
                <a:ext cx="347753" cy="680208"/>
                <a:chOff x="7923189" y="2486663"/>
                <a:chExt cx="360362" cy="884586"/>
              </a:xfrm>
            </p:grpSpPr>
            <p:pic>
              <p:nvPicPr>
                <p:cNvPr id="214315" name="Picture 3">
                  <a:extLst>
                    <a:ext uri="{FF2B5EF4-FFF2-40B4-BE49-F238E27FC236}">
                      <a16:creationId xmlns:a16="http://schemas.microsoft.com/office/drawing/2014/main" id="{260B4362-0575-F74D-954B-5E4CD0D076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a:extLst>
                    <a:ext uri="{FF2B5EF4-FFF2-40B4-BE49-F238E27FC236}">
                      <a16:creationId xmlns:a16="http://schemas.microsoft.com/office/drawing/2014/main" id="{4A701EFD-908E-364D-8A6D-551B0387068C}"/>
                    </a:ext>
                  </a:extLst>
                </p:cNvPr>
                <p:cNvGrpSpPr>
                  <a:grpSpLocks/>
                </p:cNvGrpSpPr>
                <p:nvPr/>
              </p:nvGrpSpPr>
              <p:grpSpPr bwMode="auto">
                <a:xfrm>
                  <a:off x="7923189" y="2890236"/>
                  <a:ext cx="227012" cy="481013"/>
                  <a:chOff x="4140" y="429"/>
                  <a:chExt cx="1425" cy="2396"/>
                </a:xfrm>
              </p:grpSpPr>
              <p:sp>
                <p:nvSpPr>
                  <p:cNvPr id="214317" name="Freeform 951">
                    <a:extLst>
                      <a:ext uri="{FF2B5EF4-FFF2-40B4-BE49-F238E27FC236}">
                        <a16:creationId xmlns:a16="http://schemas.microsoft.com/office/drawing/2014/main" id="{E6062FE3-75DD-FA43-83DD-1C2B451511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18" name="Rectangle 952">
                    <a:extLst>
                      <a:ext uri="{FF2B5EF4-FFF2-40B4-BE49-F238E27FC236}">
                        <a16:creationId xmlns:a16="http://schemas.microsoft.com/office/drawing/2014/main" id="{FF82ADFA-572F-C74B-A1C4-568A9EB8F6B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9" name="Freeform 953">
                    <a:extLst>
                      <a:ext uri="{FF2B5EF4-FFF2-40B4-BE49-F238E27FC236}">
                        <a16:creationId xmlns:a16="http://schemas.microsoft.com/office/drawing/2014/main" id="{49B35CCA-6F24-A84D-9C1D-1CF611C6753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0" name="Freeform 954">
                    <a:extLst>
                      <a:ext uri="{FF2B5EF4-FFF2-40B4-BE49-F238E27FC236}">
                        <a16:creationId xmlns:a16="http://schemas.microsoft.com/office/drawing/2014/main" id="{350BEFC5-5530-DA47-85B7-6B72F157437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1" name="Rectangle 955">
                    <a:extLst>
                      <a:ext uri="{FF2B5EF4-FFF2-40B4-BE49-F238E27FC236}">
                        <a16:creationId xmlns:a16="http://schemas.microsoft.com/office/drawing/2014/main" id="{2B66742B-4655-114F-9D78-84F2EB77D5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2" name="Group 956">
                    <a:extLst>
                      <a:ext uri="{FF2B5EF4-FFF2-40B4-BE49-F238E27FC236}">
                        <a16:creationId xmlns:a16="http://schemas.microsoft.com/office/drawing/2014/main" id="{D095D206-B97B-754E-9B61-548F2005901D}"/>
                      </a:ext>
                    </a:extLst>
                  </p:cNvPr>
                  <p:cNvGrpSpPr>
                    <a:grpSpLocks/>
                  </p:cNvGrpSpPr>
                  <p:nvPr/>
                </p:nvGrpSpPr>
                <p:grpSpPr bwMode="auto">
                  <a:xfrm>
                    <a:off x="4749" y="668"/>
                    <a:ext cx="581" cy="145"/>
                    <a:chOff x="614" y="2568"/>
                    <a:chExt cx="725" cy="139"/>
                  </a:xfrm>
                </p:grpSpPr>
                <p:sp>
                  <p:nvSpPr>
                    <p:cNvPr id="214347" name="AutoShape 957">
                      <a:extLst>
                        <a:ext uri="{FF2B5EF4-FFF2-40B4-BE49-F238E27FC236}">
                          <a16:creationId xmlns:a16="http://schemas.microsoft.com/office/drawing/2014/main" id="{794C0100-9908-FA4D-B12F-68EB92D1E14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8" name="AutoShape 958">
                      <a:extLst>
                        <a:ext uri="{FF2B5EF4-FFF2-40B4-BE49-F238E27FC236}">
                          <a16:creationId xmlns:a16="http://schemas.microsoft.com/office/drawing/2014/main" id="{4934E9C0-E5CC-BE4F-8C87-255B6859F86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3" name="Rectangle 959">
                    <a:extLst>
                      <a:ext uri="{FF2B5EF4-FFF2-40B4-BE49-F238E27FC236}">
                        <a16:creationId xmlns:a16="http://schemas.microsoft.com/office/drawing/2014/main" id="{24141002-9948-3047-847B-82F4D74779C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4" name="Group 960">
                    <a:extLst>
                      <a:ext uri="{FF2B5EF4-FFF2-40B4-BE49-F238E27FC236}">
                        <a16:creationId xmlns:a16="http://schemas.microsoft.com/office/drawing/2014/main" id="{45C5223C-B1C1-714C-8C0B-28BA6D604329}"/>
                      </a:ext>
                    </a:extLst>
                  </p:cNvPr>
                  <p:cNvGrpSpPr>
                    <a:grpSpLocks/>
                  </p:cNvGrpSpPr>
                  <p:nvPr/>
                </p:nvGrpSpPr>
                <p:grpSpPr bwMode="auto">
                  <a:xfrm>
                    <a:off x="4747" y="994"/>
                    <a:ext cx="581" cy="134"/>
                    <a:chOff x="614" y="2568"/>
                    <a:chExt cx="725" cy="139"/>
                  </a:xfrm>
                </p:grpSpPr>
                <p:sp>
                  <p:nvSpPr>
                    <p:cNvPr id="214345" name="AutoShape 961">
                      <a:extLst>
                        <a:ext uri="{FF2B5EF4-FFF2-40B4-BE49-F238E27FC236}">
                          <a16:creationId xmlns:a16="http://schemas.microsoft.com/office/drawing/2014/main" id="{18BA5F5B-4712-BA47-B5BF-3B42631D02C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6" name="AutoShape 962">
                      <a:extLst>
                        <a:ext uri="{FF2B5EF4-FFF2-40B4-BE49-F238E27FC236}">
                          <a16:creationId xmlns:a16="http://schemas.microsoft.com/office/drawing/2014/main" id="{E3013E6F-78BE-AF4E-9314-F26F3E9ACC5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5" name="Rectangle 963">
                    <a:extLst>
                      <a:ext uri="{FF2B5EF4-FFF2-40B4-BE49-F238E27FC236}">
                        <a16:creationId xmlns:a16="http://schemas.microsoft.com/office/drawing/2014/main" id="{F88C31A1-A785-4448-8EC5-94B27B8EFFD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26" name="Rectangle 964">
                    <a:extLst>
                      <a:ext uri="{FF2B5EF4-FFF2-40B4-BE49-F238E27FC236}">
                        <a16:creationId xmlns:a16="http://schemas.microsoft.com/office/drawing/2014/main" id="{41590F59-952A-7746-A258-659BCB0F058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7" name="Group 965">
                    <a:extLst>
                      <a:ext uri="{FF2B5EF4-FFF2-40B4-BE49-F238E27FC236}">
                        <a16:creationId xmlns:a16="http://schemas.microsoft.com/office/drawing/2014/main" id="{529AF34E-4521-2B40-AB73-3D5A5FBB4CC7}"/>
                      </a:ext>
                    </a:extLst>
                  </p:cNvPr>
                  <p:cNvGrpSpPr>
                    <a:grpSpLocks/>
                  </p:cNvGrpSpPr>
                  <p:nvPr/>
                </p:nvGrpSpPr>
                <p:grpSpPr bwMode="auto">
                  <a:xfrm>
                    <a:off x="4735" y="1627"/>
                    <a:ext cx="582" cy="151"/>
                    <a:chOff x="614" y="2568"/>
                    <a:chExt cx="725" cy="139"/>
                  </a:xfrm>
                </p:grpSpPr>
                <p:sp>
                  <p:nvSpPr>
                    <p:cNvPr id="214343" name="AutoShape 966">
                      <a:extLst>
                        <a:ext uri="{FF2B5EF4-FFF2-40B4-BE49-F238E27FC236}">
                          <a16:creationId xmlns:a16="http://schemas.microsoft.com/office/drawing/2014/main" id="{22C6E18A-60A4-6D43-9F16-EA1672E694AE}"/>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4" name="AutoShape 967">
                      <a:extLst>
                        <a:ext uri="{FF2B5EF4-FFF2-40B4-BE49-F238E27FC236}">
                          <a16:creationId xmlns:a16="http://schemas.microsoft.com/office/drawing/2014/main" id="{9AB8339A-C61F-3049-8F4C-42B6C6B2E38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8" name="Freeform 968">
                    <a:extLst>
                      <a:ext uri="{FF2B5EF4-FFF2-40B4-BE49-F238E27FC236}">
                        <a16:creationId xmlns:a16="http://schemas.microsoft.com/office/drawing/2014/main" id="{3209BB09-C9CD-4F47-96FA-4B0B6A43FFD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29" name="Group 969">
                    <a:extLst>
                      <a:ext uri="{FF2B5EF4-FFF2-40B4-BE49-F238E27FC236}">
                        <a16:creationId xmlns:a16="http://schemas.microsoft.com/office/drawing/2014/main" id="{14AA97B1-880D-F54A-98BB-64F7E784FB3B}"/>
                      </a:ext>
                    </a:extLst>
                  </p:cNvPr>
                  <p:cNvGrpSpPr>
                    <a:grpSpLocks/>
                  </p:cNvGrpSpPr>
                  <p:nvPr/>
                </p:nvGrpSpPr>
                <p:grpSpPr bwMode="auto">
                  <a:xfrm>
                    <a:off x="4739" y="1327"/>
                    <a:ext cx="582" cy="139"/>
                    <a:chOff x="614" y="2568"/>
                    <a:chExt cx="725" cy="139"/>
                  </a:xfrm>
                </p:grpSpPr>
                <p:sp>
                  <p:nvSpPr>
                    <p:cNvPr id="214341" name="AutoShape 970">
                      <a:extLst>
                        <a:ext uri="{FF2B5EF4-FFF2-40B4-BE49-F238E27FC236}">
                          <a16:creationId xmlns:a16="http://schemas.microsoft.com/office/drawing/2014/main" id="{810C0E7D-2C0F-7946-B5EC-3F5BE880F86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2" name="AutoShape 971">
                      <a:extLst>
                        <a:ext uri="{FF2B5EF4-FFF2-40B4-BE49-F238E27FC236}">
                          <a16:creationId xmlns:a16="http://schemas.microsoft.com/office/drawing/2014/main" id="{8110FF09-5F65-0D49-949E-0E03D49B695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30" name="Rectangle 972">
                    <a:extLst>
                      <a:ext uri="{FF2B5EF4-FFF2-40B4-BE49-F238E27FC236}">
                        <a16:creationId xmlns:a16="http://schemas.microsoft.com/office/drawing/2014/main" id="{39EA80F1-CF65-4746-AA93-FAA23F9CA03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1" name="Freeform 973">
                    <a:extLst>
                      <a:ext uri="{FF2B5EF4-FFF2-40B4-BE49-F238E27FC236}">
                        <a16:creationId xmlns:a16="http://schemas.microsoft.com/office/drawing/2014/main" id="{6F140D38-80A8-6142-8321-2AF77C7739A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2" name="Freeform 974">
                    <a:extLst>
                      <a:ext uri="{FF2B5EF4-FFF2-40B4-BE49-F238E27FC236}">
                        <a16:creationId xmlns:a16="http://schemas.microsoft.com/office/drawing/2014/main" id="{B90ADC71-0ED5-0B4B-81EA-EE6B208CBD5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3" name="Oval 975">
                    <a:extLst>
                      <a:ext uri="{FF2B5EF4-FFF2-40B4-BE49-F238E27FC236}">
                        <a16:creationId xmlns:a16="http://schemas.microsoft.com/office/drawing/2014/main" id="{8C70E236-91DA-4947-82CE-2F7A8813F70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4" name="Freeform 976">
                    <a:extLst>
                      <a:ext uri="{FF2B5EF4-FFF2-40B4-BE49-F238E27FC236}">
                        <a16:creationId xmlns:a16="http://schemas.microsoft.com/office/drawing/2014/main" id="{5373FF10-13C3-3D41-AA0C-1430B0347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5" name="AutoShape 977">
                    <a:extLst>
                      <a:ext uri="{FF2B5EF4-FFF2-40B4-BE49-F238E27FC236}">
                        <a16:creationId xmlns:a16="http://schemas.microsoft.com/office/drawing/2014/main" id="{50EFEF24-2F6A-174B-8DB4-1DEA100A6BC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6" name="AutoShape 978">
                    <a:extLst>
                      <a:ext uri="{FF2B5EF4-FFF2-40B4-BE49-F238E27FC236}">
                        <a16:creationId xmlns:a16="http://schemas.microsoft.com/office/drawing/2014/main" id="{943AAD1B-8287-8B48-8A05-3445EDA1521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7" name="Oval 979">
                    <a:extLst>
                      <a:ext uri="{FF2B5EF4-FFF2-40B4-BE49-F238E27FC236}">
                        <a16:creationId xmlns:a16="http://schemas.microsoft.com/office/drawing/2014/main" id="{48CF1179-A3EC-E447-B856-F8B70CDCE5F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8" name="Oval 980">
                    <a:extLst>
                      <a:ext uri="{FF2B5EF4-FFF2-40B4-BE49-F238E27FC236}">
                        <a16:creationId xmlns:a16="http://schemas.microsoft.com/office/drawing/2014/main" id="{CBC38746-9958-7741-A37C-513EE869719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39" name="Oval 981">
                    <a:extLst>
                      <a:ext uri="{FF2B5EF4-FFF2-40B4-BE49-F238E27FC236}">
                        <a16:creationId xmlns:a16="http://schemas.microsoft.com/office/drawing/2014/main" id="{134AF8DB-AD09-5347-A5D0-35B528D6BDF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0" name="Rectangle 982">
                    <a:extLst>
                      <a:ext uri="{FF2B5EF4-FFF2-40B4-BE49-F238E27FC236}">
                        <a16:creationId xmlns:a16="http://schemas.microsoft.com/office/drawing/2014/main" id="{0F2B3047-45DC-0649-A004-526EEF70429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4" name="Group 1108">
                <a:extLst>
                  <a:ext uri="{FF2B5EF4-FFF2-40B4-BE49-F238E27FC236}">
                    <a16:creationId xmlns:a16="http://schemas.microsoft.com/office/drawing/2014/main" id="{C9F6364A-00DB-0D4A-A004-57E8EAD7B8DC}"/>
                  </a:ext>
                </a:extLst>
              </p:cNvPr>
              <p:cNvGrpSpPr>
                <a:grpSpLocks/>
              </p:cNvGrpSpPr>
              <p:nvPr/>
            </p:nvGrpSpPr>
            <p:grpSpPr bwMode="auto">
              <a:xfrm>
                <a:off x="4387291" y="3555216"/>
                <a:ext cx="347753" cy="680208"/>
                <a:chOff x="7923189" y="2486663"/>
                <a:chExt cx="360362" cy="884586"/>
              </a:xfrm>
            </p:grpSpPr>
            <p:pic>
              <p:nvPicPr>
                <p:cNvPr id="214281" name="Picture 3">
                  <a:extLst>
                    <a:ext uri="{FF2B5EF4-FFF2-40B4-BE49-F238E27FC236}">
                      <a16:creationId xmlns:a16="http://schemas.microsoft.com/office/drawing/2014/main" id="{A3A1807C-874F-704F-B03F-29975291B2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a:extLst>
                    <a:ext uri="{FF2B5EF4-FFF2-40B4-BE49-F238E27FC236}">
                      <a16:creationId xmlns:a16="http://schemas.microsoft.com/office/drawing/2014/main" id="{F3528668-B597-9440-80E1-2A3F2EBAD6BE}"/>
                    </a:ext>
                  </a:extLst>
                </p:cNvPr>
                <p:cNvGrpSpPr>
                  <a:grpSpLocks/>
                </p:cNvGrpSpPr>
                <p:nvPr/>
              </p:nvGrpSpPr>
              <p:grpSpPr bwMode="auto">
                <a:xfrm>
                  <a:off x="7923189" y="2890236"/>
                  <a:ext cx="227012" cy="481013"/>
                  <a:chOff x="4140" y="429"/>
                  <a:chExt cx="1425" cy="2396"/>
                </a:xfrm>
              </p:grpSpPr>
              <p:sp>
                <p:nvSpPr>
                  <p:cNvPr id="214283" name="Freeform 951">
                    <a:extLst>
                      <a:ext uri="{FF2B5EF4-FFF2-40B4-BE49-F238E27FC236}">
                        <a16:creationId xmlns:a16="http://schemas.microsoft.com/office/drawing/2014/main" id="{4F8C89E0-A80B-274B-B34C-74AB11788FC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4" name="Rectangle 952">
                    <a:extLst>
                      <a:ext uri="{FF2B5EF4-FFF2-40B4-BE49-F238E27FC236}">
                        <a16:creationId xmlns:a16="http://schemas.microsoft.com/office/drawing/2014/main" id="{30A156CA-8A00-764A-8009-1728BB3757B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5" name="Freeform 953">
                    <a:extLst>
                      <a:ext uri="{FF2B5EF4-FFF2-40B4-BE49-F238E27FC236}">
                        <a16:creationId xmlns:a16="http://schemas.microsoft.com/office/drawing/2014/main" id="{3D9F74DA-52B3-F84E-A304-BB0AC72DBA0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6" name="Freeform 954">
                    <a:extLst>
                      <a:ext uri="{FF2B5EF4-FFF2-40B4-BE49-F238E27FC236}">
                        <a16:creationId xmlns:a16="http://schemas.microsoft.com/office/drawing/2014/main" id="{DACC5686-4AAE-5E4D-86E2-D29729FE67C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7" name="Rectangle 955">
                    <a:extLst>
                      <a:ext uri="{FF2B5EF4-FFF2-40B4-BE49-F238E27FC236}">
                        <a16:creationId xmlns:a16="http://schemas.microsoft.com/office/drawing/2014/main" id="{6ABA95F7-1195-B046-8531-1594709526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88" name="Group 956">
                    <a:extLst>
                      <a:ext uri="{FF2B5EF4-FFF2-40B4-BE49-F238E27FC236}">
                        <a16:creationId xmlns:a16="http://schemas.microsoft.com/office/drawing/2014/main" id="{EFCB0AF3-5CB1-CE47-A2B2-A324FB60CFF7}"/>
                      </a:ext>
                    </a:extLst>
                  </p:cNvPr>
                  <p:cNvGrpSpPr>
                    <a:grpSpLocks/>
                  </p:cNvGrpSpPr>
                  <p:nvPr/>
                </p:nvGrpSpPr>
                <p:grpSpPr bwMode="auto">
                  <a:xfrm>
                    <a:off x="4749" y="668"/>
                    <a:ext cx="581" cy="145"/>
                    <a:chOff x="614" y="2568"/>
                    <a:chExt cx="725" cy="139"/>
                  </a:xfrm>
                </p:grpSpPr>
                <p:sp>
                  <p:nvSpPr>
                    <p:cNvPr id="214313" name="AutoShape 957">
                      <a:extLst>
                        <a:ext uri="{FF2B5EF4-FFF2-40B4-BE49-F238E27FC236}">
                          <a16:creationId xmlns:a16="http://schemas.microsoft.com/office/drawing/2014/main" id="{69C9C0B6-E55A-1147-8ED0-6C5ED23187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4" name="AutoShape 958">
                      <a:extLst>
                        <a:ext uri="{FF2B5EF4-FFF2-40B4-BE49-F238E27FC236}">
                          <a16:creationId xmlns:a16="http://schemas.microsoft.com/office/drawing/2014/main" id="{B9C7CE90-766D-D34B-BC12-9F8A2EFADF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89" name="Rectangle 959">
                    <a:extLst>
                      <a:ext uri="{FF2B5EF4-FFF2-40B4-BE49-F238E27FC236}">
                        <a16:creationId xmlns:a16="http://schemas.microsoft.com/office/drawing/2014/main" id="{AD6F9820-F116-E449-8826-CDCC64ACADF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0" name="Group 960">
                    <a:extLst>
                      <a:ext uri="{FF2B5EF4-FFF2-40B4-BE49-F238E27FC236}">
                        <a16:creationId xmlns:a16="http://schemas.microsoft.com/office/drawing/2014/main" id="{9A4A5380-AFD4-534F-BD55-D4516EB4FF6B}"/>
                      </a:ext>
                    </a:extLst>
                  </p:cNvPr>
                  <p:cNvGrpSpPr>
                    <a:grpSpLocks/>
                  </p:cNvGrpSpPr>
                  <p:nvPr/>
                </p:nvGrpSpPr>
                <p:grpSpPr bwMode="auto">
                  <a:xfrm>
                    <a:off x="4747" y="994"/>
                    <a:ext cx="581" cy="134"/>
                    <a:chOff x="614" y="2568"/>
                    <a:chExt cx="725" cy="139"/>
                  </a:xfrm>
                </p:grpSpPr>
                <p:sp>
                  <p:nvSpPr>
                    <p:cNvPr id="214311" name="AutoShape 961">
                      <a:extLst>
                        <a:ext uri="{FF2B5EF4-FFF2-40B4-BE49-F238E27FC236}">
                          <a16:creationId xmlns:a16="http://schemas.microsoft.com/office/drawing/2014/main" id="{413FB5AF-FF28-2D43-A246-2D572D14072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2" name="AutoShape 962">
                      <a:extLst>
                        <a:ext uri="{FF2B5EF4-FFF2-40B4-BE49-F238E27FC236}">
                          <a16:creationId xmlns:a16="http://schemas.microsoft.com/office/drawing/2014/main" id="{5D02AF92-9E92-9D43-8B73-8DA98C78AEF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1" name="Rectangle 963">
                    <a:extLst>
                      <a:ext uri="{FF2B5EF4-FFF2-40B4-BE49-F238E27FC236}">
                        <a16:creationId xmlns:a16="http://schemas.microsoft.com/office/drawing/2014/main" id="{CA29BD30-39BE-2640-9DD0-2BA29821811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2" name="Rectangle 964">
                    <a:extLst>
                      <a:ext uri="{FF2B5EF4-FFF2-40B4-BE49-F238E27FC236}">
                        <a16:creationId xmlns:a16="http://schemas.microsoft.com/office/drawing/2014/main" id="{ADE677C4-76C2-2F46-A31A-14A89CDF639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3" name="Group 965">
                    <a:extLst>
                      <a:ext uri="{FF2B5EF4-FFF2-40B4-BE49-F238E27FC236}">
                        <a16:creationId xmlns:a16="http://schemas.microsoft.com/office/drawing/2014/main" id="{B5FB862D-6A37-8442-87D7-9A4494C38FFF}"/>
                      </a:ext>
                    </a:extLst>
                  </p:cNvPr>
                  <p:cNvGrpSpPr>
                    <a:grpSpLocks/>
                  </p:cNvGrpSpPr>
                  <p:nvPr/>
                </p:nvGrpSpPr>
                <p:grpSpPr bwMode="auto">
                  <a:xfrm>
                    <a:off x="4735" y="1627"/>
                    <a:ext cx="582" cy="151"/>
                    <a:chOff x="614" y="2568"/>
                    <a:chExt cx="725" cy="139"/>
                  </a:xfrm>
                </p:grpSpPr>
                <p:sp>
                  <p:nvSpPr>
                    <p:cNvPr id="214309" name="AutoShape 966">
                      <a:extLst>
                        <a:ext uri="{FF2B5EF4-FFF2-40B4-BE49-F238E27FC236}">
                          <a16:creationId xmlns:a16="http://schemas.microsoft.com/office/drawing/2014/main" id="{E3E4AD67-2B88-5947-BC94-A1E8FAC64E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0" name="AutoShape 967">
                      <a:extLst>
                        <a:ext uri="{FF2B5EF4-FFF2-40B4-BE49-F238E27FC236}">
                          <a16:creationId xmlns:a16="http://schemas.microsoft.com/office/drawing/2014/main" id="{CCE8A02D-264B-5849-B019-CD128319179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4" name="Freeform 968">
                    <a:extLst>
                      <a:ext uri="{FF2B5EF4-FFF2-40B4-BE49-F238E27FC236}">
                        <a16:creationId xmlns:a16="http://schemas.microsoft.com/office/drawing/2014/main" id="{2CDE6799-D43D-FE44-BA3B-576A7A042E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95" name="Group 969">
                    <a:extLst>
                      <a:ext uri="{FF2B5EF4-FFF2-40B4-BE49-F238E27FC236}">
                        <a16:creationId xmlns:a16="http://schemas.microsoft.com/office/drawing/2014/main" id="{AD225CAB-2CD6-CE43-B805-2745BBEA106A}"/>
                      </a:ext>
                    </a:extLst>
                  </p:cNvPr>
                  <p:cNvGrpSpPr>
                    <a:grpSpLocks/>
                  </p:cNvGrpSpPr>
                  <p:nvPr/>
                </p:nvGrpSpPr>
                <p:grpSpPr bwMode="auto">
                  <a:xfrm>
                    <a:off x="4739" y="1327"/>
                    <a:ext cx="582" cy="139"/>
                    <a:chOff x="614" y="2568"/>
                    <a:chExt cx="725" cy="139"/>
                  </a:xfrm>
                </p:grpSpPr>
                <p:sp>
                  <p:nvSpPr>
                    <p:cNvPr id="214307" name="AutoShape 970">
                      <a:extLst>
                        <a:ext uri="{FF2B5EF4-FFF2-40B4-BE49-F238E27FC236}">
                          <a16:creationId xmlns:a16="http://schemas.microsoft.com/office/drawing/2014/main" id="{D3B68CF7-3D65-2844-8F1C-A0A1F4D3CB3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8" name="AutoShape 971">
                      <a:extLst>
                        <a:ext uri="{FF2B5EF4-FFF2-40B4-BE49-F238E27FC236}">
                          <a16:creationId xmlns:a16="http://schemas.microsoft.com/office/drawing/2014/main" id="{71270FBB-F117-5541-80F9-D59579D8E5D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6" name="Rectangle 972">
                    <a:extLst>
                      <a:ext uri="{FF2B5EF4-FFF2-40B4-BE49-F238E27FC236}">
                        <a16:creationId xmlns:a16="http://schemas.microsoft.com/office/drawing/2014/main" id="{F84536D9-5E62-524F-8348-FF69B6286E4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7" name="Freeform 973">
                    <a:extLst>
                      <a:ext uri="{FF2B5EF4-FFF2-40B4-BE49-F238E27FC236}">
                        <a16:creationId xmlns:a16="http://schemas.microsoft.com/office/drawing/2014/main" id="{4337C0C8-AE7B-034F-9062-77AD15C80A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8" name="Freeform 974">
                    <a:extLst>
                      <a:ext uri="{FF2B5EF4-FFF2-40B4-BE49-F238E27FC236}">
                        <a16:creationId xmlns:a16="http://schemas.microsoft.com/office/drawing/2014/main" id="{EE05D2CE-39EC-5242-9BAE-F9B03F56AB3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9" name="Oval 975">
                    <a:extLst>
                      <a:ext uri="{FF2B5EF4-FFF2-40B4-BE49-F238E27FC236}">
                        <a16:creationId xmlns:a16="http://schemas.microsoft.com/office/drawing/2014/main" id="{E377548E-77E8-844A-A40D-31E0E573504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0" name="Freeform 976">
                    <a:extLst>
                      <a:ext uri="{FF2B5EF4-FFF2-40B4-BE49-F238E27FC236}">
                        <a16:creationId xmlns:a16="http://schemas.microsoft.com/office/drawing/2014/main" id="{71625FD5-75AD-7B4E-A150-6BDAF574D4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01" name="AutoShape 977">
                    <a:extLst>
                      <a:ext uri="{FF2B5EF4-FFF2-40B4-BE49-F238E27FC236}">
                        <a16:creationId xmlns:a16="http://schemas.microsoft.com/office/drawing/2014/main" id="{10B4DE7F-36E8-294B-9FE8-B3CF7FD7C71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2" name="AutoShape 978">
                    <a:extLst>
                      <a:ext uri="{FF2B5EF4-FFF2-40B4-BE49-F238E27FC236}">
                        <a16:creationId xmlns:a16="http://schemas.microsoft.com/office/drawing/2014/main" id="{DFFED938-1D43-CE4A-9C14-0FFD74D4124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3" name="Oval 979">
                    <a:extLst>
                      <a:ext uri="{FF2B5EF4-FFF2-40B4-BE49-F238E27FC236}">
                        <a16:creationId xmlns:a16="http://schemas.microsoft.com/office/drawing/2014/main" id="{B3AACB26-D561-E943-88B5-B31586D61A7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4" name="Oval 980">
                    <a:extLst>
                      <a:ext uri="{FF2B5EF4-FFF2-40B4-BE49-F238E27FC236}">
                        <a16:creationId xmlns:a16="http://schemas.microsoft.com/office/drawing/2014/main" id="{CD643D1D-8A9A-4843-A1AB-9ACE79E1779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05" name="Oval 981">
                    <a:extLst>
                      <a:ext uri="{FF2B5EF4-FFF2-40B4-BE49-F238E27FC236}">
                        <a16:creationId xmlns:a16="http://schemas.microsoft.com/office/drawing/2014/main" id="{4C3E8424-6FC2-194A-8AEE-595A3DEC0F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6" name="Rectangle 982">
                    <a:extLst>
                      <a:ext uri="{FF2B5EF4-FFF2-40B4-BE49-F238E27FC236}">
                        <a16:creationId xmlns:a16="http://schemas.microsoft.com/office/drawing/2014/main" id="{154139AE-AE74-B04A-90C3-E6017A9484C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5" name="Group 1109">
                <a:extLst>
                  <a:ext uri="{FF2B5EF4-FFF2-40B4-BE49-F238E27FC236}">
                    <a16:creationId xmlns:a16="http://schemas.microsoft.com/office/drawing/2014/main" id="{79500CAF-5FA7-4647-96EF-1CF1E649751B}"/>
                  </a:ext>
                </a:extLst>
              </p:cNvPr>
              <p:cNvGrpSpPr>
                <a:grpSpLocks/>
              </p:cNvGrpSpPr>
              <p:nvPr/>
            </p:nvGrpSpPr>
            <p:grpSpPr bwMode="auto">
              <a:xfrm>
                <a:off x="5084012" y="5612511"/>
                <a:ext cx="347767" cy="680207"/>
                <a:chOff x="7923189" y="2486664"/>
                <a:chExt cx="360377" cy="884585"/>
              </a:xfrm>
            </p:grpSpPr>
            <p:pic>
              <p:nvPicPr>
                <p:cNvPr id="214247" name="Picture 3">
                  <a:extLst>
                    <a:ext uri="{FF2B5EF4-FFF2-40B4-BE49-F238E27FC236}">
                      <a16:creationId xmlns:a16="http://schemas.microsoft.com/office/drawing/2014/main" id="{97CFF1D3-1264-8245-9548-CCE6B76618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a:extLst>
                    <a:ext uri="{FF2B5EF4-FFF2-40B4-BE49-F238E27FC236}">
                      <a16:creationId xmlns:a16="http://schemas.microsoft.com/office/drawing/2014/main" id="{72842E99-C142-F741-BC93-319E787290F6}"/>
                    </a:ext>
                  </a:extLst>
                </p:cNvPr>
                <p:cNvGrpSpPr>
                  <a:grpSpLocks/>
                </p:cNvGrpSpPr>
                <p:nvPr/>
              </p:nvGrpSpPr>
              <p:grpSpPr bwMode="auto">
                <a:xfrm>
                  <a:off x="7923189" y="2890236"/>
                  <a:ext cx="227012" cy="481013"/>
                  <a:chOff x="4140" y="429"/>
                  <a:chExt cx="1425" cy="2396"/>
                </a:xfrm>
              </p:grpSpPr>
              <p:sp>
                <p:nvSpPr>
                  <p:cNvPr id="214249" name="Freeform 951">
                    <a:extLst>
                      <a:ext uri="{FF2B5EF4-FFF2-40B4-BE49-F238E27FC236}">
                        <a16:creationId xmlns:a16="http://schemas.microsoft.com/office/drawing/2014/main" id="{B6BBC861-7F3D-1748-8F5D-8744BBAA529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0" name="Rectangle 952">
                    <a:extLst>
                      <a:ext uri="{FF2B5EF4-FFF2-40B4-BE49-F238E27FC236}">
                        <a16:creationId xmlns:a16="http://schemas.microsoft.com/office/drawing/2014/main" id="{FE2BB6FC-1678-1C4A-8B91-6ACB8F3A764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1" name="Freeform 953">
                    <a:extLst>
                      <a:ext uri="{FF2B5EF4-FFF2-40B4-BE49-F238E27FC236}">
                        <a16:creationId xmlns:a16="http://schemas.microsoft.com/office/drawing/2014/main" id="{D4877522-C30A-6A4E-BDF2-9EBC91A953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2" name="Freeform 954">
                    <a:extLst>
                      <a:ext uri="{FF2B5EF4-FFF2-40B4-BE49-F238E27FC236}">
                        <a16:creationId xmlns:a16="http://schemas.microsoft.com/office/drawing/2014/main" id="{2D8D9AC1-ED2B-4140-809E-75563A228F2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3" name="Rectangle 955">
                    <a:extLst>
                      <a:ext uri="{FF2B5EF4-FFF2-40B4-BE49-F238E27FC236}">
                        <a16:creationId xmlns:a16="http://schemas.microsoft.com/office/drawing/2014/main" id="{FB6CD6F9-5B37-E446-A6C5-4530910CF3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4" name="Group 956">
                    <a:extLst>
                      <a:ext uri="{FF2B5EF4-FFF2-40B4-BE49-F238E27FC236}">
                        <a16:creationId xmlns:a16="http://schemas.microsoft.com/office/drawing/2014/main" id="{73C799E3-BCAA-AD4C-AABE-9AF87F583809}"/>
                      </a:ext>
                    </a:extLst>
                  </p:cNvPr>
                  <p:cNvGrpSpPr>
                    <a:grpSpLocks/>
                  </p:cNvGrpSpPr>
                  <p:nvPr/>
                </p:nvGrpSpPr>
                <p:grpSpPr bwMode="auto">
                  <a:xfrm>
                    <a:off x="4749" y="668"/>
                    <a:ext cx="581" cy="145"/>
                    <a:chOff x="614" y="2568"/>
                    <a:chExt cx="725" cy="139"/>
                  </a:xfrm>
                </p:grpSpPr>
                <p:sp>
                  <p:nvSpPr>
                    <p:cNvPr id="214279" name="AutoShape 957">
                      <a:extLst>
                        <a:ext uri="{FF2B5EF4-FFF2-40B4-BE49-F238E27FC236}">
                          <a16:creationId xmlns:a16="http://schemas.microsoft.com/office/drawing/2014/main" id="{F10E0493-3CBE-C944-B5E2-5D308BC1837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0" name="AutoShape 958">
                      <a:extLst>
                        <a:ext uri="{FF2B5EF4-FFF2-40B4-BE49-F238E27FC236}">
                          <a16:creationId xmlns:a16="http://schemas.microsoft.com/office/drawing/2014/main" id="{FE1810D1-C12A-134B-B953-93C2046460E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5" name="Rectangle 959">
                    <a:extLst>
                      <a:ext uri="{FF2B5EF4-FFF2-40B4-BE49-F238E27FC236}">
                        <a16:creationId xmlns:a16="http://schemas.microsoft.com/office/drawing/2014/main" id="{C40FF08A-AD54-104E-B3B3-BAEC79FEA7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6" name="Group 960">
                    <a:extLst>
                      <a:ext uri="{FF2B5EF4-FFF2-40B4-BE49-F238E27FC236}">
                        <a16:creationId xmlns:a16="http://schemas.microsoft.com/office/drawing/2014/main" id="{2BDCA173-503C-D54F-A46B-61365379BAC6}"/>
                      </a:ext>
                    </a:extLst>
                  </p:cNvPr>
                  <p:cNvGrpSpPr>
                    <a:grpSpLocks/>
                  </p:cNvGrpSpPr>
                  <p:nvPr/>
                </p:nvGrpSpPr>
                <p:grpSpPr bwMode="auto">
                  <a:xfrm>
                    <a:off x="4747" y="994"/>
                    <a:ext cx="581" cy="134"/>
                    <a:chOff x="614" y="2568"/>
                    <a:chExt cx="725" cy="139"/>
                  </a:xfrm>
                </p:grpSpPr>
                <p:sp>
                  <p:nvSpPr>
                    <p:cNvPr id="214277" name="AutoShape 961">
                      <a:extLst>
                        <a:ext uri="{FF2B5EF4-FFF2-40B4-BE49-F238E27FC236}">
                          <a16:creationId xmlns:a16="http://schemas.microsoft.com/office/drawing/2014/main" id="{B0D24083-1748-6544-BE6B-7954F96C1E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8" name="AutoShape 962">
                      <a:extLst>
                        <a:ext uri="{FF2B5EF4-FFF2-40B4-BE49-F238E27FC236}">
                          <a16:creationId xmlns:a16="http://schemas.microsoft.com/office/drawing/2014/main" id="{B0025021-1822-D04A-AFCE-1E7C4EB263D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7" name="Rectangle 963">
                    <a:extLst>
                      <a:ext uri="{FF2B5EF4-FFF2-40B4-BE49-F238E27FC236}">
                        <a16:creationId xmlns:a16="http://schemas.microsoft.com/office/drawing/2014/main" id="{3B6FC2C1-B3FF-5A4E-B03E-F700F824B5C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8" name="Rectangle 964">
                    <a:extLst>
                      <a:ext uri="{FF2B5EF4-FFF2-40B4-BE49-F238E27FC236}">
                        <a16:creationId xmlns:a16="http://schemas.microsoft.com/office/drawing/2014/main" id="{10E96F8E-43D3-E845-A3CD-5D4A119FDF0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9" name="Group 965">
                    <a:extLst>
                      <a:ext uri="{FF2B5EF4-FFF2-40B4-BE49-F238E27FC236}">
                        <a16:creationId xmlns:a16="http://schemas.microsoft.com/office/drawing/2014/main" id="{22B128C3-B26E-2244-8A6A-36A0148B5570}"/>
                      </a:ext>
                    </a:extLst>
                  </p:cNvPr>
                  <p:cNvGrpSpPr>
                    <a:grpSpLocks/>
                  </p:cNvGrpSpPr>
                  <p:nvPr/>
                </p:nvGrpSpPr>
                <p:grpSpPr bwMode="auto">
                  <a:xfrm>
                    <a:off x="4735" y="1627"/>
                    <a:ext cx="582" cy="151"/>
                    <a:chOff x="614" y="2568"/>
                    <a:chExt cx="725" cy="139"/>
                  </a:xfrm>
                </p:grpSpPr>
                <p:sp>
                  <p:nvSpPr>
                    <p:cNvPr id="214275" name="AutoShape 966">
                      <a:extLst>
                        <a:ext uri="{FF2B5EF4-FFF2-40B4-BE49-F238E27FC236}">
                          <a16:creationId xmlns:a16="http://schemas.microsoft.com/office/drawing/2014/main" id="{0A28496D-9572-1F4A-87C7-282B91B0648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6" name="AutoShape 967">
                      <a:extLst>
                        <a:ext uri="{FF2B5EF4-FFF2-40B4-BE49-F238E27FC236}">
                          <a16:creationId xmlns:a16="http://schemas.microsoft.com/office/drawing/2014/main" id="{51F6E259-52E5-2E4B-9144-E9922B9DA3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0" name="Freeform 968">
                    <a:extLst>
                      <a:ext uri="{FF2B5EF4-FFF2-40B4-BE49-F238E27FC236}">
                        <a16:creationId xmlns:a16="http://schemas.microsoft.com/office/drawing/2014/main" id="{A12E5778-902E-D940-981E-F04DF8F1E4F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61" name="Group 969">
                    <a:extLst>
                      <a:ext uri="{FF2B5EF4-FFF2-40B4-BE49-F238E27FC236}">
                        <a16:creationId xmlns:a16="http://schemas.microsoft.com/office/drawing/2014/main" id="{7259CC91-0F9B-8E40-805D-8E8BD01AC6AF}"/>
                      </a:ext>
                    </a:extLst>
                  </p:cNvPr>
                  <p:cNvGrpSpPr>
                    <a:grpSpLocks/>
                  </p:cNvGrpSpPr>
                  <p:nvPr/>
                </p:nvGrpSpPr>
                <p:grpSpPr bwMode="auto">
                  <a:xfrm>
                    <a:off x="4739" y="1327"/>
                    <a:ext cx="582" cy="139"/>
                    <a:chOff x="614" y="2568"/>
                    <a:chExt cx="725" cy="139"/>
                  </a:xfrm>
                </p:grpSpPr>
                <p:sp>
                  <p:nvSpPr>
                    <p:cNvPr id="214273" name="AutoShape 970">
                      <a:extLst>
                        <a:ext uri="{FF2B5EF4-FFF2-40B4-BE49-F238E27FC236}">
                          <a16:creationId xmlns:a16="http://schemas.microsoft.com/office/drawing/2014/main" id="{2650EFD0-82ED-0B4F-8595-9CE7EC88BB7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4" name="AutoShape 971">
                      <a:extLst>
                        <a:ext uri="{FF2B5EF4-FFF2-40B4-BE49-F238E27FC236}">
                          <a16:creationId xmlns:a16="http://schemas.microsoft.com/office/drawing/2014/main" id="{94CD0936-D758-4946-8371-16324765439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2" name="Rectangle 972">
                    <a:extLst>
                      <a:ext uri="{FF2B5EF4-FFF2-40B4-BE49-F238E27FC236}">
                        <a16:creationId xmlns:a16="http://schemas.microsoft.com/office/drawing/2014/main" id="{D8CD3297-903E-7741-A6C1-D675C50F111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3" name="Freeform 973">
                    <a:extLst>
                      <a:ext uri="{FF2B5EF4-FFF2-40B4-BE49-F238E27FC236}">
                        <a16:creationId xmlns:a16="http://schemas.microsoft.com/office/drawing/2014/main" id="{DE88E5C8-6504-3D43-A3AF-BCAEB9EF61D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4" name="Freeform 974">
                    <a:extLst>
                      <a:ext uri="{FF2B5EF4-FFF2-40B4-BE49-F238E27FC236}">
                        <a16:creationId xmlns:a16="http://schemas.microsoft.com/office/drawing/2014/main" id="{13651564-7FC1-114F-A269-35AF401187D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5" name="Oval 975">
                    <a:extLst>
                      <a:ext uri="{FF2B5EF4-FFF2-40B4-BE49-F238E27FC236}">
                        <a16:creationId xmlns:a16="http://schemas.microsoft.com/office/drawing/2014/main" id="{7DA4DF9E-ECB3-7E46-833F-E5EBA92F636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6" name="Freeform 976">
                    <a:extLst>
                      <a:ext uri="{FF2B5EF4-FFF2-40B4-BE49-F238E27FC236}">
                        <a16:creationId xmlns:a16="http://schemas.microsoft.com/office/drawing/2014/main" id="{21EAEFF3-18DC-8240-82B0-822E1C61F2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7" name="AutoShape 977">
                    <a:extLst>
                      <a:ext uri="{FF2B5EF4-FFF2-40B4-BE49-F238E27FC236}">
                        <a16:creationId xmlns:a16="http://schemas.microsoft.com/office/drawing/2014/main" id="{83B2DF90-F16A-F041-96D7-F74087DDBD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8" name="AutoShape 978">
                    <a:extLst>
                      <a:ext uri="{FF2B5EF4-FFF2-40B4-BE49-F238E27FC236}">
                        <a16:creationId xmlns:a16="http://schemas.microsoft.com/office/drawing/2014/main" id="{93DB74E5-66C8-F84B-9C34-549CF6B8090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9" name="Oval 979">
                    <a:extLst>
                      <a:ext uri="{FF2B5EF4-FFF2-40B4-BE49-F238E27FC236}">
                        <a16:creationId xmlns:a16="http://schemas.microsoft.com/office/drawing/2014/main" id="{306BC6AF-90F0-DE49-84C3-478A9F811A8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0" name="Oval 980">
                    <a:extLst>
                      <a:ext uri="{FF2B5EF4-FFF2-40B4-BE49-F238E27FC236}">
                        <a16:creationId xmlns:a16="http://schemas.microsoft.com/office/drawing/2014/main" id="{DBA7E1CD-72BA-A74B-A79F-5F0C3C1D51B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71" name="Oval 981">
                    <a:extLst>
                      <a:ext uri="{FF2B5EF4-FFF2-40B4-BE49-F238E27FC236}">
                        <a16:creationId xmlns:a16="http://schemas.microsoft.com/office/drawing/2014/main" id="{A858F6A7-0B30-634A-AB04-2846C73E02B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2" name="Rectangle 982">
                    <a:extLst>
                      <a:ext uri="{FF2B5EF4-FFF2-40B4-BE49-F238E27FC236}">
                        <a16:creationId xmlns:a16="http://schemas.microsoft.com/office/drawing/2014/main" id="{A884C742-05FC-D449-B87E-20D6EB1BF62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6" name="Group 1110">
                <a:extLst>
                  <a:ext uri="{FF2B5EF4-FFF2-40B4-BE49-F238E27FC236}">
                    <a16:creationId xmlns:a16="http://schemas.microsoft.com/office/drawing/2014/main" id="{7748FFC1-6505-D84E-8A46-6E1765165767}"/>
                  </a:ext>
                </a:extLst>
              </p:cNvPr>
              <p:cNvGrpSpPr>
                <a:grpSpLocks/>
              </p:cNvGrpSpPr>
              <p:nvPr/>
            </p:nvGrpSpPr>
            <p:grpSpPr bwMode="auto">
              <a:xfrm>
                <a:off x="6068038" y="3829780"/>
                <a:ext cx="347753" cy="680208"/>
                <a:chOff x="7923189" y="2486663"/>
                <a:chExt cx="360362" cy="884586"/>
              </a:xfrm>
            </p:grpSpPr>
            <p:pic>
              <p:nvPicPr>
                <p:cNvPr id="214213" name="Picture 3">
                  <a:extLst>
                    <a:ext uri="{FF2B5EF4-FFF2-40B4-BE49-F238E27FC236}">
                      <a16:creationId xmlns:a16="http://schemas.microsoft.com/office/drawing/2014/main" id="{ABC25986-660B-5847-9BBD-97EA30CB5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a:extLst>
                    <a:ext uri="{FF2B5EF4-FFF2-40B4-BE49-F238E27FC236}">
                      <a16:creationId xmlns:a16="http://schemas.microsoft.com/office/drawing/2014/main" id="{09ADFF19-D42B-274E-B947-2C947C83CD60}"/>
                    </a:ext>
                  </a:extLst>
                </p:cNvPr>
                <p:cNvGrpSpPr>
                  <a:grpSpLocks/>
                </p:cNvGrpSpPr>
                <p:nvPr/>
              </p:nvGrpSpPr>
              <p:grpSpPr bwMode="auto">
                <a:xfrm>
                  <a:off x="7923189" y="2890236"/>
                  <a:ext cx="227012" cy="481013"/>
                  <a:chOff x="4140" y="429"/>
                  <a:chExt cx="1425" cy="2396"/>
                </a:xfrm>
              </p:grpSpPr>
              <p:sp>
                <p:nvSpPr>
                  <p:cNvPr id="214215" name="Freeform 951">
                    <a:extLst>
                      <a:ext uri="{FF2B5EF4-FFF2-40B4-BE49-F238E27FC236}">
                        <a16:creationId xmlns:a16="http://schemas.microsoft.com/office/drawing/2014/main" id="{F6F1BBF9-CEB3-B044-A2A9-F8FA8C3CCE9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6" name="Rectangle 952">
                    <a:extLst>
                      <a:ext uri="{FF2B5EF4-FFF2-40B4-BE49-F238E27FC236}">
                        <a16:creationId xmlns:a16="http://schemas.microsoft.com/office/drawing/2014/main" id="{09112957-C741-3442-BBDD-D1D4AFE5563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7" name="Freeform 953">
                    <a:extLst>
                      <a:ext uri="{FF2B5EF4-FFF2-40B4-BE49-F238E27FC236}">
                        <a16:creationId xmlns:a16="http://schemas.microsoft.com/office/drawing/2014/main" id="{948A7F61-6A49-B84E-8FE3-C2913BC08D8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8" name="Freeform 954">
                    <a:extLst>
                      <a:ext uri="{FF2B5EF4-FFF2-40B4-BE49-F238E27FC236}">
                        <a16:creationId xmlns:a16="http://schemas.microsoft.com/office/drawing/2014/main" id="{11F797E0-1F9F-0248-B693-00BED7B54B4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9" name="Rectangle 955">
                    <a:extLst>
                      <a:ext uri="{FF2B5EF4-FFF2-40B4-BE49-F238E27FC236}">
                        <a16:creationId xmlns:a16="http://schemas.microsoft.com/office/drawing/2014/main" id="{BF7037DF-06D3-C448-981B-3FA7E3F2F41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0" name="Group 956">
                    <a:extLst>
                      <a:ext uri="{FF2B5EF4-FFF2-40B4-BE49-F238E27FC236}">
                        <a16:creationId xmlns:a16="http://schemas.microsoft.com/office/drawing/2014/main" id="{320F532F-1FD5-324C-965F-509FBF3D8008}"/>
                      </a:ext>
                    </a:extLst>
                  </p:cNvPr>
                  <p:cNvGrpSpPr>
                    <a:grpSpLocks/>
                  </p:cNvGrpSpPr>
                  <p:nvPr/>
                </p:nvGrpSpPr>
                <p:grpSpPr bwMode="auto">
                  <a:xfrm>
                    <a:off x="4749" y="668"/>
                    <a:ext cx="581" cy="145"/>
                    <a:chOff x="614" y="2568"/>
                    <a:chExt cx="725" cy="139"/>
                  </a:xfrm>
                </p:grpSpPr>
                <p:sp>
                  <p:nvSpPr>
                    <p:cNvPr id="214245" name="AutoShape 957">
                      <a:extLst>
                        <a:ext uri="{FF2B5EF4-FFF2-40B4-BE49-F238E27FC236}">
                          <a16:creationId xmlns:a16="http://schemas.microsoft.com/office/drawing/2014/main" id="{5B4E4266-75AA-C346-9D72-3EC64F7BCC2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6" name="AutoShape 958">
                      <a:extLst>
                        <a:ext uri="{FF2B5EF4-FFF2-40B4-BE49-F238E27FC236}">
                          <a16:creationId xmlns:a16="http://schemas.microsoft.com/office/drawing/2014/main" id="{5C2A8678-470A-D14D-8326-54A99A27932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1" name="Rectangle 959">
                    <a:extLst>
                      <a:ext uri="{FF2B5EF4-FFF2-40B4-BE49-F238E27FC236}">
                        <a16:creationId xmlns:a16="http://schemas.microsoft.com/office/drawing/2014/main" id="{C7E6DF36-E2BA-EB40-ABAB-B9988840CF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2" name="Group 960">
                    <a:extLst>
                      <a:ext uri="{FF2B5EF4-FFF2-40B4-BE49-F238E27FC236}">
                        <a16:creationId xmlns:a16="http://schemas.microsoft.com/office/drawing/2014/main" id="{27E13843-ADCA-B941-8223-B780FF090BBD}"/>
                      </a:ext>
                    </a:extLst>
                  </p:cNvPr>
                  <p:cNvGrpSpPr>
                    <a:grpSpLocks/>
                  </p:cNvGrpSpPr>
                  <p:nvPr/>
                </p:nvGrpSpPr>
                <p:grpSpPr bwMode="auto">
                  <a:xfrm>
                    <a:off x="4747" y="994"/>
                    <a:ext cx="581" cy="134"/>
                    <a:chOff x="614" y="2568"/>
                    <a:chExt cx="725" cy="139"/>
                  </a:xfrm>
                </p:grpSpPr>
                <p:sp>
                  <p:nvSpPr>
                    <p:cNvPr id="214243" name="AutoShape 961">
                      <a:extLst>
                        <a:ext uri="{FF2B5EF4-FFF2-40B4-BE49-F238E27FC236}">
                          <a16:creationId xmlns:a16="http://schemas.microsoft.com/office/drawing/2014/main" id="{3A88802A-218E-6A43-8006-F9DFD9473E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4" name="AutoShape 962">
                      <a:extLst>
                        <a:ext uri="{FF2B5EF4-FFF2-40B4-BE49-F238E27FC236}">
                          <a16:creationId xmlns:a16="http://schemas.microsoft.com/office/drawing/2014/main" id="{E3BC9762-8582-B543-A290-B7E012B3DE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3" name="Rectangle 963">
                    <a:extLst>
                      <a:ext uri="{FF2B5EF4-FFF2-40B4-BE49-F238E27FC236}">
                        <a16:creationId xmlns:a16="http://schemas.microsoft.com/office/drawing/2014/main" id="{18D446BB-3758-B64F-AFB6-C6D63C87DC2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4" name="Rectangle 964">
                    <a:extLst>
                      <a:ext uri="{FF2B5EF4-FFF2-40B4-BE49-F238E27FC236}">
                        <a16:creationId xmlns:a16="http://schemas.microsoft.com/office/drawing/2014/main" id="{0D90F07F-4335-1541-9F09-82C67F4CCB8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5" name="Group 965">
                    <a:extLst>
                      <a:ext uri="{FF2B5EF4-FFF2-40B4-BE49-F238E27FC236}">
                        <a16:creationId xmlns:a16="http://schemas.microsoft.com/office/drawing/2014/main" id="{2407C1B8-E962-4A46-8C66-95D2FDC29599}"/>
                      </a:ext>
                    </a:extLst>
                  </p:cNvPr>
                  <p:cNvGrpSpPr>
                    <a:grpSpLocks/>
                  </p:cNvGrpSpPr>
                  <p:nvPr/>
                </p:nvGrpSpPr>
                <p:grpSpPr bwMode="auto">
                  <a:xfrm>
                    <a:off x="4735" y="1627"/>
                    <a:ext cx="582" cy="151"/>
                    <a:chOff x="614" y="2568"/>
                    <a:chExt cx="725" cy="139"/>
                  </a:xfrm>
                </p:grpSpPr>
                <p:sp>
                  <p:nvSpPr>
                    <p:cNvPr id="214241" name="AutoShape 966">
                      <a:extLst>
                        <a:ext uri="{FF2B5EF4-FFF2-40B4-BE49-F238E27FC236}">
                          <a16:creationId xmlns:a16="http://schemas.microsoft.com/office/drawing/2014/main" id="{101187E0-8B6E-0D4C-A9B1-796C031E993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2" name="AutoShape 967">
                      <a:extLst>
                        <a:ext uri="{FF2B5EF4-FFF2-40B4-BE49-F238E27FC236}">
                          <a16:creationId xmlns:a16="http://schemas.microsoft.com/office/drawing/2014/main" id="{69EEDBBF-3734-0D45-818E-E7C9C46F56F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6" name="Freeform 968">
                    <a:extLst>
                      <a:ext uri="{FF2B5EF4-FFF2-40B4-BE49-F238E27FC236}">
                        <a16:creationId xmlns:a16="http://schemas.microsoft.com/office/drawing/2014/main" id="{A5530117-CC03-0D49-8D2C-6E0DFC16605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27" name="Group 969">
                    <a:extLst>
                      <a:ext uri="{FF2B5EF4-FFF2-40B4-BE49-F238E27FC236}">
                        <a16:creationId xmlns:a16="http://schemas.microsoft.com/office/drawing/2014/main" id="{532C73EC-136D-4241-8A77-C694C3FECEA5}"/>
                      </a:ext>
                    </a:extLst>
                  </p:cNvPr>
                  <p:cNvGrpSpPr>
                    <a:grpSpLocks/>
                  </p:cNvGrpSpPr>
                  <p:nvPr/>
                </p:nvGrpSpPr>
                <p:grpSpPr bwMode="auto">
                  <a:xfrm>
                    <a:off x="4739" y="1327"/>
                    <a:ext cx="582" cy="139"/>
                    <a:chOff x="614" y="2568"/>
                    <a:chExt cx="725" cy="139"/>
                  </a:xfrm>
                </p:grpSpPr>
                <p:sp>
                  <p:nvSpPr>
                    <p:cNvPr id="214239" name="AutoShape 970">
                      <a:extLst>
                        <a:ext uri="{FF2B5EF4-FFF2-40B4-BE49-F238E27FC236}">
                          <a16:creationId xmlns:a16="http://schemas.microsoft.com/office/drawing/2014/main" id="{CBB41D50-1420-0049-AC87-B48CAE8A76C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0" name="AutoShape 971">
                      <a:extLst>
                        <a:ext uri="{FF2B5EF4-FFF2-40B4-BE49-F238E27FC236}">
                          <a16:creationId xmlns:a16="http://schemas.microsoft.com/office/drawing/2014/main" id="{5B8A5878-2927-0E43-AE85-BB07D0B0AE2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8" name="Rectangle 972">
                    <a:extLst>
                      <a:ext uri="{FF2B5EF4-FFF2-40B4-BE49-F238E27FC236}">
                        <a16:creationId xmlns:a16="http://schemas.microsoft.com/office/drawing/2014/main" id="{8181E321-7960-AD44-B079-E65314895EB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9" name="Freeform 973">
                    <a:extLst>
                      <a:ext uri="{FF2B5EF4-FFF2-40B4-BE49-F238E27FC236}">
                        <a16:creationId xmlns:a16="http://schemas.microsoft.com/office/drawing/2014/main" id="{FC8A041C-7EAD-D241-ACC2-EDD4AF353AD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0" name="Freeform 974">
                    <a:extLst>
                      <a:ext uri="{FF2B5EF4-FFF2-40B4-BE49-F238E27FC236}">
                        <a16:creationId xmlns:a16="http://schemas.microsoft.com/office/drawing/2014/main" id="{2ACB0CEA-4401-574E-BA0A-F79EED9E9D0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1" name="Oval 975">
                    <a:extLst>
                      <a:ext uri="{FF2B5EF4-FFF2-40B4-BE49-F238E27FC236}">
                        <a16:creationId xmlns:a16="http://schemas.microsoft.com/office/drawing/2014/main" id="{E2BD881E-E4C4-7246-9F00-ED506F4A417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2" name="Freeform 976">
                    <a:extLst>
                      <a:ext uri="{FF2B5EF4-FFF2-40B4-BE49-F238E27FC236}">
                        <a16:creationId xmlns:a16="http://schemas.microsoft.com/office/drawing/2014/main" id="{BF653734-CBF6-C84D-84D3-9D1F48894C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3" name="AutoShape 977">
                    <a:extLst>
                      <a:ext uri="{FF2B5EF4-FFF2-40B4-BE49-F238E27FC236}">
                        <a16:creationId xmlns:a16="http://schemas.microsoft.com/office/drawing/2014/main" id="{83BF0E8E-08CF-AE46-8057-3595A68B41B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4" name="AutoShape 978">
                    <a:extLst>
                      <a:ext uri="{FF2B5EF4-FFF2-40B4-BE49-F238E27FC236}">
                        <a16:creationId xmlns:a16="http://schemas.microsoft.com/office/drawing/2014/main" id="{2F6CACC1-3107-5E44-9CE0-423267340AE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5" name="Oval 979">
                    <a:extLst>
                      <a:ext uri="{FF2B5EF4-FFF2-40B4-BE49-F238E27FC236}">
                        <a16:creationId xmlns:a16="http://schemas.microsoft.com/office/drawing/2014/main" id="{DFFDE8C5-5C88-8249-98E5-7A9EA610E3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6" name="Oval 980">
                    <a:extLst>
                      <a:ext uri="{FF2B5EF4-FFF2-40B4-BE49-F238E27FC236}">
                        <a16:creationId xmlns:a16="http://schemas.microsoft.com/office/drawing/2014/main" id="{AB2A1091-EBDE-2745-871F-8ED6CA4CB04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37" name="Oval 981">
                    <a:extLst>
                      <a:ext uri="{FF2B5EF4-FFF2-40B4-BE49-F238E27FC236}">
                        <a16:creationId xmlns:a16="http://schemas.microsoft.com/office/drawing/2014/main" id="{D14EED52-EE51-384D-967B-FFDDF7702BB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8" name="Rectangle 982">
                    <a:extLst>
                      <a:ext uri="{FF2B5EF4-FFF2-40B4-BE49-F238E27FC236}">
                        <a16:creationId xmlns:a16="http://schemas.microsoft.com/office/drawing/2014/main" id="{1A064D30-C18C-FD48-90BD-D0AC9F8C68B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7" name="Group 1111">
                <a:extLst>
                  <a:ext uri="{FF2B5EF4-FFF2-40B4-BE49-F238E27FC236}">
                    <a16:creationId xmlns:a16="http://schemas.microsoft.com/office/drawing/2014/main" id="{63688B10-3CA2-0C4C-AC5F-5ED101090202}"/>
                  </a:ext>
                </a:extLst>
              </p:cNvPr>
              <p:cNvGrpSpPr>
                <a:grpSpLocks/>
              </p:cNvGrpSpPr>
              <p:nvPr/>
            </p:nvGrpSpPr>
            <p:grpSpPr bwMode="auto">
              <a:xfrm>
                <a:off x="2122838" y="5630065"/>
                <a:ext cx="347753" cy="680208"/>
                <a:chOff x="7923189" y="2486663"/>
                <a:chExt cx="360362" cy="884586"/>
              </a:xfrm>
            </p:grpSpPr>
            <p:pic>
              <p:nvPicPr>
                <p:cNvPr id="214179" name="Picture 3">
                  <a:extLst>
                    <a:ext uri="{FF2B5EF4-FFF2-40B4-BE49-F238E27FC236}">
                      <a16:creationId xmlns:a16="http://schemas.microsoft.com/office/drawing/2014/main" id="{132988F5-D98C-964E-A693-F53D6AC3AF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a:extLst>
                    <a:ext uri="{FF2B5EF4-FFF2-40B4-BE49-F238E27FC236}">
                      <a16:creationId xmlns:a16="http://schemas.microsoft.com/office/drawing/2014/main" id="{586CC089-82D3-9A44-A61E-3BF74CC99DBE}"/>
                    </a:ext>
                  </a:extLst>
                </p:cNvPr>
                <p:cNvGrpSpPr>
                  <a:grpSpLocks/>
                </p:cNvGrpSpPr>
                <p:nvPr/>
              </p:nvGrpSpPr>
              <p:grpSpPr bwMode="auto">
                <a:xfrm>
                  <a:off x="7923189" y="2890236"/>
                  <a:ext cx="227012" cy="481013"/>
                  <a:chOff x="4140" y="429"/>
                  <a:chExt cx="1425" cy="2396"/>
                </a:xfrm>
              </p:grpSpPr>
              <p:sp>
                <p:nvSpPr>
                  <p:cNvPr id="214181" name="Freeform 951">
                    <a:extLst>
                      <a:ext uri="{FF2B5EF4-FFF2-40B4-BE49-F238E27FC236}">
                        <a16:creationId xmlns:a16="http://schemas.microsoft.com/office/drawing/2014/main" id="{735BC969-3DA1-8343-9917-D0C4A886E90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2" name="Rectangle 952">
                    <a:extLst>
                      <a:ext uri="{FF2B5EF4-FFF2-40B4-BE49-F238E27FC236}">
                        <a16:creationId xmlns:a16="http://schemas.microsoft.com/office/drawing/2014/main" id="{7DF346B4-1DC1-9E48-8B4C-8A9C5671F05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83" name="Freeform 953">
                    <a:extLst>
                      <a:ext uri="{FF2B5EF4-FFF2-40B4-BE49-F238E27FC236}">
                        <a16:creationId xmlns:a16="http://schemas.microsoft.com/office/drawing/2014/main" id="{42E93B7C-838D-DE47-A309-84BDEEDEB6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4" name="Freeform 954">
                    <a:extLst>
                      <a:ext uri="{FF2B5EF4-FFF2-40B4-BE49-F238E27FC236}">
                        <a16:creationId xmlns:a16="http://schemas.microsoft.com/office/drawing/2014/main" id="{C91B187A-F69A-934B-96EC-9CB23566959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5" name="Rectangle 955">
                    <a:extLst>
                      <a:ext uri="{FF2B5EF4-FFF2-40B4-BE49-F238E27FC236}">
                        <a16:creationId xmlns:a16="http://schemas.microsoft.com/office/drawing/2014/main" id="{7D54F33E-54A3-3747-A2F2-0DF233A6F58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6" name="Group 956">
                    <a:extLst>
                      <a:ext uri="{FF2B5EF4-FFF2-40B4-BE49-F238E27FC236}">
                        <a16:creationId xmlns:a16="http://schemas.microsoft.com/office/drawing/2014/main" id="{E25BCAF3-8B48-F44F-B38A-00BFDDE0E5A7}"/>
                      </a:ext>
                    </a:extLst>
                  </p:cNvPr>
                  <p:cNvGrpSpPr>
                    <a:grpSpLocks/>
                  </p:cNvGrpSpPr>
                  <p:nvPr/>
                </p:nvGrpSpPr>
                <p:grpSpPr bwMode="auto">
                  <a:xfrm>
                    <a:off x="4749" y="668"/>
                    <a:ext cx="581" cy="145"/>
                    <a:chOff x="614" y="2568"/>
                    <a:chExt cx="725" cy="139"/>
                  </a:xfrm>
                </p:grpSpPr>
                <p:sp>
                  <p:nvSpPr>
                    <p:cNvPr id="214211" name="AutoShape 957">
                      <a:extLst>
                        <a:ext uri="{FF2B5EF4-FFF2-40B4-BE49-F238E27FC236}">
                          <a16:creationId xmlns:a16="http://schemas.microsoft.com/office/drawing/2014/main" id="{EAA3E11F-E9E6-7F47-B84A-569C5EFFB41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2" name="AutoShape 958">
                      <a:extLst>
                        <a:ext uri="{FF2B5EF4-FFF2-40B4-BE49-F238E27FC236}">
                          <a16:creationId xmlns:a16="http://schemas.microsoft.com/office/drawing/2014/main" id="{3424F322-3055-9748-A32E-3A4C8AD6B6A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7" name="Rectangle 959">
                    <a:extLst>
                      <a:ext uri="{FF2B5EF4-FFF2-40B4-BE49-F238E27FC236}">
                        <a16:creationId xmlns:a16="http://schemas.microsoft.com/office/drawing/2014/main" id="{3BE15F0A-93E1-104C-8671-F23F447BD6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8" name="Group 960">
                    <a:extLst>
                      <a:ext uri="{FF2B5EF4-FFF2-40B4-BE49-F238E27FC236}">
                        <a16:creationId xmlns:a16="http://schemas.microsoft.com/office/drawing/2014/main" id="{A783FCB0-DD9C-E043-A9BE-DE3BA81EE40C}"/>
                      </a:ext>
                    </a:extLst>
                  </p:cNvPr>
                  <p:cNvGrpSpPr>
                    <a:grpSpLocks/>
                  </p:cNvGrpSpPr>
                  <p:nvPr/>
                </p:nvGrpSpPr>
                <p:grpSpPr bwMode="auto">
                  <a:xfrm>
                    <a:off x="4747" y="994"/>
                    <a:ext cx="581" cy="134"/>
                    <a:chOff x="614" y="2568"/>
                    <a:chExt cx="725" cy="139"/>
                  </a:xfrm>
                </p:grpSpPr>
                <p:sp>
                  <p:nvSpPr>
                    <p:cNvPr id="214209" name="AutoShape 961">
                      <a:extLst>
                        <a:ext uri="{FF2B5EF4-FFF2-40B4-BE49-F238E27FC236}">
                          <a16:creationId xmlns:a16="http://schemas.microsoft.com/office/drawing/2014/main" id="{9BFDA089-AD73-5C4E-8637-F85428CB4B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0" name="AutoShape 962">
                      <a:extLst>
                        <a:ext uri="{FF2B5EF4-FFF2-40B4-BE49-F238E27FC236}">
                          <a16:creationId xmlns:a16="http://schemas.microsoft.com/office/drawing/2014/main" id="{022F2AF4-C3ED-A34D-BF89-32D8E4B29C3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9" name="Rectangle 963">
                    <a:extLst>
                      <a:ext uri="{FF2B5EF4-FFF2-40B4-BE49-F238E27FC236}">
                        <a16:creationId xmlns:a16="http://schemas.microsoft.com/office/drawing/2014/main" id="{53EB4C46-F9E2-2949-8E19-5915942260B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0" name="Rectangle 964">
                    <a:extLst>
                      <a:ext uri="{FF2B5EF4-FFF2-40B4-BE49-F238E27FC236}">
                        <a16:creationId xmlns:a16="http://schemas.microsoft.com/office/drawing/2014/main" id="{40B67C1C-F7A7-C34D-A50E-7B7A644787B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91" name="Group 965">
                    <a:extLst>
                      <a:ext uri="{FF2B5EF4-FFF2-40B4-BE49-F238E27FC236}">
                        <a16:creationId xmlns:a16="http://schemas.microsoft.com/office/drawing/2014/main" id="{D11D60DC-5FDB-EB4A-B6B0-53EB69C6906C}"/>
                      </a:ext>
                    </a:extLst>
                  </p:cNvPr>
                  <p:cNvGrpSpPr>
                    <a:grpSpLocks/>
                  </p:cNvGrpSpPr>
                  <p:nvPr/>
                </p:nvGrpSpPr>
                <p:grpSpPr bwMode="auto">
                  <a:xfrm>
                    <a:off x="4735" y="1627"/>
                    <a:ext cx="582" cy="151"/>
                    <a:chOff x="614" y="2568"/>
                    <a:chExt cx="725" cy="139"/>
                  </a:xfrm>
                </p:grpSpPr>
                <p:sp>
                  <p:nvSpPr>
                    <p:cNvPr id="214207" name="AutoShape 966">
                      <a:extLst>
                        <a:ext uri="{FF2B5EF4-FFF2-40B4-BE49-F238E27FC236}">
                          <a16:creationId xmlns:a16="http://schemas.microsoft.com/office/drawing/2014/main" id="{39F66139-0570-A64A-B903-3E36DEEDD85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8" name="AutoShape 967">
                      <a:extLst>
                        <a:ext uri="{FF2B5EF4-FFF2-40B4-BE49-F238E27FC236}">
                          <a16:creationId xmlns:a16="http://schemas.microsoft.com/office/drawing/2014/main" id="{12F74A89-FB2F-644A-8EB0-4EFD2315F3F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2" name="Freeform 968">
                    <a:extLst>
                      <a:ext uri="{FF2B5EF4-FFF2-40B4-BE49-F238E27FC236}">
                        <a16:creationId xmlns:a16="http://schemas.microsoft.com/office/drawing/2014/main" id="{0FBA322F-0E08-4543-92E2-49872882FE8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93" name="Group 969">
                    <a:extLst>
                      <a:ext uri="{FF2B5EF4-FFF2-40B4-BE49-F238E27FC236}">
                        <a16:creationId xmlns:a16="http://schemas.microsoft.com/office/drawing/2014/main" id="{22727495-0D9C-9D4B-B500-20A9C656C199}"/>
                      </a:ext>
                    </a:extLst>
                  </p:cNvPr>
                  <p:cNvGrpSpPr>
                    <a:grpSpLocks/>
                  </p:cNvGrpSpPr>
                  <p:nvPr/>
                </p:nvGrpSpPr>
                <p:grpSpPr bwMode="auto">
                  <a:xfrm>
                    <a:off x="4739" y="1327"/>
                    <a:ext cx="582" cy="139"/>
                    <a:chOff x="614" y="2568"/>
                    <a:chExt cx="725" cy="139"/>
                  </a:xfrm>
                </p:grpSpPr>
                <p:sp>
                  <p:nvSpPr>
                    <p:cNvPr id="214205" name="AutoShape 970">
                      <a:extLst>
                        <a:ext uri="{FF2B5EF4-FFF2-40B4-BE49-F238E27FC236}">
                          <a16:creationId xmlns:a16="http://schemas.microsoft.com/office/drawing/2014/main" id="{F6C374DA-8DDA-D241-8C36-76384B99E59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6" name="AutoShape 971">
                      <a:extLst>
                        <a:ext uri="{FF2B5EF4-FFF2-40B4-BE49-F238E27FC236}">
                          <a16:creationId xmlns:a16="http://schemas.microsoft.com/office/drawing/2014/main" id="{6606F760-8794-F14F-B69C-88C19D6630F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4" name="Rectangle 972">
                    <a:extLst>
                      <a:ext uri="{FF2B5EF4-FFF2-40B4-BE49-F238E27FC236}">
                        <a16:creationId xmlns:a16="http://schemas.microsoft.com/office/drawing/2014/main" id="{8B5209F5-0805-1E4B-BB7D-AF2A65A1B17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5" name="Freeform 973">
                    <a:extLst>
                      <a:ext uri="{FF2B5EF4-FFF2-40B4-BE49-F238E27FC236}">
                        <a16:creationId xmlns:a16="http://schemas.microsoft.com/office/drawing/2014/main" id="{6FE19D70-F2B7-E046-8A9D-89EB8A576F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6" name="Freeform 974">
                    <a:extLst>
                      <a:ext uri="{FF2B5EF4-FFF2-40B4-BE49-F238E27FC236}">
                        <a16:creationId xmlns:a16="http://schemas.microsoft.com/office/drawing/2014/main" id="{9F039815-24B8-0F47-B17E-E8DA8E1413C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7" name="Oval 975">
                    <a:extLst>
                      <a:ext uri="{FF2B5EF4-FFF2-40B4-BE49-F238E27FC236}">
                        <a16:creationId xmlns:a16="http://schemas.microsoft.com/office/drawing/2014/main" id="{DBE12ABE-7884-C14B-B6EF-9986B9699F7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8" name="Freeform 976">
                    <a:extLst>
                      <a:ext uri="{FF2B5EF4-FFF2-40B4-BE49-F238E27FC236}">
                        <a16:creationId xmlns:a16="http://schemas.microsoft.com/office/drawing/2014/main" id="{693D7F73-DD2C-E74A-B9EF-4B3BE246569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9" name="AutoShape 977">
                    <a:extLst>
                      <a:ext uri="{FF2B5EF4-FFF2-40B4-BE49-F238E27FC236}">
                        <a16:creationId xmlns:a16="http://schemas.microsoft.com/office/drawing/2014/main" id="{A59830E7-CF51-584A-B0B9-FDD9E66B5C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0" name="AutoShape 978">
                    <a:extLst>
                      <a:ext uri="{FF2B5EF4-FFF2-40B4-BE49-F238E27FC236}">
                        <a16:creationId xmlns:a16="http://schemas.microsoft.com/office/drawing/2014/main" id="{CF4E38DF-02D7-4941-9B02-C6CDB640092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1" name="Oval 979">
                    <a:extLst>
                      <a:ext uri="{FF2B5EF4-FFF2-40B4-BE49-F238E27FC236}">
                        <a16:creationId xmlns:a16="http://schemas.microsoft.com/office/drawing/2014/main" id="{59495E51-586A-C34D-89B7-AEA0D72D460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2" name="Oval 980">
                    <a:extLst>
                      <a:ext uri="{FF2B5EF4-FFF2-40B4-BE49-F238E27FC236}">
                        <a16:creationId xmlns:a16="http://schemas.microsoft.com/office/drawing/2014/main" id="{20C8E197-143F-5345-AEF8-54327DCA1F1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03" name="Oval 981">
                    <a:extLst>
                      <a:ext uri="{FF2B5EF4-FFF2-40B4-BE49-F238E27FC236}">
                        <a16:creationId xmlns:a16="http://schemas.microsoft.com/office/drawing/2014/main" id="{5E9B1C72-A47D-B74A-9E0A-78BB6D7F36B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4" name="Rectangle 982">
                    <a:extLst>
                      <a:ext uri="{FF2B5EF4-FFF2-40B4-BE49-F238E27FC236}">
                        <a16:creationId xmlns:a16="http://schemas.microsoft.com/office/drawing/2014/main" id="{7B16A707-B72C-7E4C-81A5-597858293B9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8" name="Group 1115">
                <a:extLst>
                  <a:ext uri="{FF2B5EF4-FFF2-40B4-BE49-F238E27FC236}">
                    <a16:creationId xmlns:a16="http://schemas.microsoft.com/office/drawing/2014/main" id="{501AC210-7162-A14B-B03B-E46C8F9FA764}"/>
                  </a:ext>
                </a:extLst>
              </p:cNvPr>
              <p:cNvGrpSpPr>
                <a:grpSpLocks/>
              </p:cNvGrpSpPr>
              <p:nvPr/>
            </p:nvGrpSpPr>
            <p:grpSpPr bwMode="auto">
              <a:xfrm>
                <a:off x="7707615" y="4368892"/>
                <a:ext cx="990551" cy="731635"/>
                <a:chOff x="7707615" y="4368892"/>
                <a:chExt cx="990551" cy="731635"/>
              </a:xfrm>
            </p:grpSpPr>
            <p:pic>
              <p:nvPicPr>
                <p:cNvPr id="214079" name="Picture 1159">
                  <a:extLst>
                    <a:ext uri="{FF2B5EF4-FFF2-40B4-BE49-F238E27FC236}">
                      <a16:creationId xmlns:a16="http://schemas.microsoft.com/office/drawing/2014/main" id="{3EEA3963-4E11-E242-A3D8-6FF58800B9F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a:extLst>
                    <a:ext uri="{FF2B5EF4-FFF2-40B4-BE49-F238E27FC236}">
                      <a16:creationId xmlns:a16="http://schemas.microsoft.com/office/drawing/2014/main" id="{559CEC6E-1FFA-E24A-8417-DBCCEC6705DF}"/>
                    </a:ext>
                  </a:extLst>
                </p:cNvPr>
                <p:cNvGrpSpPr>
                  <a:grpSpLocks/>
                </p:cNvGrpSpPr>
                <p:nvPr/>
              </p:nvGrpSpPr>
              <p:grpSpPr bwMode="auto">
                <a:xfrm flipH="1">
                  <a:off x="7707615" y="4368892"/>
                  <a:ext cx="225953" cy="395900"/>
                  <a:chOff x="4140" y="429"/>
                  <a:chExt cx="1425" cy="2396"/>
                </a:xfrm>
              </p:grpSpPr>
              <p:sp>
                <p:nvSpPr>
                  <p:cNvPr id="214147" name="Freeform 250">
                    <a:extLst>
                      <a:ext uri="{FF2B5EF4-FFF2-40B4-BE49-F238E27FC236}">
                        <a16:creationId xmlns:a16="http://schemas.microsoft.com/office/drawing/2014/main" id="{32FA948E-BFDC-B344-900D-B39BB398DADD}"/>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9" name="Rectangle 251">
                    <a:extLst>
                      <a:ext uri="{FF2B5EF4-FFF2-40B4-BE49-F238E27FC236}">
                        <a16:creationId xmlns:a16="http://schemas.microsoft.com/office/drawing/2014/main" id="{4FCCA3B9-9C41-D24C-ABFE-36C6E3EF2236}"/>
                      </a:ext>
                    </a:extLst>
                  </p:cNvPr>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49" name="Freeform 252">
                    <a:extLst>
                      <a:ext uri="{FF2B5EF4-FFF2-40B4-BE49-F238E27FC236}">
                        <a16:creationId xmlns:a16="http://schemas.microsoft.com/office/drawing/2014/main" id="{0E66DCD0-CA20-9449-8805-8E4E75E914C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50" name="Freeform 253">
                    <a:extLst>
                      <a:ext uri="{FF2B5EF4-FFF2-40B4-BE49-F238E27FC236}">
                        <a16:creationId xmlns:a16="http://schemas.microsoft.com/office/drawing/2014/main" id="{552E8F95-7D3D-484E-A134-00B9CE9C936F}"/>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2" name="Rectangle 254">
                    <a:extLst>
                      <a:ext uri="{FF2B5EF4-FFF2-40B4-BE49-F238E27FC236}">
                        <a16:creationId xmlns:a16="http://schemas.microsoft.com/office/drawing/2014/main" id="{6C418519-1151-E347-A6E2-34F8090973CB}"/>
                      </a:ext>
                    </a:extLst>
                  </p:cNvPr>
                  <p:cNvSpPr>
                    <a:spLocks noChangeArrowheads="1"/>
                  </p:cNvSpPr>
                  <p:nvPr/>
                </p:nvSpPr>
                <p:spPr bwMode="auto">
                  <a:xfrm>
                    <a:off x="4214" y="692"/>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2" name="Group 255">
                    <a:extLst>
                      <a:ext uri="{FF2B5EF4-FFF2-40B4-BE49-F238E27FC236}">
                        <a16:creationId xmlns:a16="http://schemas.microsoft.com/office/drawing/2014/main" id="{B8D238DD-2FFA-2543-83C3-50D63420FD61}"/>
                      </a:ext>
                    </a:extLst>
                  </p:cNvPr>
                  <p:cNvGrpSpPr>
                    <a:grpSpLocks/>
                  </p:cNvGrpSpPr>
                  <p:nvPr/>
                </p:nvGrpSpPr>
                <p:grpSpPr bwMode="auto">
                  <a:xfrm>
                    <a:off x="4749" y="668"/>
                    <a:ext cx="581" cy="145"/>
                    <a:chOff x="614" y="2568"/>
                    <a:chExt cx="725" cy="139"/>
                  </a:xfrm>
                </p:grpSpPr>
                <p:sp>
                  <p:nvSpPr>
                    <p:cNvPr id="1258" name="AutoShape 256">
                      <a:extLst>
                        <a:ext uri="{FF2B5EF4-FFF2-40B4-BE49-F238E27FC236}">
                          <a16:creationId xmlns:a16="http://schemas.microsoft.com/office/drawing/2014/main" id="{0E9DD485-9924-C24F-BF12-406FB2731D0D}"/>
                        </a:ext>
                      </a:extLst>
                    </p:cNvPr>
                    <p:cNvSpPr>
                      <a:spLocks noChangeArrowheads="1"/>
                    </p:cNvSpPr>
                    <p:nvPr/>
                  </p:nvSpPr>
                  <p:spPr bwMode="auto">
                    <a:xfrm>
                      <a:off x="646" y="2591"/>
                      <a:ext cx="725" cy="12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9" name="AutoShape 257">
                      <a:extLst>
                        <a:ext uri="{FF2B5EF4-FFF2-40B4-BE49-F238E27FC236}">
                          <a16:creationId xmlns:a16="http://schemas.microsoft.com/office/drawing/2014/main" id="{A6F81680-4F96-A241-AB5A-DD079EBF4A16}"/>
                        </a:ext>
                      </a:extLst>
                    </p:cNvPr>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4" name="Rectangle 258">
                    <a:extLst>
                      <a:ext uri="{FF2B5EF4-FFF2-40B4-BE49-F238E27FC236}">
                        <a16:creationId xmlns:a16="http://schemas.microsoft.com/office/drawing/2014/main" id="{909C5B8C-1CD5-DC4E-9EDC-4D57F2F469AE}"/>
                      </a:ext>
                    </a:extLst>
                  </p:cNvPr>
                  <p:cNvSpPr>
                    <a:spLocks noChangeArrowheads="1"/>
                  </p:cNvSpPr>
                  <p:nvPr/>
                </p:nvSpPr>
                <p:spPr bwMode="auto">
                  <a:xfrm>
                    <a:off x="4224" y="1019"/>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4" name="Group 259">
                    <a:extLst>
                      <a:ext uri="{FF2B5EF4-FFF2-40B4-BE49-F238E27FC236}">
                        <a16:creationId xmlns:a16="http://schemas.microsoft.com/office/drawing/2014/main" id="{FEAC3470-AE01-DB49-BFFF-0A595B7C6433}"/>
                      </a:ext>
                    </a:extLst>
                  </p:cNvPr>
                  <p:cNvGrpSpPr>
                    <a:grpSpLocks/>
                  </p:cNvGrpSpPr>
                  <p:nvPr/>
                </p:nvGrpSpPr>
                <p:grpSpPr bwMode="auto">
                  <a:xfrm>
                    <a:off x="4747" y="994"/>
                    <a:ext cx="581" cy="134"/>
                    <a:chOff x="614" y="2568"/>
                    <a:chExt cx="725" cy="139"/>
                  </a:xfrm>
                </p:grpSpPr>
                <p:sp>
                  <p:nvSpPr>
                    <p:cNvPr id="1256" name="AutoShape 260">
                      <a:extLst>
                        <a:ext uri="{FF2B5EF4-FFF2-40B4-BE49-F238E27FC236}">
                          <a16:creationId xmlns:a16="http://schemas.microsoft.com/office/drawing/2014/main" id="{BB1F31AD-F226-A343-9747-498C2BD918E5}"/>
                        </a:ext>
                      </a:extLst>
                    </p:cNvPr>
                    <p:cNvSpPr>
                      <a:spLocks noChangeArrowheads="1"/>
                    </p:cNvSpPr>
                    <p:nvPr/>
                  </p:nvSpPr>
                  <p:spPr bwMode="auto">
                    <a:xfrm>
                      <a:off x="611" y="2594"/>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7" name="AutoShape 261">
                      <a:extLst>
                        <a:ext uri="{FF2B5EF4-FFF2-40B4-BE49-F238E27FC236}">
                          <a16:creationId xmlns:a16="http://schemas.microsoft.com/office/drawing/2014/main" id="{6B06EB69-6CFD-B043-99AC-DA0DC48E6E24}"/>
                        </a:ext>
                      </a:extLst>
                    </p:cNvPr>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6" name="Rectangle 262">
                    <a:extLst>
                      <a:ext uri="{FF2B5EF4-FFF2-40B4-BE49-F238E27FC236}">
                        <a16:creationId xmlns:a16="http://schemas.microsoft.com/office/drawing/2014/main" id="{C309DAA6-4E33-CE47-BD8F-34A00B3F9273}"/>
                      </a:ext>
                    </a:extLst>
                  </p:cNvPr>
                  <p:cNvSpPr>
                    <a:spLocks noChangeArrowheads="1"/>
                  </p:cNvSpPr>
                  <p:nvPr/>
                </p:nvSpPr>
                <p:spPr bwMode="auto">
                  <a:xfrm>
                    <a:off x="4224" y="1365"/>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37" name="Rectangle 263">
                    <a:extLst>
                      <a:ext uri="{FF2B5EF4-FFF2-40B4-BE49-F238E27FC236}">
                        <a16:creationId xmlns:a16="http://schemas.microsoft.com/office/drawing/2014/main" id="{31FE18AD-88FB-7249-A1E2-F59F36B1E9EE}"/>
                      </a:ext>
                    </a:extLst>
                  </p:cNvPr>
                  <p:cNvSpPr>
                    <a:spLocks noChangeArrowheads="1"/>
                  </p:cNvSpPr>
                  <p:nvPr/>
                </p:nvSpPr>
                <p:spPr bwMode="auto">
                  <a:xfrm>
                    <a:off x="4234" y="1653"/>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7" name="Group 264">
                    <a:extLst>
                      <a:ext uri="{FF2B5EF4-FFF2-40B4-BE49-F238E27FC236}">
                        <a16:creationId xmlns:a16="http://schemas.microsoft.com/office/drawing/2014/main" id="{C781639A-B9E3-1F41-A1F2-2D6BC714369D}"/>
                      </a:ext>
                    </a:extLst>
                  </p:cNvPr>
                  <p:cNvGrpSpPr>
                    <a:grpSpLocks/>
                  </p:cNvGrpSpPr>
                  <p:nvPr/>
                </p:nvGrpSpPr>
                <p:grpSpPr bwMode="auto">
                  <a:xfrm>
                    <a:off x="4735" y="1627"/>
                    <a:ext cx="582" cy="151"/>
                    <a:chOff x="614" y="2568"/>
                    <a:chExt cx="725" cy="139"/>
                  </a:xfrm>
                </p:grpSpPr>
                <p:sp>
                  <p:nvSpPr>
                    <p:cNvPr id="1254" name="AutoShape 265">
                      <a:extLst>
                        <a:ext uri="{FF2B5EF4-FFF2-40B4-BE49-F238E27FC236}">
                          <a16:creationId xmlns:a16="http://schemas.microsoft.com/office/drawing/2014/main" id="{F3B27AEF-462F-714A-925E-CD57B30D2A37}"/>
                        </a:ext>
                      </a:extLst>
                    </p:cNvPr>
                    <p:cNvSpPr>
                      <a:spLocks noChangeArrowheads="1"/>
                    </p:cNvSpPr>
                    <p:nvPr/>
                  </p:nvSpPr>
                  <p:spPr bwMode="auto">
                    <a:xfrm>
                      <a:off x="614" y="2592"/>
                      <a:ext cx="71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5" name="AutoShape 266">
                      <a:extLst>
                        <a:ext uri="{FF2B5EF4-FFF2-40B4-BE49-F238E27FC236}">
                          <a16:creationId xmlns:a16="http://schemas.microsoft.com/office/drawing/2014/main" id="{3DCA27E7-F791-C542-9A1B-4C168AFF853D}"/>
                        </a:ext>
                      </a:extLst>
                    </p:cNvPr>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58" name="Freeform 267">
                    <a:extLst>
                      <a:ext uri="{FF2B5EF4-FFF2-40B4-BE49-F238E27FC236}">
                        <a16:creationId xmlns:a16="http://schemas.microsoft.com/office/drawing/2014/main" id="{AECDB4C9-5621-594D-AECC-69FC51E6FAB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59" name="Group 268">
                    <a:extLst>
                      <a:ext uri="{FF2B5EF4-FFF2-40B4-BE49-F238E27FC236}">
                        <a16:creationId xmlns:a16="http://schemas.microsoft.com/office/drawing/2014/main" id="{530F28CF-4DEF-CE42-BCA2-AB61FC970C19}"/>
                      </a:ext>
                    </a:extLst>
                  </p:cNvPr>
                  <p:cNvGrpSpPr>
                    <a:grpSpLocks/>
                  </p:cNvGrpSpPr>
                  <p:nvPr/>
                </p:nvGrpSpPr>
                <p:grpSpPr bwMode="auto">
                  <a:xfrm>
                    <a:off x="4739" y="1327"/>
                    <a:ext cx="582" cy="139"/>
                    <a:chOff x="614" y="2568"/>
                    <a:chExt cx="725" cy="139"/>
                  </a:xfrm>
                </p:grpSpPr>
                <p:sp>
                  <p:nvSpPr>
                    <p:cNvPr id="1252" name="AutoShape 269">
                      <a:extLst>
                        <a:ext uri="{FF2B5EF4-FFF2-40B4-BE49-F238E27FC236}">
                          <a16:creationId xmlns:a16="http://schemas.microsoft.com/office/drawing/2014/main" id="{E3D43DA1-A342-2141-803A-DA7E4021571C}"/>
                        </a:ext>
                      </a:extLst>
                    </p:cNvPr>
                    <p:cNvSpPr>
                      <a:spLocks noChangeArrowheads="1"/>
                    </p:cNvSpPr>
                    <p:nvPr/>
                  </p:nvSpPr>
                  <p:spPr bwMode="auto">
                    <a:xfrm>
                      <a:off x="646" y="2568"/>
                      <a:ext cx="698"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3" name="AutoShape 270">
                      <a:extLst>
                        <a:ext uri="{FF2B5EF4-FFF2-40B4-BE49-F238E27FC236}">
                          <a16:creationId xmlns:a16="http://schemas.microsoft.com/office/drawing/2014/main" id="{0B518669-996F-A040-AA1A-27FF078C0598}"/>
                        </a:ext>
                      </a:extLst>
                    </p:cNvPr>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41" name="Rectangle 271">
                    <a:extLst>
                      <a:ext uri="{FF2B5EF4-FFF2-40B4-BE49-F238E27FC236}">
                        <a16:creationId xmlns:a16="http://schemas.microsoft.com/office/drawing/2014/main" id="{96F43160-19A6-3545-87F1-FA06C63970DD}"/>
                      </a:ext>
                    </a:extLst>
                  </p:cNvPr>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1" name="Freeform 272">
                    <a:extLst>
                      <a:ext uri="{FF2B5EF4-FFF2-40B4-BE49-F238E27FC236}">
                        <a16:creationId xmlns:a16="http://schemas.microsoft.com/office/drawing/2014/main" id="{7428AD33-7871-0D4F-8C8D-5C6B9723A247}"/>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62" name="Freeform 273">
                    <a:extLst>
                      <a:ext uri="{FF2B5EF4-FFF2-40B4-BE49-F238E27FC236}">
                        <a16:creationId xmlns:a16="http://schemas.microsoft.com/office/drawing/2014/main" id="{CBE613F3-A88D-8D43-AC9A-847B88C8ECE8}"/>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4" name="Oval 274">
                    <a:extLst>
                      <a:ext uri="{FF2B5EF4-FFF2-40B4-BE49-F238E27FC236}">
                        <a16:creationId xmlns:a16="http://schemas.microsoft.com/office/drawing/2014/main" id="{D866BE52-F00D-CE45-88F2-C6143416B4FE}"/>
                      </a:ext>
                    </a:extLst>
                  </p:cNvPr>
                  <p:cNvSpPr>
                    <a:spLocks noChangeArrowheads="1"/>
                  </p:cNvSpPr>
                  <p:nvPr/>
                </p:nvSpPr>
                <p:spPr bwMode="auto">
                  <a:xfrm>
                    <a:off x="5516" y="2614"/>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4" name="Freeform 275">
                    <a:extLst>
                      <a:ext uri="{FF2B5EF4-FFF2-40B4-BE49-F238E27FC236}">
                        <a16:creationId xmlns:a16="http://schemas.microsoft.com/office/drawing/2014/main" id="{F99F046E-BDF2-CB4B-A95C-91E1BB5C68FA}"/>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6" name="AutoShape 276">
                    <a:extLst>
                      <a:ext uri="{FF2B5EF4-FFF2-40B4-BE49-F238E27FC236}">
                        <a16:creationId xmlns:a16="http://schemas.microsoft.com/office/drawing/2014/main" id="{CBEBD2C6-CFED-CB4F-BC79-868C395F7F0F}"/>
                      </a:ext>
                    </a:extLst>
                  </p:cNvPr>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7" name="AutoShape 277">
                    <a:extLst>
                      <a:ext uri="{FF2B5EF4-FFF2-40B4-BE49-F238E27FC236}">
                        <a16:creationId xmlns:a16="http://schemas.microsoft.com/office/drawing/2014/main" id="{A37F0F82-C20D-E844-B043-F3B6AB4529EA}"/>
                      </a:ext>
                    </a:extLst>
                  </p:cNvPr>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8" name="Oval 278">
                    <a:extLst>
                      <a:ext uri="{FF2B5EF4-FFF2-40B4-BE49-F238E27FC236}">
                        <a16:creationId xmlns:a16="http://schemas.microsoft.com/office/drawing/2014/main" id="{866EC59D-6138-6449-9AC8-0E4557B2BF77}"/>
                      </a:ext>
                    </a:extLst>
                  </p:cNvPr>
                  <p:cNvSpPr>
                    <a:spLocks noChangeArrowheads="1"/>
                  </p:cNvSpPr>
                  <p:nvPr/>
                </p:nvSpPr>
                <p:spPr bwMode="auto">
                  <a:xfrm>
                    <a:off x="4314" y="2383"/>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9" name="Oval 279">
                    <a:extLst>
                      <a:ext uri="{FF2B5EF4-FFF2-40B4-BE49-F238E27FC236}">
                        <a16:creationId xmlns:a16="http://schemas.microsoft.com/office/drawing/2014/main" id="{B51FB6EE-FDF7-6241-A083-5351AB12DE4D}"/>
                      </a:ext>
                    </a:extLst>
                  </p:cNvPr>
                  <p:cNvSpPr>
                    <a:spLocks noChangeArrowheads="1"/>
                  </p:cNvSpPr>
                  <p:nvPr/>
                </p:nvSpPr>
                <p:spPr bwMode="auto">
                  <a:xfrm>
                    <a:off x="4485" y="2383"/>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50" name="Oval 280">
                    <a:extLst>
                      <a:ext uri="{FF2B5EF4-FFF2-40B4-BE49-F238E27FC236}">
                        <a16:creationId xmlns:a16="http://schemas.microsoft.com/office/drawing/2014/main" id="{89A59A8D-6CEC-464D-9BD7-09E40E86396B}"/>
                      </a:ext>
                    </a:extLst>
                  </p:cNvPr>
                  <p:cNvSpPr>
                    <a:spLocks noChangeArrowheads="1"/>
                  </p:cNvSpPr>
                  <p:nvPr/>
                </p:nvSpPr>
                <p:spPr bwMode="auto">
                  <a:xfrm>
                    <a:off x="4665" y="2383"/>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1" name="Rectangle 281">
                    <a:extLst>
                      <a:ext uri="{FF2B5EF4-FFF2-40B4-BE49-F238E27FC236}">
                        <a16:creationId xmlns:a16="http://schemas.microsoft.com/office/drawing/2014/main" id="{F0E1C006-B779-004D-B275-AD7CC5F63B35}"/>
                      </a:ext>
                    </a:extLst>
                  </p:cNvPr>
                  <p:cNvSpPr>
                    <a:spLocks noChangeArrowheads="1"/>
                  </p:cNvSpPr>
                  <p:nvPr/>
                </p:nvSpPr>
                <p:spPr bwMode="auto">
                  <a:xfrm>
                    <a:off x="5065" y="1836"/>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1" name="Group 249">
                  <a:extLst>
                    <a:ext uri="{FF2B5EF4-FFF2-40B4-BE49-F238E27FC236}">
                      <a16:creationId xmlns:a16="http://schemas.microsoft.com/office/drawing/2014/main" id="{4BE2179E-774D-C843-8DB9-3E128788BA1A}"/>
                    </a:ext>
                  </a:extLst>
                </p:cNvPr>
                <p:cNvGrpSpPr>
                  <a:grpSpLocks/>
                </p:cNvGrpSpPr>
                <p:nvPr/>
              </p:nvGrpSpPr>
              <p:grpSpPr bwMode="auto">
                <a:xfrm flipH="1">
                  <a:off x="7939866" y="4369199"/>
                  <a:ext cx="225953" cy="395900"/>
                  <a:chOff x="4140" y="429"/>
                  <a:chExt cx="1425" cy="2396"/>
                </a:xfrm>
              </p:grpSpPr>
              <p:sp>
                <p:nvSpPr>
                  <p:cNvPr id="214115" name="Freeform 250">
                    <a:extLst>
                      <a:ext uri="{FF2B5EF4-FFF2-40B4-BE49-F238E27FC236}">
                        <a16:creationId xmlns:a16="http://schemas.microsoft.com/office/drawing/2014/main" id="{E86DD0C5-E60F-9A40-83F4-23079F91A732}"/>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7" name="Rectangle 251">
                    <a:extLst>
                      <a:ext uri="{FF2B5EF4-FFF2-40B4-BE49-F238E27FC236}">
                        <a16:creationId xmlns:a16="http://schemas.microsoft.com/office/drawing/2014/main" id="{031F551E-F66E-DC4F-BB0F-BDFD2A986289}"/>
                      </a:ext>
                    </a:extLst>
                  </p:cNvPr>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17" name="Freeform 252">
                    <a:extLst>
                      <a:ext uri="{FF2B5EF4-FFF2-40B4-BE49-F238E27FC236}">
                        <a16:creationId xmlns:a16="http://schemas.microsoft.com/office/drawing/2014/main" id="{1F094852-FE6A-254E-AE59-F164949D4AA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18" name="Freeform 253">
                    <a:extLst>
                      <a:ext uri="{FF2B5EF4-FFF2-40B4-BE49-F238E27FC236}">
                        <a16:creationId xmlns:a16="http://schemas.microsoft.com/office/drawing/2014/main" id="{3822EE13-4CE8-5A4B-98E2-B96B4A93D31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0" name="Rectangle 254">
                    <a:extLst>
                      <a:ext uri="{FF2B5EF4-FFF2-40B4-BE49-F238E27FC236}">
                        <a16:creationId xmlns:a16="http://schemas.microsoft.com/office/drawing/2014/main" id="{6FBE4BF3-9A08-A740-B0C7-5B153A1D2061}"/>
                      </a:ext>
                    </a:extLst>
                  </p:cNvPr>
                  <p:cNvSpPr>
                    <a:spLocks noChangeArrowheads="1"/>
                  </p:cNvSpPr>
                  <p:nvPr/>
                </p:nvSpPr>
                <p:spPr bwMode="auto">
                  <a:xfrm>
                    <a:off x="4207" y="700"/>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0" name="Group 255">
                    <a:extLst>
                      <a:ext uri="{FF2B5EF4-FFF2-40B4-BE49-F238E27FC236}">
                        <a16:creationId xmlns:a16="http://schemas.microsoft.com/office/drawing/2014/main" id="{A6B07E4C-BDA4-6642-AD5B-6D4DA9F720FE}"/>
                      </a:ext>
                    </a:extLst>
                  </p:cNvPr>
                  <p:cNvGrpSpPr>
                    <a:grpSpLocks/>
                  </p:cNvGrpSpPr>
                  <p:nvPr/>
                </p:nvGrpSpPr>
                <p:grpSpPr bwMode="auto">
                  <a:xfrm>
                    <a:off x="4749" y="668"/>
                    <a:ext cx="581" cy="145"/>
                    <a:chOff x="614" y="2568"/>
                    <a:chExt cx="725" cy="139"/>
                  </a:xfrm>
                </p:grpSpPr>
                <p:sp>
                  <p:nvSpPr>
                    <p:cNvPr id="1226" name="AutoShape 256">
                      <a:extLst>
                        <a:ext uri="{FF2B5EF4-FFF2-40B4-BE49-F238E27FC236}">
                          <a16:creationId xmlns:a16="http://schemas.microsoft.com/office/drawing/2014/main" id="{3B0846A9-93AE-0645-B4F6-DB72AF66C37D}"/>
                        </a:ext>
                      </a:extLst>
                    </p:cNvPr>
                    <p:cNvSpPr>
                      <a:spLocks noChangeArrowheads="1"/>
                    </p:cNvSpPr>
                    <p:nvPr/>
                  </p:nvSpPr>
                  <p:spPr bwMode="auto">
                    <a:xfrm>
                      <a:off x="612" y="2571"/>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7" name="AutoShape 257">
                      <a:extLst>
                        <a:ext uri="{FF2B5EF4-FFF2-40B4-BE49-F238E27FC236}">
                          <a16:creationId xmlns:a16="http://schemas.microsoft.com/office/drawing/2014/main" id="{CFA1723B-8474-2146-8074-8959E0A1E69A}"/>
                        </a:ext>
                      </a:extLst>
                    </p:cNvPr>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2" name="Rectangle 258">
                    <a:extLst>
                      <a:ext uri="{FF2B5EF4-FFF2-40B4-BE49-F238E27FC236}">
                        <a16:creationId xmlns:a16="http://schemas.microsoft.com/office/drawing/2014/main" id="{4282B151-2830-FD44-B601-645CB35CE814}"/>
                      </a:ext>
                    </a:extLst>
                  </p:cNvPr>
                  <p:cNvSpPr>
                    <a:spLocks noChangeArrowheads="1"/>
                  </p:cNvSpPr>
                  <p:nvPr/>
                </p:nvSpPr>
                <p:spPr bwMode="auto">
                  <a:xfrm>
                    <a:off x="4227" y="1027"/>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2" name="Group 259">
                    <a:extLst>
                      <a:ext uri="{FF2B5EF4-FFF2-40B4-BE49-F238E27FC236}">
                        <a16:creationId xmlns:a16="http://schemas.microsoft.com/office/drawing/2014/main" id="{DF984A29-56B5-3740-8843-115A75B2B377}"/>
                      </a:ext>
                    </a:extLst>
                  </p:cNvPr>
                  <p:cNvGrpSpPr>
                    <a:grpSpLocks/>
                  </p:cNvGrpSpPr>
                  <p:nvPr/>
                </p:nvGrpSpPr>
                <p:grpSpPr bwMode="auto">
                  <a:xfrm>
                    <a:off x="4747" y="994"/>
                    <a:ext cx="581" cy="134"/>
                    <a:chOff x="614" y="2568"/>
                    <a:chExt cx="725" cy="139"/>
                  </a:xfrm>
                </p:grpSpPr>
                <p:sp>
                  <p:nvSpPr>
                    <p:cNvPr id="1224" name="AutoShape 260">
                      <a:extLst>
                        <a:ext uri="{FF2B5EF4-FFF2-40B4-BE49-F238E27FC236}">
                          <a16:creationId xmlns:a16="http://schemas.microsoft.com/office/drawing/2014/main" id="{1687555E-AB34-AE42-8C5B-D8AC6B95F4AA}"/>
                        </a:ext>
                      </a:extLst>
                    </p:cNvPr>
                    <p:cNvSpPr>
                      <a:spLocks noChangeArrowheads="1"/>
                    </p:cNvSpPr>
                    <p:nvPr/>
                  </p:nvSpPr>
                  <p:spPr bwMode="auto">
                    <a:xfrm>
                      <a:off x="615" y="2572"/>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5" name="AutoShape 261">
                      <a:extLst>
                        <a:ext uri="{FF2B5EF4-FFF2-40B4-BE49-F238E27FC236}">
                          <a16:creationId xmlns:a16="http://schemas.microsoft.com/office/drawing/2014/main" id="{B24778EA-690F-FF4C-9E9B-C5A20C24F113}"/>
                        </a:ext>
                      </a:extLst>
                    </p:cNvPr>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4" name="Rectangle 262">
                    <a:extLst>
                      <a:ext uri="{FF2B5EF4-FFF2-40B4-BE49-F238E27FC236}">
                        <a16:creationId xmlns:a16="http://schemas.microsoft.com/office/drawing/2014/main" id="{29162181-8D2E-B74D-8CCB-341B37800D84}"/>
                      </a:ext>
                    </a:extLst>
                  </p:cNvPr>
                  <p:cNvSpPr>
                    <a:spLocks noChangeArrowheads="1"/>
                  </p:cNvSpPr>
                  <p:nvPr/>
                </p:nvSpPr>
                <p:spPr bwMode="auto">
                  <a:xfrm>
                    <a:off x="4217" y="1363"/>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05" name="Rectangle 263">
                    <a:extLst>
                      <a:ext uri="{FF2B5EF4-FFF2-40B4-BE49-F238E27FC236}">
                        <a16:creationId xmlns:a16="http://schemas.microsoft.com/office/drawing/2014/main" id="{7DAC4204-B998-5846-9361-BEC74A4ED9CE}"/>
                      </a:ext>
                    </a:extLst>
                  </p:cNvPr>
                  <p:cNvSpPr>
                    <a:spLocks noChangeArrowheads="1"/>
                  </p:cNvSpPr>
                  <p:nvPr/>
                </p:nvSpPr>
                <p:spPr bwMode="auto">
                  <a:xfrm>
                    <a:off x="4227" y="1680"/>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5" name="Group 264">
                    <a:extLst>
                      <a:ext uri="{FF2B5EF4-FFF2-40B4-BE49-F238E27FC236}">
                        <a16:creationId xmlns:a16="http://schemas.microsoft.com/office/drawing/2014/main" id="{8960A9DC-1384-A341-AA27-6244E92FAA36}"/>
                      </a:ext>
                    </a:extLst>
                  </p:cNvPr>
                  <p:cNvGrpSpPr>
                    <a:grpSpLocks/>
                  </p:cNvGrpSpPr>
                  <p:nvPr/>
                </p:nvGrpSpPr>
                <p:grpSpPr bwMode="auto">
                  <a:xfrm>
                    <a:off x="4735" y="1627"/>
                    <a:ext cx="582" cy="151"/>
                    <a:chOff x="614" y="2568"/>
                    <a:chExt cx="725" cy="139"/>
                  </a:xfrm>
                </p:grpSpPr>
                <p:sp>
                  <p:nvSpPr>
                    <p:cNvPr id="1222" name="AutoShape 265">
                      <a:extLst>
                        <a:ext uri="{FF2B5EF4-FFF2-40B4-BE49-F238E27FC236}">
                          <a16:creationId xmlns:a16="http://schemas.microsoft.com/office/drawing/2014/main" id="{1F4C2369-6F06-2547-B950-141A88740FD1}"/>
                        </a:ext>
                      </a:extLst>
                    </p:cNvPr>
                    <p:cNvSpPr>
                      <a:spLocks noChangeArrowheads="1"/>
                    </p:cNvSpPr>
                    <p:nvPr/>
                  </p:nvSpPr>
                  <p:spPr bwMode="auto">
                    <a:xfrm>
                      <a:off x="617" y="2590"/>
                      <a:ext cx="711"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3" name="AutoShape 266">
                      <a:extLst>
                        <a:ext uri="{FF2B5EF4-FFF2-40B4-BE49-F238E27FC236}">
                          <a16:creationId xmlns:a16="http://schemas.microsoft.com/office/drawing/2014/main" id="{7FF4A2E6-E067-B040-A699-B7CC4626EE91}"/>
                        </a:ext>
                      </a:extLst>
                    </p:cNvPr>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26" name="Freeform 267">
                    <a:extLst>
                      <a:ext uri="{FF2B5EF4-FFF2-40B4-BE49-F238E27FC236}">
                        <a16:creationId xmlns:a16="http://schemas.microsoft.com/office/drawing/2014/main" id="{CD1E835B-6445-8346-AE6F-D74239535519}"/>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27" name="Group 268">
                    <a:extLst>
                      <a:ext uri="{FF2B5EF4-FFF2-40B4-BE49-F238E27FC236}">
                        <a16:creationId xmlns:a16="http://schemas.microsoft.com/office/drawing/2014/main" id="{8CC7DE98-AE7C-5C48-AE5D-A9CDE7184FB5}"/>
                      </a:ext>
                    </a:extLst>
                  </p:cNvPr>
                  <p:cNvGrpSpPr>
                    <a:grpSpLocks/>
                  </p:cNvGrpSpPr>
                  <p:nvPr/>
                </p:nvGrpSpPr>
                <p:grpSpPr bwMode="auto">
                  <a:xfrm>
                    <a:off x="4739" y="1327"/>
                    <a:ext cx="582" cy="139"/>
                    <a:chOff x="614" y="2568"/>
                    <a:chExt cx="725" cy="139"/>
                  </a:xfrm>
                </p:grpSpPr>
                <p:sp>
                  <p:nvSpPr>
                    <p:cNvPr id="1220" name="AutoShape 269">
                      <a:extLst>
                        <a:ext uri="{FF2B5EF4-FFF2-40B4-BE49-F238E27FC236}">
                          <a16:creationId xmlns:a16="http://schemas.microsoft.com/office/drawing/2014/main" id="{2E01CD59-F244-1543-9F18-F6F83D470056}"/>
                        </a:ext>
                      </a:extLst>
                    </p:cNvPr>
                    <p:cNvSpPr>
                      <a:spLocks noChangeArrowheads="1"/>
                    </p:cNvSpPr>
                    <p:nvPr/>
                  </p:nvSpPr>
                  <p:spPr bwMode="auto">
                    <a:xfrm>
                      <a:off x="612" y="2595"/>
                      <a:ext cx="76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1" name="AutoShape 270">
                      <a:extLst>
                        <a:ext uri="{FF2B5EF4-FFF2-40B4-BE49-F238E27FC236}">
                          <a16:creationId xmlns:a16="http://schemas.microsoft.com/office/drawing/2014/main" id="{95EBD9EB-B559-864E-B0CD-06C5E747178B}"/>
                        </a:ext>
                      </a:extLst>
                    </p:cNvPr>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9" name="Rectangle 271">
                    <a:extLst>
                      <a:ext uri="{FF2B5EF4-FFF2-40B4-BE49-F238E27FC236}">
                        <a16:creationId xmlns:a16="http://schemas.microsoft.com/office/drawing/2014/main" id="{CC8EC1D3-7D4E-0E4C-BA22-FEDB4E9DDDB7}"/>
                      </a:ext>
                    </a:extLst>
                  </p:cNvPr>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29" name="Freeform 272">
                    <a:extLst>
                      <a:ext uri="{FF2B5EF4-FFF2-40B4-BE49-F238E27FC236}">
                        <a16:creationId xmlns:a16="http://schemas.microsoft.com/office/drawing/2014/main" id="{8CEEC237-A5BC-7B4F-A4D7-1176BC8B58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30" name="Freeform 273">
                    <a:extLst>
                      <a:ext uri="{FF2B5EF4-FFF2-40B4-BE49-F238E27FC236}">
                        <a16:creationId xmlns:a16="http://schemas.microsoft.com/office/drawing/2014/main" id="{063875F7-09BB-AD48-9393-5191E482E5DD}"/>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2" name="Oval 274">
                    <a:extLst>
                      <a:ext uri="{FF2B5EF4-FFF2-40B4-BE49-F238E27FC236}">
                        <a16:creationId xmlns:a16="http://schemas.microsoft.com/office/drawing/2014/main" id="{321C0266-B832-1143-81E5-0C3628930FC4}"/>
                      </a:ext>
                    </a:extLst>
                  </p:cNvPr>
                  <p:cNvSpPr>
                    <a:spLocks noChangeArrowheads="1"/>
                  </p:cNvSpPr>
                  <p:nvPr/>
                </p:nvSpPr>
                <p:spPr bwMode="auto">
                  <a:xfrm>
                    <a:off x="5519" y="2641"/>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32" name="Freeform 275">
                    <a:extLst>
                      <a:ext uri="{FF2B5EF4-FFF2-40B4-BE49-F238E27FC236}">
                        <a16:creationId xmlns:a16="http://schemas.microsoft.com/office/drawing/2014/main" id="{9701DB6E-C16C-B24B-BBA2-AD6CAE804269}"/>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4" name="AutoShape 276">
                    <a:extLst>
                      <a:ext uri="{FF2B5EF4-FFF2-40B4-BE49-F238E27FC236}">
                        <a16:creationId xmlns:a16="http://schemas.microsoft.com/office/drawing/2014/main" id="{8C5A52FC-DBA2-6541-9C29-F4812C362D0E}"/>
                      </a:ext>
                    </a:extLst>
                  </p:cNvPr>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5" name="AutoShape 277">
                    <a:extLst>
                      <a:ext uri="{FF2B5EF4-FFF2-40B4-BE49-F238E27FC236}">
                        <a16:creationId xmlns:a16="http://schemas.microsoft.com/office/drawing/2014/main" id="{80D3DADD-2D14-2F48-B6C6-F66AD9488EAD}"/>
                      </a:ext>
                    </a:extLst>
                  </p:cNvPr>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6" name="Oval 278">
                    <a:extLst>
                      <a:ext uri="{FF2B5EF4-FFF2-40B4-BE49-F238E27FC236}">
                        <a16:creationId xmlns:a16="http://schemas.microsoft.com/office/drawing/2014/main" id="{0BA070D8-EDAC-4D4C-9D4D-360E3482D1B4}"/>
                      </a:ext>
                    </a:extLst>
                  </p:cNvPr>
                  <p:cNvSpPr>
                    <a:spLocks noChangeArrowheads="1"/>
                  </p:cNvSpPr>
                  <p:nvPr/>
                </p:nvSpPr>
                <p:spPr bwMode="auto">
                  <a:xfrm>
                    <a:off x="4307" y="2410"/>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7" name="Oval 279">
                    <a:extLst>
                      <a:ext uri="{FF2B5EF4-FFF2-40B4-BE49-F238E27FC236}">
                        <a16:creationId xmlns:a16="http://schemas.microsoft.com/office/drawing/2014/main" id="{2990F973-EF67-BD4D-BFEE-2BCEC73D1AAE}"/>
                      </a:ext>
                    </a:extLst>
                  </p:cNvPr>
                  <p:cNvSpPr>
                    <a:spLocks noChangeArrowheads="1"/>
                  </p:cNvSpPr>
                  <p:nvPr/>
                </p:nvSpPr>
                <p:spPr bwMode="auto">
                  <a:xfrm>
                    <a:off x="4487" y="2410"/>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18" name="Oval 280">
                    <a:extLst>
                      <a:ext uri="{FF2B5EF4-FFF2-40B4-BE49-F238E27FC236}">
                        <a16:creationId xmlns:a16="http://schemas.microsoft.com/office/drawing/2014/main" id="{C8018FC5-B45A-7740-A81F-39EF53B42E24}"/>
                      </a:ext>
                    </a:extLst>
                  </p:cNvPr>
                  <p:cNvSpPr>
                    <a:spLocks noChangeArrowheads="1"/>
                  </p:cNvSpPr>
                  <p:nvPr/>
                </p:nvSpPr>
                <p:spPr bwMode="auto">
                  <a:xfrm>
                    <a:off x="4658" y="2410"/>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9" name="Rectangle 281">
                    <a:extLst>
                      <a:ext uri="{FF2B5EF4-FFF2-40B4-BE49-F238E27FC236}">
                        <a16:creationId xmlns:a16="http://schemas.microsoft.com/office/drawing/2014/main" id="{BF1D7910-50D3-2C4D-BE30-D72C3FA015A6}"/>
                      </a:ext>
                    </a:extLst>
                  </p:cNvPr>
                  <p:cNvSpPr>
                    <a:spLocks noChangeArrowheads="1"/>
                  </p:cNvSpPr>
                  <p:nvPr/>
                </p:nvSpPr>
                <p:spPr bwMode="auto">
                  <a:xfrm>
                    <a:off x="5068" y="1863"/>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2" name="Group 249">
                  <a:extLst>
                    <a:ext uri="{FF2B5EF4-FFF2-40B4-BE49-F238E27FC236}">
                      <a16:creationId xmlns:a16="http://schemas.microsoft.com/office/drawing/2014/main" id="{34735D60-3E59-1A44-933E-3CCF76E1A032}"/>
                    </a:ext>
                  </a:extLst>
                </p:cNvPr>
                <p:cNvGrpSpPr>
                  <a:grpSpLocks/>
                </p:cNvGrpSpPr>
                <p:nvPr/>
              </p:nvGrpSpPr>
              <p:grpSpPr bwMode="auto">
                <a:xfrm flipH="1">
                  <a:off x="8472213" y="4384408"/>
                  <a:ext cx="225953" cy="395900"/>
                  <a:chOff x="4140" y="429"/>
                  <a:chExt cx="1425" cy="2396"/>
                </a:xfrm>
              </p:grpSpPr>
              <p:sp>
                <p:nvSpPr>
                  <p:cNvPr id="214083" name="Freeform 250">
                    <a:extLst>
                      <a:ext uri="{FF2B5EF4-FFF2-40B4-BE49-F238E27FC236}">
                        <a16:creationId xmlns:a16="http://schemas.microsoft.com/office/drawing/2014/main" id="{F85FB4E5-3C16-D84C-A8D4-6F702EC0A1F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5" name="Rectangle 251">
                    <a:extLst>
                      <a:ext uri="{FF2B5EF4-FFF2-40B4-BE49-F238E27FC236}">
                        <a16:creationId xmlns:a16="http://schemas.microsoft.com/office/drawing/2014/main" id="{ABABED1D-0CCC-C94E-AB7B-95DBA43E99C2}"/>
                      </a:ext>
                    </a:extLst>
                  </p:cNvPr>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85" name="Freeform 252">
                    <a:extLst>
                      <a:ext uri="{FF2B5EF4-FFF2-40B4-BE49-F238E27FC236}">
                        <a16:creationId xmlns:a16="http://schemas.microsoft.com/office/drawing/2014/main" id="{74556BFA-B6FE-E04F-AECD-1D4E4F15C8E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86" name="Freeform 253">
                    <a:extLst>
                      <a:ext uri="{FF2B5EF4-FFF2-40B4-BE49-F238E27FC236}">
                        <a16:creationId xmlns:a16="http://schemas.microsoft.com/office/drawing/2014/main" id="{D02E1178-E23E-8448-8275-318BF93970F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8" name="Rectangle 254">
                    <a:extLst>
                      <a:ext uri="{FF2B5EF4-FFF2-40B4-BE49-F238E27FC236}">
                        <a16:creationId xmlns:a16="http://schemas.microsoft.com/office/drawing/2014/main" id="{6E44DEDC-A7BA-4543-B7A7-F46C7A7749CB}"/>
                      </a:ext>
                    </a:extLst>
                  </p:cNvPr>
                  <p:cNvSpPr>
                    <a:spLocks noChangeArrowheads="1"/>
                  </p:cNvSpPr>
                  <p:nvPr/>
                </p:nvSpPr>
                <p:spPr bwMode="auto">
                  <a:xfrm>
                    <a:off x="4210" y="71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88" name="Group 255">
                    <a:extLst>
                      <a:ext uri="{FF2B5EF4-FFF2-40B4-BE49-F238E27FC236}">
                        <a16:creationId xmlns:a16="http://schemas.microsoft.com/office/drawing/2014/main" id="{BFC54D7A-EA55-D84C-936C-CD3C5D3F20FB}"/>
                      </a:ext>
                    </a:extLst>
                  </p:cNvPr>
                  <p:cNvGrpSpPr>
                    <a:grpSpLocks/>
                  </p:cNvGrpSpPr>
                  <p:nvPr/>
                </p:nvGrpSpPr>
                <p:grpSpPr bwMode="auto">
                  <a:xfrm>
                    <a:off x="4749" y="668"/>
                    <a:ext cx="581" cy="145"/>
                    <a:chOff x="614" y="2568"/>
                    <a:chExt cx="725" cy="139"/>
                  </a:xfrm>
                </p:grpSpPr>
                <p:sp>
                  <p:nvSpPr>
                    <p:cNvPr id="1194" name="AutoShape 256">
                      <a:extLst>
                        <a:ext uri="{FF2B5EF4-FFF2-40B4-BE49-F238E27FC236}">
                          <a16:creationId xmlns:a16="http://schemas.microsoft.com/office/drawing/2014/main" id="{35694AE0-C883-514B-8132-0B53FE45F93A}"/>
                        </a:ext>
                      </a:extLst>
                    </p:cNvPr>
                    <p:cNvSpPr>
                      <a:spLocks noChangeArrowheads="1"/>
                    </p:cNvSpPr>
                    <p:nvPr/>
                  </p:nvSpPr>
                  <p:spPr bwMode="auto">
                    <a:xfrm>
                      <a:off x="616" y="2594"/>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5" name="AutoShape 257">
                      <a:extLst>
                        <a:ext uri="{FF2B5EF4-FFF2-40B4-BE49-F238E27FC236}">
                          <a16:creationId xmlns:a16="http://schemas.microsoft.com/office/drawing/2014/main" id="{694501A7-ED28-364F-AD8C-608F3F34C5DE}"/>
                        </a:ext>
                      </a:extLst>
                    </p:cNvPr>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0" name="Rectangle 258">
                    <a:extLst>
                      <a:ext uri="{FF2B5EF4-FFF2-40B4-BE49-F238E27FC236}">
                        <a16:creationId xmlns:a16="http://schemas.microsoft.com/office/drawing/2014/main" id="{B91FE8EC-E4EC-804E-8830-B03D02528BCF}"/>
                      </a:ext>
                    </a:extLst>
                  </p:cNvPr>
                  <p:cNvSpPr>
                    <a:spLocks noChangeArrowheads="1"/>
                  </p:cNvSpPr>
                  <p:nvPr/>
                </p:nvSpPr>
                <p:spPr bwMode="auto">
                  <a:xfrm>
                    <a:off x="4220" y="1041"/>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0" name="Group 259">
                    <a:extLst>
                      <a:ext uri="{FF2B5EF4-FFF2-40B4-BE49-F238E27FC236}">
                        <a16:creationId xmlns:a16="http://schemas.microsoft.com/office/drawing/2014/main" id="{EC4E0D0B-6146-3840-9DE0-E339E3681902}"/>
                      </a:ext>
                    </a:extLst>
                  </p:cNvPr>
                  <p:cNvGrpSpPr>
                    <a:grpSpLocks/>
                  </p:cNvGrpSpPr>
                  <p:nvPr/>
                </p:nvGrpSpPr>
                <p:grpSpPr bwMode="auto">
                  <a:xfrm>
                    <a:off x="4747" y="994"/>
                    <a:ext cx="581" cy="134"/>
                    <a:chOff x="614" y="2568"/>
                    <a:chExt cx="725" cy="139"/>
                  </a:xfrm>
                </p:grpSpPr>
                <p:sp>
                  <p:nvSpPr>
                    <p:cNvPr id="1192" name="AutoShape 260">
                      <a:extLst>
                        <a:ext uri="{FF2B5EF4-FFF2-40B4-BE49-F238E27FC236}">
                          <a16:creationId xmlns:a16="http://schemas.microsoft.com/office/drawing/2014/main" id="{75FBA164-E26E-3245-8C04-23BDD8C49B53}"/>
                        </a:ext>
                      </a:extLst>
                    </p:cNvPr>
                    <p:cNvSpPr>
                      <a:spLocks noChangeArrowheads="1"/>
                    </p:cNvSpPr>
                    <p:nvPr/>
                  </p:nvSpPr>
                  <p:spPr bwMode="auto">
                    <a:xfrm>
                      <a:off x="581" y="2596"/>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3" name="AutoShape 261">
                      <a:extLst>
                        <a:ext uri="{FF2B5EF4-FFF2-40B4-BE49-F238E27FC236}">
                          <a16:creationId xmlns:a16="http://schemas.microsoft.com/office/drawing/2014/main" id="{455F8959-589E-404E-8CE0-574D6E0AF9D8}"/>
                        </a:ext>
                      </a:extLst>
                    </p:cNvPr>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2" name="Rectangle 262">
                    <a:extLst>
                      <a:ext uri="{FF2B5EF4-FFF2-40B4-BE49-F238E27FC236}">
                        <a16:creationId xmlns:a16="http://schemas.microsoft.com/office/drawing/2014/main" id="{C698771E-7684-4845-BC5F-F3CB491A6CF6}"/>
                      </a:ext>
                    </a:extLst>
                  </p:cNvPr>
                  <p:cNvSpPr>
                    <a:spLocks noChangeArrowheads="1"/>
                  </p:cNvSpPr>
                  <p:nvPr/>
                </p:nvSpPr>
                <p:spPr bwMode="auto">
                  <a:xfrm>
                    <a:off x="4220" y="1367"/>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73" name="Rectangle 263">
                    <a:extLst>
                      <a:ext uri="{FF2B5EF4-FFF2-40B4-BE49-F238E27FC236}">
                        <a16:creationId xmlns:a16="http://schemas.microsoft.com/office/drawing/2014/main" id="{2D66D904-CC13-EE49-A7CF-538219559EAF}"/>
                      </a:ext>
                    </a:extLst>
                  </p:cNvPr>
                  <p:cNvSpPr>
                    <a:spLocks noChangeArrowheads="1"/>
                  </p:cNvSpPr>
                  <p:nvPr/>
                </p:nvSpPr>
                <p:spPr bwMode="auto">
                  <a:xfrm>
                    <a:off x="4230" y="1655"/>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3" name="Group 264">
                    <a:extLst>
                      <a:ext uri="{FF2B5EF4-FFF2-40B4-BE49-F238E27FC236}">
                        <a16:creationId xmlns:a16="http://schemas.microsoft.com/office/drawing/2014/main" id="{3AAA81F7-9D3A-E142-A908-857026894746}"/>
                      </a:ext>
                    </a:extLst>
                  </p:cNvPr>
                  <p:cNvGrpSpPr>
                    <a:grpSpLocks/>
                  </p:cNvGrpSpPr>
                  <p:nvPr/>
                </p:nvGrpSpPr>
                <p:grpSpPr bwMode="auto">
                  <a:xfrm>
                    <a:off x="4735" y="1627"/>
                    <a:ext cx="582" cy="151"/>
                    <a:chOff x="614" y="2568"/>
                    <a:chExt cx="725" cy="139"/>
                  </a:xfrm>
                </p:grpSpPr>
                <p:sp>
                  <p:nvSpPr>
                    <p:cNvPr id="1190" name="AutoShape 265">
                      <a:extLst>
                        <a:ext uri="{FF2B5EF4-FFF2-40B4-BE49-F238E27FC236}">
                          <a16:creationId xmlns:a16="http://schemas.microsoft.com/office/drawing/2014/main" id="{471C6748-6C90-CD41-B215-DCC3856272F9}"/>
                        </a:ext>
                      </a:extLst>
                    </p:cNvPr>
                    <p:cNvSpPr>
                      <a:spLocks noChangeArrowheads="1"/>
                    </p:cNvSpPr>
                    <p:nvPr/>
                  </p:nvSpPr>
                  <p:spPr bwMode="auto">
                    <a:xfrm>
                      <a:off x="609" y="2594"/>
                      <a:ext cx="686"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1" name="AutoShape 266">
                      <a:extLst>
                        <a:ext uri="{FF2B5EF4-FFF2-40B4-BE49-F238E27FC236}">
                          <a16:creationId xmlns:a16="http://schemas.microsoft.com/office/drawing/2014/main" id="{CA18DBA7-CA44-AF4B-9612-BB134F7E0DEF}"/>
                        </a:ext>
                      </a:extLst>
                    </p:cNvPr>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094" name="Freeform 267">
                    <a:extLst>
                      <a:ext uri="{FF2B5EF4-FFF2-40B4-BE49-F238E27FC236}">
                        <a16:creationId xmlns:a16="http://schemas.microsoft.com/office/drawing/2014/main" id="{3AF0EDAF-86D9-8140-8397-45FD6404D19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95" name="Group 268">
                    <a:extLst>
                      <a:ext uri="{FF2B5EF4-FFF2-40B4-BE49-F238E27FC236}">
                        <a16:creationId xmlns:a16="http://schemas.microsoft.com/office/drawing/2014/main" id="{05AB345F-D2A1-FF4A-8734-C89FECAB3BAE}"/>
                      </a:ext>
                    </a:extLst>
                  </p:cNvPr>
                  <p:cNvGrpSpPr>
                    <a:grpSpLocks/>
                  </p:cNvGrpSpPr>
                  <p:nvPr/>
                </p:nvGrpSpPr>
                <p:grpSpPr bwMode="auto">
                  <a:xfrm>
                    <a:off x="4739" y="1327"/>
                    <a:ext cx="582" cy="139"/>
                    <a:chOff x="614" y="2568"/>
                    <a:chExt cx="725" cy="139"/>
                  </a:xfrm>
                </p:grpSpPr>
                <p:sp>
                  <p:nvSpPr>
                    <p:cNvPr id="1188" name="AutoShape 269">
                      <a:extLst>
                        <a:ext uri="{FF2B5EF4-FFF2-40B4-BE49-F238E27FC236}">
                          <a16:creationId xmlns:a16="http://schemas.microsoft.com/office/drawing/2014/main" id="{8A01772C-366F-D643-A0B6-8DD6419864AE}"/>
                        </a:ext>
                      </a:extLst>
                    </p:cNvPr>
                    <p:cNvSpPr>
                      <a:spLocks noChangeArrowheads="1"/>
                    </p:cNvSpPr>
                    <p:nvPr/>
                  </p:nvSpPr>
                  <p:spPr bwMode="auto">
                    <a:xfrm>
                      <a:off x="616" y="2570"/>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9" name="AutoShape 270">
                      <a:extLst>
                        <a:ext uri="{FF2B5EF4-FFF2-40B4-BE49-F238E27FC236}">
                          <a16:creationId xmlns:a16="http://schemas.microsoft.com/office/drawing/2014/main" id="{D7199789-730D-D540-8329-FA349F87C65A}"/>
                        </a:ext>
                      </a:extLst>
                    </p:cNvPr>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7" name="Rectangle 271">
                    <a:extLst>
                      <a:ext uri="{FF2B5EF4-FFF2-40B4-BE49-F238E27FC236}">
                        <a16:creationId xmlns:a16="http://schemas.microsoft.com/office/drawing/2014/main" id="{8B047AC7-93FF-AC4A-BE1C-B5586545A995}"/>
                      </a:ext>
                    </a:extLst>
                  </p:cNvPr>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97" name="Freeform 272">
                    <a:extLst>
                      <a:ext uri="{FF2B5EF4-FFF2-40B4-BE49-F238E27FC236}">
                        <a16:creationId xmlns:a16="http://schemas.microsoft.com/office/drawing/2014/main" id="{C5B9224A-C8B0-F444-AF3A-AA9C058DCA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98" name="Freeform 273">
                    <a:extLst>
                      <a:ext uri="{FF2B5EF4-FFF2-40B4-BE49-F238E27FC236}">
                        <a16:creationId xmlns:a16="http://schemas.microsoft.com/office/drawing/2014/main" id="{AD61F383-3BFD-164B-BE28-5A93E8BA4D95}"/>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0" name="Oval 274">
                    <a:extLst>
                      <a:ext uri="{FF2B5EF4-FFF2-40B4-BE49-F238E27FC236}">
                        <a16:creationId xmlns:a16="http://schemas.microsoft.com/office/drawing/2014/main" id="{9851C0C1-89C0-6541-9FBB-1CA7E63F59EA}"/>
                      </a:ext>
                    </a:extLst>
                  </p:cNvPr>
                  <p:cNvSpPr>
                    <a:spLocks noChangeArrowheads="1"/>
                  </p:cNvSpPr>
                  <p:nvPr/>
                </p:nvSpPr>
                <p:spPr bwMode="auto">
                  <a:xfrm>
                    <a:off x="5512" y="2616"/>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00" name="Freeform 275">
                    <a:extLst>
                      <a:ext uri="{FF2B5EF4-FFF2-40B4-BE49-F238E27FC236}">
                        <a16:creationId xmlns:a16="http://schemas.microsoft.com/office/drawing/2014/main" id="{D9EB9732-6FAF-E943-B767-B356AD4DD82B}"/>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2" name="AutoShape 276">
                    <a:extLst>
                      <a:ext uri="{FF2B5EF4-FFF2-40B4-BE49-F238E27FC236}">
                        <a16:creationId xmlns:a16="http://schemas.microsoft.com/office/drawing/2014/main" id="{49E0A66E-5BDD-B942-B3AF-8712C45A302C}"/>
                      </a:ext>
                    </a:extLst>
                  </p:cNvPr>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3" name="AutoShape 277">
                    <a:extLst>
                      <a:ext uri="{FF2B5EF4-FFF2-40B4-BE49-F238E27FC236}">
                        <a16:creationId xmlns:a16="http://schemas.microsoft.com/office/drawing/2014/main" id="{F7873A47-6CB0-E443-9D17-3B6740476353}"/>
                      </a:ext>
                    </a:extLst>
                  </p:cNvPr>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4" name="Oval 278">
                    <a:extLst>
                      <a:ext uri="{FF2B5EF4-FFF2-40B4-BE49-F238E27FC236}">
                        <a16:creationId xmlns:a16="http://schemas.microsoft.com/office/drawing/2014/main" id="{FEB17BBD-9AF6-D242-9493-E4BF6943B9F4}"/>
                      </a:ext>
                    </a:extLst>
                  </p:cNvPr>
                  <p:cNvSpPr>
                    <a:spLocks noChangeArrowheads="1"/>
                  </p:cNvSpPr>
                  <p:nvPr/>
                </p:nvSpPr>
                <p:spPr bwMode="auto">
                  <a:xfrm>
                    <a:off x="4310" y="2386"/>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5" name="Oval 279">
                    <a:extLst>
                      <a:ext uri="{FF2B5EF4-FFF2-40B4-BE49-F238E27FC236}">
                        <a16:creationId xmlns:a16="http://schemas.microsoft.com/office/drawing/2014/main" id="{4E2F0601-169F-EE48-9380-8B195120CAF7}"/>
                      </a:ext>
                    </a:extLst>
                  </p:cNvPr>
                  <p:cNvSpPr>
                    <a:spLocks noChangeArrowheads="1"/>
                  </p:cNvSpPr>
                  <p:nvPr/>
                </p:nvSpPr>
                <p:spPr bwMode="auto">
                  <a:xfrm>
                    <a:off x="4480" y="2386"/>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186" name="Oval 280">
                    <a:extLst>
                      <a:ext uri="{FF2B5EF4-FFF2-40B4-BE49-F238E27FC236}">
                        <a16:creationId xmlns:a16="http://schemas.microsoft.com/office/drawing/2014/main" id="{7E5E1D5A-D32B-3E43-8811-0BE840297B40}"/>
                      </a:ext>
                    </a:extLst>
                  </p:cNvPr>
                  <p:cNvSpPr>
                    <a:spLocks noChangeArrowheads="1"/>
                  </p:cNvSpPr>
                  <p:nvPr/>
                </p:nvSpPr>
                <p:spPr bwMode="auto">
                  <a:xfrm>
                    <a:off x="4661" y="2386"/>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7" name="Rectangle 281">
                    <a:extLst>
                      <a:ext uri="{FF2B5EF4-FFF2-40B4-BE49-F238E27FC236}">
                        <a16:creationId xmlns:a16="http://schemas.microsoft.com/office/drawing/2014/main" id="{F8BE9160-0AD9-6547-9FB8-9955DED57954}"/>
                      </a:ext>
                    </a:extLst>
                  </p:cNvPr>
                  <p:cNvSpPr>
                    <a:spLocks noChangeArrowheads="1"/>
                  </p:cNvSpPr>
                  <p:nvPr/>
                </p:nvSpPr>
                <p:spPr bwMode="auto">
                  <a:xfrm>
                    <a:off x="5061" y="1838"/>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039" name="Group 1116">
                <a:extLst>
                  <a:ext uri="{FF2B5EF4-FFF2-40B4-BE49-F238E27FC236}">
                    <a16:creationId xmlns:a16="http://schemas.microsoft.com/office/drawing/2014/main" id="{239F2D0A-BCE4-4645-9C26-BE39B9FFBB58}"/>
                  </a:ext>
                </a:extLst>
              </p:cNvPr>
              <p:cNvGrpSpPr>
                <a:grpSpLocks/>
              </p:cNvGrpSpPr>
              <p:nvPr/>
            </p:nvGrpSpPr>
            <p:grpSpPr bwMode="auto">
              <a:xfrm>
                <a:off x="7186941" y="5734675"/>
                <a:ext cx="347753" cy="680208"/>
                <a:chOff x="7923189" y="2486663"/>
                <a:chExt cx="360362" cy="884586"/>
              </a:xfrm>
            </p:grpSpPr>
            <p:pic>
              <p:nvPicPr>
                <p:cNvPr id="214045" name="Picture 3">
                  <a:extLst>
                    <a:ext uri="{FF2B5EF4-FFF2-40B4-BE49-F238E27FC236}">
                      <a16:creationId xmlns:a16="http://schemas.microsoft.com/office/drawing/2014/main" id="{A7233E4E-D929-BE4D-808F-ED7849994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a:extLst>
                    <a:ext uri="{FF2B5EF4-FFF2-40B4-BE49-F238E27FC236}">
                      <a16:creationId xmlns:a16="http://schemas.microsoft.com/office/drawing/2014/main" id="{4C7C4138-C9C3-C94F-B624-6AF71CDD433E}"/>
                    </a:ext>
                  </a:extLst>
                </p:cNvPr>
                <p:cNvGrpSpPr>
                  <a:grpSpLocks/>
                </p:cNvGrpSpPr>
                <p:nvPr/>
              </p:nvGrpSpPr>
              <p:grpSpPr bwMode="auto">
                <a:xfrm>
                  <a:off x="7923189" y="2890236"/>
                  <a:ext cx="227012" cy="481013"/>
                  <a:chOff x="4140" y="429"/>
                  <a:chExt cx="1425" cy="2396"/>
                </a:xfrm>
              </p:grpSpPr>
              <p:sp>
                <p:nvSpPr>
                  <p:cNvPr id="214047" name="Freeform 951">
                    <a:extLst>
                      <a:ext uri="{FF2B5EF4-FFF2-40B4-BE49-F238E27FC236}">
                        <a16:creationId xmlns:a16="http://schemas.microsoft.com/office/drawing/2014/main" id="{B1031031-32FB-3A40-9A5E-9CF6D5E1A0FF}"/>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48" name="Rectangle 952">
                    <a:extLst>
                      <a:ext uri="{FF2B5EF4-FFF2-40B4-BE49-F238E27FC236}">
                        <a16:creationId xmlns:a16="http://schemas.microsoft.com/office/drawing/2014/main" id="{CEE03C58-61AF-D240-A7E9-F3A0F11EEAB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49" name="Freeform 953">
                    <a:extLst>
                      <a:ext uri="{FF2B5EF4-FFF2-40B4-BE49-F238E27FC236}">
                        <a16:creationId xmlns:a16="http://schemas.microsoft.com/office/drawing/2014/main" id="{5693ED73-4F01-9D46-A15C-29E0188F09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0" name="Freeform 954">
                    <a:extLst>
                      <a:ext uri="{FF2B5EF4-FFF2-40B4-BE49-F238E27FC236}">
                        <a16:creationId xmlns:a16="http://schemas.microsoft.com/office/drawing/2014/main" id="{9DAC6B31-4D55-0444-9A2F-855A656424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1" name="Rectangle 955">
                    <a:extLst>
                      <a:ext uri="{FF2B5EF4-FFF2-40B4-BE49-F238E27FC236}">
                        <a16:creationId xmlns:a16="http://schemas.microsoft.com/office/drawing/2014/main" id="{AA01D1C3-2AF9-BA42-BE91-2FB4FDBB74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2" name="Group 956">
                    <a:extLst>
                      <a:ext uri="{FF2B5EF4-FFF2-40B4-BE49-F238E27FC236}">
                        <a16:creationId xmlns:a16="http://schemas.microsoft.com/office/drawing/2014/main" id="{3029AC5D-6919-134D-9755-596CE74578A6}"/>
                      </a:ext>
                    </a:extLst>
                  </p:cNvPr>
                  <p:cNvGrpSpPr>
                    <a:grpSpLocks/>
                  </p:cNvGrpSpPr>
                  <p:nvPr/>
                </p:nvGrpSpPr>
                <p:grpSpPr bwMode="auto">
                  <a:xfrm>
                    <a:off x="4749" y="668"/>
                    <a:ext cx="581" cy="145"/>
                    <a:chOff x="614" y="2568"/>
                    <a:chExt cx="725" cy="139"/>
                  </a:xfrm>
                </p:grpSpPr>
                <p:sp>
                  <p:nvSpPr>
                    <p:cNvPr id="214077" name="AutoShape 957">
                      <a:extLst>
                        <a:ext uri="{FF2B5EF4-FFF2-40B4-BE49-F238E27FC236}">
                          <a16:creationId xmlns:a16="http://schemas.microsoft.com/office/drawing/2014/main" id="{4AF76AD9-3452-C84D-9438-FA2817CC0CF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8" name="AutoShape 958">
                      <a:extLst>
                        <a:ext uri="{FF2B5EF4-FFF2-40B4-BE49-F238E27FC236}">
                          <a16:creationId xmlns:a16="http://schemas.microsoft.com/office/drawing/2014/main" id="{8CE4B50B-20AA-354A-ABC0-5FA7E817D3E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3" name="Rectangle 959">
                    <a:extLst>
                      <a:ext uri="{FF2B5EF4-FFF2-40B4-BE49-F238E27FC236}">
                        <a16:creationId xmlns:a16="http://schemas.microsoft.com/office/drawing/2014/main" id="{5B5FB923-93D2-BA42-8F2A-4280461DAB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4" name="Group 960">
                    <a:extLst>
                      <a:ext uri="{FF2B5EF4-FFF2-40B4-BE49-F238E27FC236}">
                        <a16:creationId xmlns:a16="http://schemas.microsoft.com/office/drawing/2014/main" id="{5275538C-E413-264D-AA09-46F8565AFC5B}"/>
                      </a:ext>
                    </a:extLst>
                  </p:cNvPr>
                  <p:cNvGrpSpPr>
                    <a:grpSpLocks/>
                  </p:cNvGrpSpPr>
                  <p:nvPr/>
                </p:nvGrpSpPr>
                <p:grpSpPr bwMode="auto">
                  <a:xfrm>
                    <a:off x="4747" y="994"/>
                    <a:ext cx="581" cy="134"/>
                    <a:chOff x="614" y="2568"/>
                    <a:chExt cx="725" cy="139"/>
                  </a:xfrm>
                </p:grpSpPr>
                <p:sp>
                  <p:nvSpPr>
                    <p:cNvPr id="214075" name="AutoShape 961">
                      <a:extLst>
                        <a:ext uri="{FF2B5EF4-FFF2-40B4-BE49-F238E27FC236}">
                          <a16:creationId xmlns:a16="http://schemas.microsoft.com/office/drawing/2014/main" id="{ABBADB57-4269-CA49-B6F6-C51C6F71171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6" name="AutoShape 962">
                      <a:extLst>
                        <a:ext uri="{FF2B5EF4-FFF2-40B4-BE49-F238E27FC236}">
                          <a16:creationId xmlns:a16="http://schemas.microsoft.com/office/drawing/2014/main" id="{B48419FF-A851-F14C-AA89-C300E83B3B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5" name="Rectangle 963">
                    <a:extLst>
                      <a:ext uri="{FF2B5EF4-FFF2-40B4-BE49-F238E27FC236}">
                        <a16:creationId xmlns:a16="http://schemas.microsoft.com/office/drawing/2014/main" id="{D25ED4DB-D349-0343-B6A6-7F14F741C4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56" name="Rectangle 964">
                    <a:extLst>
                      <a:ext uri="{FF2B5EF4-FFF2-40B4-BE49-F238E27FC236}">
                        <a16:creationId xmlns:a16="http://schemas.microsoft.com/office/drawing/2014/main" id="{A487E311-359A-A445-95E6-45466BF9D69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7" name="Group 965">
                    <a:extLst>
                      <a:ext uri="{FF2B5EF4-FFF2-40B4-BE49-F238E27FC236}">
                        <a16:creationId xmlns:a16="http://schemas.microsoft.com/office/drawing/2014/main" id="{499D523F-BE95-3642-AF2E-055C3506C00E}"/>
                      </a:ext>
                    </a:extLst>
                  </p:cNvPr>
                  <p:cNvGrpSpPr>
                    <a:grpSpLocks/>
                  </p:cNvGrpSpPr>
                  <p:nvPr/>
                </p:nvGrpSpPr>
                <p:grpSpPr bwMode="auto">
                  <a:xfrm>
                    <a:off x="4735" y="1627"/>
                    <a:ext cx="582" cy="151"/>
                    <a:chOff x="614" y="2568"/>
                    <a:chExt cx="725" cy="139"/>
                  </a:xfrm>
                </p:grpSpPr>
                <p:sp>
                  <p:nvSpPr>
                    <p:cNvPr id="214073" name="AutoShape 966">
                      <a:extLst>
                        <a:ext uri="{FF2B5EF4-FFF2-40B4-BE49-F238E27FC236}">
                          <a16:creationId xmlns:a16="http://schemas.microsoft.com/office/drawing/2014/main" id="{2C94FCB3-C382-C941-A04B-F92A26C0D11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4" name="AutoShape 967">
                      <a:extLst>
                        <a:ext uri="{FF2B5EF4-FFF2-40B4-BE49-F238E27FC236}">
                          <a16:creationId xmlns:a16="http://schemas.microsoft.com/office/drawing/2014/main" id="{E51C8899-6E1F-914D-A677-1E747925158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8" name="Freeform 968">
                    <a:extLst>
                      <a:ext uri="{FF2B5EF4-FFF2-40B4-BE49-F238E27FC236}">
                        <a16:creationId xmlns:a16="http://schemas.microsoft.com/office/drawing/2014/main" id="{EAFCD1C9-98C5-5C41-9350-B6CC0443AF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59" name="Group 969">
                    <a:extLst>
                      <a:ext uri="{FF2B5EF4-FFF2-40B4-BE49-F238E27FC236}">
                        <a16:creationId xmlns:a16="http://schemas.microsoft.com/office/drawing/2014/main" id="{6DFB70C3-1340-DA49-8EE1-42843C0317D5}"/>
                      </a:ext>
                    </a:extLst>
                  </p:cNvPr>
                  <p:cNvGrpSpPr>
                    <a:grpSpLocks/>
                  </p:cNvGrpSpPr>
                  <p:nvPr/>
                </p:nvGrpSpPr>
                <p:grpSpPr bwMode="auto">
                  <a:xfrm>
                    <a:off x="4739" y="1327"/>
                    <a:ext cx="582" cy="139"/>
                    <a:chOff x="614" y="2568"/>
                    <a:chExt cx="725" cy="139"/>
                  </a:xfrm>
                </p:grpSpPr>
                <p:sp>
                  <p:nvSpPr>
                    <p:cNvPr id="214071" name="AutoShape 970">
                      <a:extLst>
                        <a:ext uri="{FF2B5EF4-FFF2-40B4-BE49-F238E27FC236}">
                          <a16:creationId xmlns:a16="http://schemas.microsoft.com/office/drawing/2014/main" id="{CD07D5CF-AF1C-0942-8F71-631C7F94A4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2" name="AutoShape 971">
                      <a:extLst>
                        <a:ext uri="{FF2B5EF4-FFF2-40B4-BE49-F238E27FC236}">
                          <a16:creationId xmlns:a16="http://schemas.microsoft.com/office/drawing/2014/main" id="{231DCD94-5CA6-4E4E-ACEF-85E8E76D78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60" name="Rectangle 972">
                    <a:extLst>
                      <a:ext uri="{FF2B5EF4-FFF2-40B4-BE49-F238E27FC236}">
                        <a16:creationId xmlns:a16="http://schemas.microsoft.com/office/drawing/2014/main" id="{1E7AC1BF-6310-0843-A6F7-B2BA60A6E5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1" name="Freeform 973">
                    <a:extLst>
                      <a:ext uri="{FF2B5EF4-FFF2-40B4-BE49-F238E27FC236}">
                        <a16:creationId xmlns:a16="http://schemas.microsoft.com/office/drawing/2014/main" id="{0935325B-0307-9E4E-B734-ED5744070CA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2" name="Freeform 974">
                    <a:extLst>
                      <a:ext uri="{FF2B5EF4-FFF2-40B4-BE49-F238E27FC236}">
                        <a16:creationId xmlns:a16="http://schemas.microsoft.com/office/drawing/2014/main" id="{385520D9-3829-7E4B-8EA8-0DC115B179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3" name="Oval 975">
                    <a:extLst>
                      <a:ext uri="{FF2B5EF4-FFF2-40B4-BE49-F238E27FC236}">
                        <a16:creationId xmlns:a16="http://schemas.microsoft.com/office/drawing/2014/main" id="{B8901D8E-E4E1-A648-B2B0-98A52F219B8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4" name="Freeform 976">
                    <a:extLst>
                      <a:ext uri="{FF2B5EF4-FFF2-40B4-BE49-F238E27FC236}">
                        <a16:creationId xmlns:a16="http://schemas.microsoft.com/office/drawing/2014/main" id="{246FCFD3-79F4-1643-95D0-FFED191EB0A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5" name="AutoShape 977">
                    <a:extLst>
                      <a:ext uri="{FF2B5EF4-FFF2-40B4-BE49-F238E27FC236}">
                        <a16:creationId xmlns:a16="http://schemas.microsoft.com/office/drawing/2014/main" id="{049E768D-768E-FB49-9388-D19AACA693F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6" name="AutoShape 978">
                    <a:extLst>
                      <a:ext uri="{FF2B5EF4-FFF2-40B4-BE49-F238E27FC236}">
                        <a16:creationId xmlns:a16="http://schemas.microsoft.com/office/drawing/2014/main" id="{FD640D90-3AEE-BF4D-9E6E-ABA0E32526A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7" name="Oval 979">
                    <a:extLst>
                      <a:ext uri="{FF2B5EF4-FFF2-40B4-BE49-F238E27FC236}">
                        <a16:creationId xmlns:a16="http://schemas.microsoft.com/office/drawing/2014/main" id="{4B8570A1-01B0-0B4A-AE4B-BB2AA15DA43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8" name="Oval 980">
                    <a:extLst>
                      <a:ext uri="{FF2B5EF4-FFF2-40B4-BE49-F238E27FC236}">
                        <a16:creationId xmlns:a16="http://schemas.microsoft.com/office/drawing/2014/main" id="{B6B22C19-C9CA-4346-845D-EC1C91BD5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069" name="Oval 981">
                    <a:extLst>
                      <a:ext uri="{FF2B5EF4-FFF2-40B4-BE49-F238E27FC236}">
                        <a16:creationId xmlns:a16="http://schemas.microsoft.com/office/drawing/2014/main" id="{0B51B8FC-4295-B841-9C40-E622E502DF8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0" name="Rectangle 982">
                    <a:extLst>
                      <a:ext uri="{FF2B5EF4-FFF2-40B4-BE49-F238E27FC236}">
                        <a16:creationId xmlns:a16="http://schemas.microsoft.com/office/drawing/2014/main" id="{1E88A228-A2BB-1C43-A2F9-7B61233BB6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40" name="Group 1117">
                <a:extLst>
                  <a:ext uri="{FF2B5EF4-FFF2-40B4-BE49-F238E27FC236}">
                    <a16:creationId xmlns:a16="http://schemas.microsoft.com/office/drawing/2014/main" id="{6083C815-F5AC-C644-BFF2-1B0FF3CC86EE}"/>
                  </a:ext>
                </a:extLst>
              </p:cNvPr>
              <p:cNvGrpSpPr>
                <a:grpSpLocks/>
              </p:cNvGrpSpPr>
              <p:nvPr/>
            </p:nvGrpSpPr>
            <p:grpSpPr bwMode="auto">
              <a:xfrm>
                <a:off x="439215" y="4827099"/>
                <a:ext cx="875523" cy="506826"/>
                <a:chOff x="439215" y="4827099"/>
                <a:chExt cx="875523" cy="506826"/>
              </a:xfrm>
            </p:grpSpPr>
            <p:grpSp>
              <p:nvGrpSpPr>
                <p:cNvPr id="214041" name="Group 418">
                  <a:extLst>
                    <a:ext uri="{FF2B5EF4-FFF2-40B4-BE49-F238E27FC236}">
                      <a16:creationId xmlns:a16="http://schemas.microsoft.com/office/drawing/2014/main" id="{3F1969C6-FCD5-0B47-87D9-3E8634996C54}"/>
                    </a:ext>
                  </a:extLst>
                </p:cNvPr>
                <p:cNvGrpSpPr>
                  <a:grpSpLocks/>
                </p:cNvGrpSpPr>
                <p:nvPr/>
              </p:nvGrpSpPr>
              <p:grpSpPr bwMode="auto">
                <a:xfrm>
                  <a:off x="439215" y="4827099"/>
                  <a:ext cx="875523" cy="506826"/>
                  <a:chOff x="2889" y="1631"/>
                  <a:chExt cx="980" cy="743"/>
                </a:xfrm>
              </p:grpSpPr>
              <p:sp>
                <p:nvSpPr>
                  <p:cNvPr id="214043" name="Rectangle 419">
                    <a:extLst>
                      <a:ext uri="{FF2B5EF4-FFF2-40B4-BE49-F238E27FC236}">
                        <a16:creationId xmlns:a16="http://schemas.microsoft.com/office/drawing/2014/main" id="{FBC9B5A0-5134-CB4D-9A09-33D828FAAFAF}"/>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5" name="AutoShape 420">
                    <a:extLst>
                      <a:ext uri="{FF2B5EF4-FFF2-40B4-BE49-F238E27FC236}">
                        <a16:creationId xmlns:a16="http://schemas.microsoft.com/office/drawing/2014/main" id="{A912CE0B-005D-8C44-B188-ED72F4D6108B}"/>
                      </a:ext>
                    </a:extLst>
                  </p:cNvPr>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042" name="Picture 1119">
                  <a:extLst>
                    <a:ext uri="{FF2B5EF4-FFF2-40B4-BE49-F238E27FC236}">
                      <a16:creationId xmlns:a16="http://schemas.microsoft.com/office/drawing/2014/main" id="{32A9EC3D-33BD-7049-A936-86E74A5C483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a:extLst>
              <a:ext uri="{FF2B5EF4-FFF2-40B4-BE49-F238E27FC236}">
                <a16:creationId xmlns:a16="http://schemas.microsoft.com/office/drawing/2014/main" id="{74D2A9AE-208A-4E4C-BCF7-493AFE59887F}"/>
              </a:ext>
            </a:extLst>
          </p:cNvPr>
          <p:cNvSpPr>
            <a:spLocks noChangeArrowheads="1"/>
          </p:cNvSpPr>
          <p:nvPr/>
        </p:nvSpPr>
        <p:spPr bwMode="auto">
          <a:xfrm>
            <a:off x="1459847" y="410885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 name="Group 23">
            <a:extLst>
              <a:ext uri="{FF2B5EF4-FFF2-40B4-BE49-F238E27FC236}">
                <a16:creationId xmlns:a16="http://schemas.microsoft.com/office/drawing/2014/main" id="{BE7A2D06-49A3-4B4C-969A-7D43248925F4}"/>
              </a:ext>
            </a:extLst>
          </p:cNvPr>
          <p:cNvGrpSpPr>
            <a:grpSpLocks/>
          </p:cNvGrpSpPr>
          <p:nvPr/>
        </p:nvGrpSpPr>
        <p:grpSpPr bwMode="auto">
          <a:xfrm>
            <a:off x="1925639" y="4171941"/>
            <a:ext cx="8074025" cy="523220"/>
            <a:chOff x="379080" y="5456397"/>
            <a:chExt cx="8074239" cy="524687"/>
          </a:xfrm>
        </p:grpSpPr>
        <p:sp>
          <p:nvSpPr>
            <p:cNvPr id="12" name="Rectangle 11">
              <a:extLst>
                <a:ext uri="{FF2B5EF4-FFF2-40B4-BE49-F238E27FC236}">
                  <a16:creationId xmlns:a16="http://schemas.microsoft.com/office/drawing/2014/main" id="{D4551681-7F48-DD46-9D92-F7E884A68FDD}"/>
                </a:ext>
              </a:extLst>
            </p:cNvPr>
            <p:cNvSpPr/>
            <p:nvPr/>
          </p:nvSpPr>
          <p:spPr>
            <a:xfrm>
              <a:off x="379080" y="5489828"/>
              <a:ext cx="8074239" cy="421866"/>
            </a:xfrm>
            <a:prstGeom prst="rect">
              <a:avLst/>
            </a:prstGeom>
            <a:ln>
              <a:solidFill>
                <a:srgbClr val="C00000"/>
              </a:solidFill>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214029" name="TextBox 17">
              <a:extLst>
                <a:ext uri="{FF2B5EF4-FFF2-40B4-BE49-F238E27FC236}">
                  <a16:creationId xmlns:a16="http://schemas.microsoft.com/office/drawing/2014/main" id="{8F3B0DDD-75FE-DF4B-9738-358B7A86A7D7}"/>
                </a:ext>
              </a:extLst>
            </p:cNvPr>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 host-host communication as a service</a:t>
              </a:r>
            </a:p>
          </p:txBody>
        </p:sp>
      </p:grpSp>
      <p:sp>
        <p:nvSpPr>
          <p:cNvPr id="6" name="Content Placeholder 5">
            <a:extLst>
              <a:ext uri="{FF2B5EF4-FFF2-40B4-BE49-F238E27FC236}">
                <a16:creationId xmlns:a16="http://schemas.microsoft.com/office/drawing/2014/main" id="{AEB7511E-D73C-7A4F-88A9-D627FE6294A6}"/>
              </a:ext>
            </a:extLst>
          </p:cNvPr>
          <p:cNvSpPr>
            <a:spLocks noGrp="1"/>
          </p:cNvSpPr>
          <p:nvPr>
            <p:ph idx="1"/>
          </p:nvPr>
        </p:nvSpPr>
        <p:spPr>
          <a:xfrm>
            <a:off x="925817" y="5070373"/>
            <a:ext cx="9700619" cy="1344281"/>
          </a:xfrm>
        </p:spPr>
        <p:txBody>
          <a:bodyPr>
            <a:normAutofit/>
          </a:bodyPr>
          <a:lstStyle/>
          <a:p>
            <a:pPr marL="0" indent="0">
              <a:buClr>
                <a:srgbClr val="0000A8"/>
              </a:buClr>
              <a:buNone/>
            </a:pPr>
            <a:r>
              <a:rPr lang="en-US" altLang="en-US" i="1" dirty="0">
                <a:solidFill>
                  <a:srgbClr val="CD0000"/>
                </a:solidFill>
                <a:latin typeface="Calibri" panose="020F0502020204030204" pitchFamily="34" charset="0"/>
                <a:ea typeface="ＭＳ Ｐゴシック" panose="020B0600070205080204" pitchFamily="34" charset="-128"/>
                <a:cs typeface="Calibri" panose="020F0502020204030204" pitchFamily="34" charset="0"/>
              </a:rPr>
              <a:t>OTT challenges: </a:t>
            </a:r>
            <a:r>
              <a:rPr lang="en-US" altLang="en-US" dirty="0">
                <a:latin typeface="Calibri" panose="020F0502020204030204" pitchFamily="34" charset="0"/>
                <a:ea typeface="ＭＳ Ｐゴシック" panose="020B0600070205080204" pitchFamily="34" charset="-128"/>
                <a:cs typeface="Calibri" panose="020F0502020204030204" pitchFamily="34" charset="0"/>
              </a:rPr>
              <a:t>coping with a congested Internet from the “edge”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 At which rate?</a:t>
            </a:r>
          </a:p>
        </p:txBody>
      </p:sp>
      <p:sp>
        <p:nvSpPr>
          <p:cNvPr id="10" name="TextBox 9">
            <a:extLst>
              <a:ext uri="{FF2B5EF4-FFF2-40B4-BE49-F238E27FC236}">
                <a16:creationId xmlns:a16="http://schemas.microsoft.com/office/drawing/2014/main" id="{1EEAFC86-034D-F945-B43F-7739F70F4093}"/>
              </a:ext>
            </a:extLst>
          </p:cNvPr>
          <p:cNvSpPr txBox="1">
            <a:spLocks noChangeArrowheads="1"/>
          </p:cNvSpPr>
          <p:nvPr/>
        </p:nvSpPr>
        <p:spPr bwMode="auto">
          <a:xfrm>
            <a:off x="3409501" y="204178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4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OTT: “over the top”</a:t>
            </a:r>
          </a:p>
        </p:txBody>
      </p:sp>
      <p:sp>
        <p:nvSpPr>
          <p:cNvPr id="1036" name="Title 1">
            <a:extLst>
              <a:ext uri="{FF2B5EF4-FFF2-40B4-BE49-F238E27FC236}">
                <a16:creationId xmlns:a16="http://schemas.microsoft.com/office/drawing/2014/main" id="{AAA3A287-D94D-A745-B380-C550D44772FA}"/>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1035" name="Slide Number Placeholder 2">
            <a:extLst>
              <a:ext uri="{FF2B5EF4-FFF2-40B4-BE49-F238E27FC236}">
                <a16:creationId xmlns:a16="http://schemas.microsoft.com/office/drawing/2014/main" id="{D64B4E52-D9B8-4A4C-8826-6513C716F2B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24657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2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rgbClr val="0000A8"/>
              </a:buClr>
            </a:pPr>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105</a:t>
            </a:fld>
            <a:endParaRPr lang="en-US" dirty="0"/>
          </a:p>
        </p:txBody>
      </p:sp>
      <p:pic>
        <p:nvPicPr>
          <p:cNvPr id="7" name="Picture 6" descr="Kurose&amp;Ross 8th edition photo">
            <a:extLst>
              <a:ext uri="{FF2B5EF4-FFF2-40B4-BE49-F238E27FC236}">
                <a16:creationId xmlns:a16="http://schemas.microsoft.com/office/drawing/2014/main" id="{32D6009B-3949-F544-A9DE-CB9BC7D568C7}"/>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31540999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62" name="Rectangle 3">
            <a:extLst>
              <a:ext uri="{FF2B5EF4-FFF2-40B4-BE49-F238E27FC236}">
                <a16:creationId xmlns:a16="http://schemas.microsoft.com/office/drawing/2014/main" id="{DE711DC5-9C34-FB4F-827E-14567B9170D7}"/>
              </a:ext>
            </a:extLst>
          </p:cNvPr>
          <p:cNvSpPr txBox="1">
            <a:spLocks noChangeArrowheads="1"/>
          </p:cNvSpPr>
          <p:nvPr/>
        </p:nvSpPr>
        <p:spPr bwMode="auto">
          <a:xfrm>
            <a:off x="838200" y="1446842"/>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goal:</a:t>
            </a:r>
            <a:r>
              <a:rPr kumimoji="0" lang="en-US" altLang="en-US" sz="3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rPr>
              <a:t> learn how to build client/server applications that communicate using sockets</a:t>
            </a:r>
            <a:endPar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door between application process and end-end-transport protocol </a:t>
            </a:r>
          </a:p>
        </p:txBody>
      </p:sp>
      <p:sp>
        <p:nvSpPr>
          <p:cNvPr id="117" name="Freeform 66">
            <a:extLst>
              <a:ext uri="{FF2B5EF4-FFF2-40B4-BE49-F238E27FC236}">
                <a16:creationId xmlns:a16="http://schemas.microsoft.com/office/drawing/2014/main" id="{532EF64A-98FA-854C-BC6E-37DCF5442402}"/>
              </a:ext>
            </a:extLst>
          </p:cNvPr>
          <p:cNvSpPr>
            <a:spLocks/>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7">
            <a:extLst>
              <a:ext uri="{FF2B5EF4-FFF2-40B4-BE49-F238E27FC236}">
                <a16:creationId xmlns:a16="http://schemas.microsoft.com/office/drawing/2014/main" id="{0B3FAB7F-D751-694B-8438-BA60B5BE46B5}"/>
              </a:ext>
            </a:extLst>
          </p:cNvPr>
          <p:cNvSpPr>
            <a:spLocks/>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51">
            <a:extLst>
              <a:ext uri="{FF2B5EF4-FFF2-40B4-BE49-F238E27FC236}">
                <a16:creationId xmlns:a16="http://schemas.microsoft.com/office/drawing/2014/main" id="{31F42B0C-9D7E-B148-8731-AA200CC8E7BC}"/>
              </a:ext>
            </a:extLst>
          </p:cNvPr>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120" name="Line 52">
            <a:extLst>
              <a:ext uri="{FF2B5EF4-FFF2-40B4-BE49-F238E27FC236}">
                <a16:creationId xmlns:a16="http://schemas.microsoft.com/office/drawing/2014/main" id="{4BBAA32D-9FE8-6946-993E-FD9CF5FF2D22}"/>
              </a:ext>
            </a:extLst>
          </p:cNvPr>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53">
            <a:extLst>
              <a:ext uri="{FF2B5EF4-FFF2-40B4-BE49-F238E27FC236}">
                <a16:creationId xmlns:a16="http://schemas.microsoft.com/office/drawing/2014/main" id="{8DD3EB16-70D9-0E41-9219-8BACFD2FF0FE}"/>
              </a:ext>
            </a:extLst>
          </p:cNvPr>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56">
            <a:extLst>
              <a:ext uri="{FF2B5EF4-FFF2-40B4-BE49-F238E27FC236}">
                <a16:creationId xmlns:a16="http://schemas.microsoft.com/office/drawing/2014/main" id="{DE211F08-2700-6642-9DC3-1997DC8EDCDD}"/>
              </a:ext>
            </a:extLst>
          </p:cNvPr>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123" name="Freeform 45">
            <a:extLst>
              <a:ext uri="{FF2B5EF4-FFF2-40B4-BE49-F238E27FC236}">
                <a16:creationId xmlns:a16="http://schemas.microsoft.com/office/drawing/2014/main" id="{07B0F571-0623-E94E-AC3A-B1389138AC28}"/>
              </a:ext>
            </a:extLst>
          </p:cNvPr>
          <p:cNvSpPr>
            <a:spLocks/>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23">
            <a:extLst>
              <a:ext uri="{FF2B5EF4-FFF2-40B4-BE49-F238E27FC236}">
                <a16:creationId xmlns:a16="http://schemas.microsoft.com/office/drawing/2014/main" id="{5F3EC8D2-BC57-284F-B438-D2889E964E36}"/>
              </a:ext>
            </a:extLst>
          </p:cNvPr>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5" name="Rectangle 24">
            <a:extLst>
              <a:ext uri="{FF2B5EF4-FFF2-40B4-BE49-F238E27FC236}">
                <a16:creationId xmlns:a16="http://schemas.microsoft.com/office/drawing/2014/main" id="{48E3F4A8-8297-154C-8417-C2DCBDE270E5}"/>
              </a:ext>
            </a:extLst>
          </p:cNvPr>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Line 25">
            <a:extLst>
              <a:ext uri="{FF2B5EF4-FFF2-40B4-BE49-F238E27FC236}">
                <a16:creationId xmlns:a16="http://schemas.microsoft.com/office/drawing/2014/main" id="{105AE91D-03CF-5F44-82E5-D8920536B375}"/>
              </a:ext>
            </a:extLst>
          </p:cNvPr>
          <p:cNvSpPr>
            <a:spLocks noChangeShapeType="1"/>
          </p:cNvSpPr>
          <p:nvPr/>
        </p:nvSpPr>
        <p:spPr bwMode="auto">
          <a:xfrm>
            <a:off x="3413542" y="44316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26">
            <a:extLst>
              <a:ext uri="{FF2B5EF4-FFF2-40B4-BE49-F238E27FC236}">
                <a16:creationId xmlns:a16="http://schemas.microsoft.com/office/drawing/2014/main" id="{68C4EA48-A98F-F641-BB8C-5DF3E3907ECC}"/>
              </a:ext>
            </a:extLst>
          </p:cNvPr>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28" name="Line 27">
            <a:extLst>
              <a:ext uri="{FF2B5EF4-FFF2-40B4-BE49-F238E27FC236}">
                <a16:creationId xmlns:a16="http://schemas.microsoft.com/office/drawing/2014/main" id="{E85BFD82-4C55-F145-9B37-39406E46DD38}"/>
              </a:ext>
            </a:extLst>
          </p:cNvPr>
          <p:cNvSpPr>
            <a:spLocks noChangeShapeType="1"/>
          </p:cNvSpPr>
          <p:nvPr/>
        </p:nvSpPr>
        <p:spPr bwMode="auto">
          <a:xfrm>
            <a:off x="3421479" y="475234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28">
            <a:extLst>
              <a:ext uri="{FF2B5EF4-FFF2-40B4-BE49-F238E27FC236}">
                <a16:creationId xmlns:a16="http://schemas.microsoft.com/office/drawing/2014/main" id="{428A6E03-2BA0-6243-85AC-2DD8D7EB6CA1}"/>
              </a:ext>
            </a:extLst>
          </p:cNvPr>
          <p:cNvSpPr>
            <a:spLocks noChangeShapeType="1"/>
          </p:cNvSpPr>
          <p:nvPr/>
        </p:nvSpPr>
        <p:spPr bwMode="auto">
          <a:xfrm>
            <a:off x="3407192" y="506190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29">
            <a:extLst>
              <a:ext uri="{FF2B5EF4-FFF2-40B4-BE49-F238E27FC236}">
                <a16:creationId xmlns:a16="http://schemas.microsoft.com/office/drawing/2014/main" id="{80E8C02C-0DBA-6E4F-BBEC-8772FE1F381F}"/>
              </a:ext>
            </a:extLst>
          </p:cNvPr>
          <p:cNvSpPr>
            <a:spLocks noChangeShapeType="1"/>
          </p:cNvSpPr>
          <p:nvPr/>
        </p:nvSpPr>
        <p:spPr bwMode="auto">
          <a:xfrm>
            <a:off x="3407192" y="534765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26">
            <a:extLst>
              <a:ext uri="{FF2B5EF4-FFF2-40B4-BE49-F238E27FC236}">
                <a16:creationId xmlns:a16="http://schemas.microsoft.com/office/drawing/2014/main" id="{E521FADF-C422-1E4C-A4EF-0C457D015D37}"/>
              </a:ext>
            </a:extLst>
          </p:cNvPr>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32" name="Text Box 26">
            <a:extLst>
              <a:ext uri="{FF2B5EF4-FFF2-40B4-BE49-F238E27FC236}">
                <a16:creationId xmlns:a16="http://schemas.microsoft.com/office/drawing/2014/main" id="{2BD2A730-1670-1444-BFD6-C3B745F28EF4}"/>
              </a:ext>
            </a:extLst>
          </p:cNvPr>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33" name="Text Box 26">
            <a:extLst>
              <a:ext uri="{FF2B5EF4-FFF2-40B4-BE49-F238E27FC236}">
                <a16:creationId xmlns:a16="http://schemas.microsoft.com/office/drawing/2014/main" id="{F1BA5AB6-F404-DF48-BA11-738F64F024FD}"/>
              </a:ext>
            </a:extLst>
          </p:cNvPr>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34" name="Text Box 26">
            <a:extLst>
              <a:ext uri="{FF2B5EF4-FFF2-40B4-BE49-F238E27FC236}">
                <a16:creationId xmlns:a16="http://schemas.microsoft.com/office/drawing/2014/main" id="{E65C1E73-F682-E145-9DAF-B7E55ECCE7B6}"/>
              </a:ext>
            </a:extLst>
          </p:cNvPr>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35" name="Oval 57">
            <a:extLst>
              <a:ext uri="{FF2B5EF4-FFF2-40B4-BE49-F238E27FC236}">
                <a16:creationId xmlns:a16="http://schemas.microsoft.com/office/drawing/2014/main" id="{64DC0B32-AD14-4F4C-AA5D-A0175C3E0687}"/>
              </a:ext>
            </a:extLst>
          </p:cNvPr>
          <p:cNvSpPr>
            <a:spLocks noChangeArrowheads="1"/>
          </p:cNvSpPr>
          <p:nvPr/>
        </p:nvSpPr>
        <p:spPr bwMode="auto">
          <a:xfrm>
            <a:off x="3538954" y="3936370"/>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41" name="Rectangle 23">
            <a:extLst>
              <a:ext uri="{FF2B5EF4-FFF2-40B4-BE49-F238E27FC236}">
                <a16:creationId xmlns:a16="http://schemas.microsoft.com/office/drawing/2014/main" id="{54E0D8CA-A90B-D443-A809-60E5D3C430E0}"/>
              </a:ext>
            </a:extLst>
          </p:cNvPr>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68855CF6-22DF-7942-990A-E44BCC268037}"/>
              </a:ext>
            </a:extLst>
          </p:cNvPr>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333B2DFF-19AD-5D41-A13A-CAD8D4D1E7AA}"/>
              </a:ext>
            </a:extLst>
          </p:cNvPr>
          <p:cNvSpPr>
            <a:spLocks noChangeShapeType="1"/>
          </p:cNvSpPr>
          <p:nvPr/>
        </p:nvSpPr>
        <p:spPr bwMode="auto">
          <a:xfrm>
            <a:off x="7075904" y="440309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ABD5AE77-C968-524B-8267-F5F9D07A9CF7}"/>
              </a:ext>
            </a:extLst>
          </p:cNvPr>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655A70A-1998-F04C-9071-DB527B7184C0}"/>
              </a:ext>
            </a:extLst>
          </p:cNvPr>
          <p:cNvSpPr>
            <a:spLocks noChangeShapeType="1"/>
          </p:cNvSpPr>
          <p:nvPr/>
        </p:nvSpPr>
        <p:spPr bwMode="auto">
          <a:xfrm>
            <a:off x="7083842" y="47237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FFFB9613-6926-D64E-9BCE-95B470FE283A}"/>
              </a:ext>
            </a:extLst>
          </p:cNvPr>
          <p:cNvSpPr>
            <a:spLocks noChangeShapeType="1"/>
          </p:cNvSpPr>
          <p:nvPr/>
        </p:nvSpPr>
        <p:spPr bwMode="auto">
          <a:xfrm>
            <a:off x="7069554" y="503333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4AA23EE-17EA-094E-A14C-C35EF1D4E761}"/>
              </a:ext>
            </a:extLst>
          </p:cNvPr>
          <p:cNvSpPr>
            <a:spLocks noChangeShapeType="1"/>
          </p:cNvSpPr>
          <p:nvPr/>
        </p:nvSpPr>
        <p:spPr bwMode="auto">
          <a:xfrm>
            <a:off x="7069554" y="531908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159414D4-A31C-4C4B-AD86-719BE126A831}"/>
              </a:ext>
            </a:extLst>
          </p:cNvPr>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6D188352-EF4C-FE42-8176-6AE1E5353883}"/>
              </a:ext>
            </a:extLst>
          </p:cNvPr>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2E91368D-F47D-2247-9B9B-1AA9BD1A5674}"/>
              </a:ext>
            </a:extLst>
          </p:cNvPr>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CF4D2E62-8AC3-6447-8A4A-38E1546DB977}"/>
              </a:ext>
            </a:extLst>
          </p:cNvPr>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78">
            <a:extLst>
              <a:ext uri="{FF2B5EF4-FFF2-40B4-BE49-F238E27FC236}">
                <a16:creationId xmlns:a16="http://schemas.microsoft.com/office/drawing/2014/main" id="{24268CA0-4017-FA41-A0A9-063CDE36F2E6}"/>
              </a:ext>
            </a:extLst>
          </p:cNvPr>
          <p:cNvSpPr>
            <a:spLocks noChangeArrowheads="1"/>
          </p:cNvSpPr>
          <p:nvPr/>
        </p:nvSpPr>
        <p:spPr bwMode="auto">
          <a:xfrm>
            <a:off x="7201317" y="3907795"/>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58" name="Line 88">
            <a:extLst>
              <a:ext uri="{FF2B5EF4-FFF2-40B4-BE49-F238E27FC236}">
                <a16:creationId xmlns:a16="http://schemas.microsoft.com/office/drawing/2014/main" id="{357D04DF-5A8F-3946-A05F-B134A08152BD}"/>
              </a:ext>
            </a:extLst>
          </p:cNvPr>
          <p:cNvSpPr>
            <a:spLocks noChangeShapeType="1"/>
          </p:cNvSpPr>
          <p:nvPr/>
        </p:nvSpPr>
        <p:spPr bwMode="auto">
          <a:xfrm flipH="1">
            <a:off x="8258592" y="4039558"/>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9" name="Line 89">
            <a:extLst>
              <a:ext uri="{FF2B5EF4-FFF2-40B4-BE49-F238E27FC236}">
                <a16:creationId xmlns:a16="http://schemas.microsoft.com/office/drawing/2014/main" id="{1F64B7FA-0FDF-AA41-954C-B46F96B69793}"/>
              </a:ext>
            </a:extLst>
          </p:cNvPr>
          <p:cNvSpPr>
            <a:spLocks noChangeShapeType="1"/>
          </p:cNvSpPr>
          <p:nvPr/>
        </p:nvSpPr>
        <p:spPr bwMode="auto">
          <a:xfrm>
            <a:off x="8484017" y="4465008"/>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0" name="Line 90">
            <a:extLst>
              <a:ext uri="{FF2B5EF4-FFF2-40B4-BE49-F238E27FC236}">
                <a16:creationId xmlns:a16="http://schemas.microsoft.com/office/drawing/2014/main" id="{1C49FAA4-451C-9346-B2A1-9DADDB3735D1}"/>
              </a:ext>
            </a:extLst>
          </p:cNvPr>
          <p:cNvSpPr>
            <a:spLocks noChangeShapeType="1"/>
          </p:cNvSpPr>
          <p:nvPr/>
        </p:nvSpPr>
        <p:spPr bwMode="auto">
          <a:xfrm flipH="1">
            <a:off x="8507829" y="4965070"/>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3E6F8F39-CC95-5944-86C7-18592B3F79C2}"/>
              </a:ext>
            </a:extLst>
          </p:cNvPr>
          <p:cNvGrpSpPr/>
          <p:nvPr/>
        </p:nvGrpSpPr>
        <p:grpSpPr>
          <a:xfrm>
            <a:off x="3786604" y="3720470"/>
            <a:ext cx="4208463" cy="801688"/>
            <a:chOff x="3786604" y="3720470"/>
            <a:chExt cx="4208463" cy="801688"/>
          </a:xfrm>
        </p:grpSpPr>
        <p:grpSp>
          <p:nvGrpSpPr>
            <p:cNvPr id="136" name="Group 58">
              <a:extLst>
                <a:ext uri="{FF2B5EF4-FFF2-40B4-BE49-F238E27FC236}">
                  <a16:creationId xmlns:a16="http://schemas.microsoft.com/office/drawing/2014/main" id="{E675645C-771D-1C4D-BD09-0A50219A704A}"/>
                </a:ext>
              </a:extLst>
            </p:cNvPr>
            <p:cNvGrpSpPr>
              <a:grpSpLocks/>
            </p:cNvGrpSpPr>
            <p:nvPr/>
          </p:nvGrpSpPr>
          <p:grpSpPr bwMode="auto">
            <a:xfrm>
              <a:off x="3786604" y="4296733"/>
              <a:ext cx="546100" cy="225425"/>
              <a:chOff x="1287" y="2524"/>
              <a:chExt cx="260" cy="100"/>
            </a:xfrm>
          </p:grpSpPr>
          <p:sp>
            <p:nvSpPr>
              <p:cNvPr id="137" name="Rectangle 59">
                <a:extLst>
                  <a:ext uri="{FF2B5EF4-FFF2-40B4-BE49-F238E27FC236}">
                    <a16:creationId xmlns:a16="http://schemas.microsoft.com/office/drawing/2014/main" id="{4BD7EDAC-534F-D84F-8E24-977FE250A0C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Rectangle 60">
                <a:extLst>
                  <a:ext uri="{FF2B5EF4-FFF2-40B4-BE49-F238E27FC236}">
                    <a16:creationId xmlns:a16="http://schemas.microsoft.com/office/drawing/2014/main" id="{522C0AA5-89A7-AE45-9EA6-0984C3D36702}"/>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61">
                <a:extLst>
                  <a:ext uri="{FF2B5EF4-FFF2-40B4-BE49-F238E27FC236}">
                    <a16:creationId xmlns:a16="http://schemas.microsoft.com/office/drawing/2014/main" id="{E45B888C-A7C7-C04F-96C2-AC5495901CD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62">
                <a:extLst>
                  <a:ext uri="{FF2B5EF4-FFF2-40B4-BE49-F238E27FC236}">
                    <a16:creationId xmlns:a16="http://schemas.microsoft.com/office/drawing/2014/main" id="{6D259067-30CA-3A43-B969-2FED80C101C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79">
              <a:extLst>
                <a:ext uri="{FF2B5EF4-FFF2-40B4-BE49-F238E27FC236}">
                  <a16:creationId xmlns:a16="http://schemas.microsoft.com/office/drawing/2014/main" id="{2953A696-2D0B-4946-96FC-8F6534A2F156}"/>
                </a:ext>
              </a:extLst>
            </p:cNvPr>
            <p:cNvGrpSpPr>
              <a:grpSpLocks/>
            </p:cNvGrpSpPr>
            <p:nvPr/>
          </p:nvGrpSpPr>
          <p:grpSpPr bwMode="auto">
            <a:xfrm>
              <a:off x="7448967" y="4268158"/>
              <a:ext cx="546100" cy="225425"/>
              <a:chOff x="1287" y="2524"/>
              <a:chExt cx="260" cy="100"/>
            </a:xfrm>
          </p:grpSpPr>
          <p:sp>
            <p:nvSpPr>
              <p:cNvPr id="154" name="Rectangle 80">
                <a:extLst>
                  <a:ext uri="{FF2B5EF4-FFF2-40B4-BE49-F238E27FC236}">
                    <a16:creationId xmlns:a16="http://schemas.microsoft.com/office/drawing/2014/main" id="{313605CC-1AC5-8944-94FF-94268AD80469}"/>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81">
                <a:extLst>
                  <a:ext uri="{FF2B5EF4-FFF2-40B4-BE49-F238E27FC236}">
                    <a16:creationId xmlns:a16="http://schemas.microsoft.com/office/drawing/2014/main" id="{BAFE64F2-A025-9F4E-99C9-ACC9BFF25919}"/>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6" name="Rectangle 82">
                <a:extLst>
                  <a:ext uri="{FF2B5EF4-FFF2-40B4-BE49-F238E27FC236}">
                    <a16:creationId xmlns:a16="http://schemas.microsoft.com/office/drawing/2014/main" id="{3829DF34-8663-6146-9BA0-7632285CE66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83">
                <a:extLst>
                  <a:ext uri="{FF2B5EF4-FFF2-40B4-BE49-F238E27FC236}">
                    <a16:creationId xmlns:a16="http://schemas.microsoft.com/office/drawing/2014/main" id="{D148D136-2E3F-5745-9E50-2A0525F6E166}"/>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1" name="Text Box 56">
              <a:extLst>
                <a:ext uri="{FF2B5EF4-FFF2-40B4-BE49-F238E27FC236}">
                  <a16:creationId xmlns:a16="http://schemas.microsoft.com/office/drawing/2014/main" id="{0AD3AB67-1B7A-DC4C-8CF0-ED4CE6AD679E}"/>
                </a:ext>
              </a:extLst>
            </p:cNvPr>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62" name="Line 92">
              <a:extLst>
                <a:ext uri="{FF2B5EF4-FFF2-40B4-BE49-F238E27FC236}">
                  <a16:creationId xmlns:a16="http://schemas.microsoft.com/office/drawing/2014/main" id="{143E3CCF-902D-1B48-A226-00DCF5BF008C}"/>
                </a:ext>
              </a:extLst>
            </p:cNvPr>
            <p:cNvSpPr>
              <a:spLocks noChangeShapeType="1"/>
            </p:cNvSpPr>
            <p:nvPr/>
          </p:nvSpPr>
          <p:spPr bwMode="auto">
            <a:xfrm flipV="1">
              <a:off x="4424779" y="3920495"/>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93">
              <a:extLst>
                <a:ext uri="{FF2B5EF4-FFF2-40B4-BE49-F238E27FC236}">
                  <a16:creationId xmlns:a16="http://schemas.microsoft.com/office/drawing/2014/main" id="{C4134BE9-E71D-0348-B019-E892502C5FBE}"/>
                </a:ext>
              </a:extLst>
            </p:cNvPr>
            <p:cNvSpPr>
              <a:spLocks noChangeShapeType="1"/>
            </p:cNvSpPr>
            <p:nvPr/>
          </p:nvSpPr>
          <p:spPr bwMode="auto">
            <a:xfrm flipH="1" flipV="1">
              <a:off x="6359942" y="3909383"/>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4" name="Group 96">
            <a:extLst>
              <a:ext uri="{FF2B5EF4-FFF2-40B4-BE49-F238E27FC236}">
                <a16:creationId xmlns:a16="http://schemas.microsoft.com/office/drawing/2014/main" id="{9A6CA79B-4989-1B42-B637-EB423445684E}"/>
              </a:ext>
            </a:extLst>
          </p:cNvPr>
          <p:cNvGrpSpPr>
            <a:grpSpLocks/>
          </p:cNvGrpSpPr>
          <p:nvPr/>
        </p:nvGrpSpPr>
        <p:grpSpPr bwMode="auto">
          <a:xfrm>
            <a:off x="2214979" y="4974595"/>
            <a:ext cx="719138" cy="773113"/>
            <a:chOff x="-44" y="1473"/>
            <a:chExt cx="981" cy="1105"/>
          </a:xfrm>
        </p:grpSpPr>
        <p:pic>
          <p:nvPicPr>
            <p:cNvPr id="165" name="Picture 97" descr="desktop_computer_stylized_medium">
              <a:extLst>
                <a:ext uri="{FF2B5EF4-FFF2-40B4-BE49-F238E27FC236}">
                  <a16:creationId xmlns:a16="http://schemas.microsoft.com/office/drawing/2014/main" id="{52A0739D-A2B2-9B4C-808E-15A031326E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a:extLst>
                <a:ext uri="{FF2B5EF4-FFF2-40B4-BE49-F238E27FC236}">
                  <a16:creationId xmlns:a16="http://schemas.microsoft.com/office/drawing/2014/main" id="{DA46FEF0-4E21-2249-B7F5-7F6F7B7F0DE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7" name="Group 99">
            <a:extLst>
              <a:ext uri="{FF2B5EF4-FFF2-40B4-BE49-F238E27FC236}">
                <a16:creationId xmlns:a16="http://schemas.microsoft.com/office/drawing/2014/main" id="{05F61B1A-C7F7-544F-B009-739C54EFEA01}"/>
              </a:ext>
            </a:extLst>
          </p:cNvPr>
          <p:cNvGrpSpPr>
            <a:grpSpLocks/>
          </p:cNvGrpSpPr>
          <p:nvPr/>
        </p:nvGrpSpPr>
        <p:grpSpPr bwMode="auto">
          <a:xfrm flipH="1">
            <a:off x="8911054" y="5169858"/>
            <a:ext cx="719138" cy="773112"/>
            <a:chOff x="-44" y="1473"/>
            <a:chExt cx="981" cy="1105"/>
          </a:xfrm>
        </p:grpSpPr>
        <p:pic>
          <p:nvPicPr>
            <p:cNvPr id="168" name="Picture 100" descr="desktop_computer_stylized_medium">
              <a:extLst>
                <a:ext uri="{FF2B5EF4-FFF2-40B4-BE49-F238E27FC236}">
                  <a16:creationId xmlns:a16="http://schemas.microsoft.com/office/drawing/2014/main" id="{23181BD9-C2D1-5E4C-A8EE-29F5422B9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a:extLst>
                <a:ext uri="{FF2B5EF4-FFF2-40B4-BE49-F238E27FC236}">
                  <a16:creationId xmlns:a16="http://schemas.microsoft.com/office/drawing/2014/main" id="{2BA7DD97-C4EE-0C4B-B331-0E1CF367E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2">
            <a:extLst>
              <a:ext uri="{FF2B5EF4-FFF2-40B4-BE49-F238E27FC236}">
                <a16:creationId xmlns:a16="http://schemas.microsoft.com/office/drawing/2014/main" id="{1C5A2542-7006-334B-B956-C24DF5F2D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106</a:t>
            </a:fld>
            <a:endParaRPr lang="en-US" dirty="0"/>
          </a:p>
        </p:txBody>
      </p:sp>
    </p:spTree>
    <p:extLst>
      <p:ext uri="{BB962C8B-B14F-4D97-AF65-F5344CB8AC3E}">
        <p14:creationId xmlns:p14="http://schemas.microsoft.com/office/powerpoint/2010/main" val="405261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58" name="Rectangle 3">
            <a:extLst>
              <a:ext uri="{FF2B5EF4-FFF2-40B4-BE49-F238E27FC236}">
                <a16:creationId xmlns:a16="http://schemas.microsoft.com/office/drawing/2014/main" id="{616F4545-210A-A74D-A31A-E4339596B317}"/>
              </a:ext>
            </a:extLst>
          </p:cNvPr>
          <p:cNvSpPr>
            <a:spLocks noGrp="1" noChangeArrowheads="1"/>
          </p:cNvSpPr>
          <p:nvPr>
            <p:ph idx="1"/>
          </p:nvPr>
        </p:nvSpPr>
        <p:spPr>
          <a:xfrm>
            <a:off x="838199" y="1513591"/>
            <a:ext cx="10798277" cy="1742641"/>
          </a:xfrm>
        </p:spPr>
        <p:txBody>
          <a:bodyPr>
            <a:normAutofit/>
          </a:bodyPr>
          <a:lstStyle/>
          <a:p>
            <a:pPr marL="342900" lvl="1" indent="-342900">
              <a:buSzPct val="65000"/>
              <a:buFont typeface="Wingdings" pitchFamily="2" charset="2"/>
              <a:buNone/>
            </a:pPr>
            <a:r>
              <a:rPr lang="en-US" altLang="en-US" sz="3200" dirty="0">
                <a:solidFill>
                  <a:srgbClr val="22228B"/>
                </a:solidFill>
                <a:ea typeface="ＭＳ Ｐゴシック" panose="020B0600070205080204" pitchFamily="34" charset="-128"/>
              </a:rPr>
              <a:t>Two socket types for two transport services:</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UDP:</a:t>
            </a:r>
            <a:r>
              <a:rPr lang="en-US" altLang="en-US" sz="3200" dirty="0">
                <a:solidFill>
                  <a:srgbClr val="000000"/>
                </a:solidFill>
                <a:ea typeface="ＭＳ Ｐゴシック" panose="020B0600070205080204" pitchFamily="34" charset="-128"/>
              </a:rPr>
              <a:t> </a:t>
            </a:r>
            <a:r>
              <a:rPr lang="en-US" altLang="en-US" sz="3200" dirty="0">
                <a:ea typeface="ＭＳ Ｐゴシック" panose="020B0600070205080204" pitchFamily="34" charset="-128"/>
              </a:rPr>
              <a:t>unreliable datagram </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TCP:</a:t>
            </a:r>
            <a:r>
              <a:rPr lang="en-US" altLang="en-US" sz="3200" dirty="0">
                <a:ea typeface="ＭＳ Ｐゴシック" panose="020B0600070205080204" pitchFamily="34" charset="-128"/>
              </a:rPr>
              <a:t> reliable, byte stream-oriented</a:t>
            </a:r>
            <a:endParaRPr lang="en-US" altLang="en-US" dirty="0">
              <a:latin typeface="Gill Sans MT" panose="020B0502020104020203" pitchFamily="34" charset="77"/>
              <a:ea typeface="ＭＳ Ｐゴシック" panose="020B0600070205080204" pitchFamily="34" charset="-128"/>
            </a:endParaRPr>
          </a:p>
        </p:txBody>
      </p:sp>
      <p:sp>
        <p:nvSpPr>
          <p:cNvPr id="59" name="Rectangle 3">
            <a:extLst>
              <a:ext uri="{FF2B5EF4-FFF2-40B4-BE49-F238E27FC236}">
                <a16:creationId xmlns:a16="http://schemas.microsoft.com/office/drawing/2014/main" id="{E8FBE9BD-5125-8341-AC98-0DB0D8C28ED1}"/>
              </a:ext>
            </a:extLst>
          </p:cNvPr>
          <p:cNvSpPr txBox="1">
            <a:spLocks noChangeArrowheads="1"/>
          </p:cNvSpPr>
          <p:nvPr/>
        </p:nvSpPr>
        <p:spPr bwMode="auto">
          <a:xfrm>
            <a:off x="878760" y="3291529"/>
            <a:ext cx="10798277" cy="3481388"/>
          </a:xfrm>
          <a:prstGeom prst="rect">
            <a:avLst/>
          </a:prstGeom>
          <a:noFill/>
          <a:ln w="9525">
            <a:noFill/>
            <a:miter lim="800000"/>
            <a:headEnd/>
            <a:tailEnd/>
          </a:ln>
        </p:spPr>
        <p:txBody>
          <a:bodyPr/>
          <a:lstStyle/>
          <a:p>
            <a:pPr marL="342900" marR="0" lvl="1"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sz="3200" b="0" i="0" u="none" strike="noStrike" kern="0" cap="none" spc="0" normalizeH="0" baseline="0" noProof="0" dirty="0">
                <a:ln>
                  <a:noFill/>
                </a:ln>
                <a:solidFill>
                  <a:srgbClr val="0000A3"/>
                </a:solidFill>
                <a:effectLst/>
                <a:uLnTx/>
                <a:uFillTx/>
                <a:latin typeface="Calibri" panose="020F0502020204030204"/>
                <a:ea typeface="ＭＳ Ｐゴシック" charset="0"/>
                <a:cs typeface="+mn-cs"/>
              </a:rPr>
              <a:t>Application Example: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reads a line of characters (data) from its keyboard and sends data to server</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receives the data and converts characters to uppercase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sends modified data to client</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receives modified data and displays line on its screen</a:t>
            </a:r>
          </a:p>
        </p:txBody>
      </p:sp>
      <p:sp>
        <p:nvSpPr>
          <p:cNvPr id="5" name="Slide Number Placeholder 2">
            <a:extLst>
              <a:ext uri="{FF2B5EF4-FFF2-40B4-BE49-F238E27FC236}">
                <a16:creationId xmlns:a16="http://schemas.microsoft.com/office/drawing/2014/main" id="{B86523E8-8571-1B4B-B7F3-5188B316872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107</a:t>
            </a:fld>
            <a:endParaRPr lang="en-US" dirty="0"/>
          </a:p>
        </p:txBody>
      </p:sp>
    </p:spTree>
    <p:extLst>
      <p:ext uri="{BB962C8B-B14F-4D97-AF65-F5344CB8AC3E}">
        <p14:creationId xmlns:p14="http://schemas.microsoft.com/office/powerpoint/2010/main" val="376229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04333" y="333288"/>
            <a:ext cx="10515600" cy="894622"/>
          </a:xfrm>
        </p:spPr>
        <p:txBody>
          <a:bodyPr>
            <a:normAutofit/>
          </a:bodyPr>
          <a:lstStyle/>
          <a:p>
            <a:r>
              <a:rPr lang="en-US" altLang="en-US" sz="4400" dirty="0">
                <a:ea typeface="ＭＳ Ｐゴシック" panose="020B0600070205080204" pitchFamily="34" charset="-128"/>
              </a:rPr>
              <a:t>Socket programming with UDP </a:t>
            </a:r>
          </a:p>
        </p:txBody>
      </p:sp>
      <p:sp>
        <p:nvSpPr>
          <p:cNvPr id="8" name="Rectangle 3">
            <a:extLst>
              <a:ext uri="{FF2B5EF4-FFF2-40B4-BE49-F238E27FC236}">
                <a16:creationId xmlns:a16="http://schemas.microsoft.com/office/drawing/2014/main" id="{6CF53D30-07DA-0041-8212-FA74FE4546A8}"/>
              </a:ext>
            </a:extLst>
          </p:cNvPr>
          <p:cNvSpPr>
            <a:spLocks noGrp="1" noChangeArrowheads="1"/>
          </p:cNvSpPr>
          <p:nvPr>
            <p:ph sz="half" idx="1"/>
          </p:nvPr>
        </p:nvSpPr>
        <p:spPr>
          <a:xfrm>
            <a:off x="714803" y="1318820"/>
            <a:ext cx="6363331" cy="4853335"/>
          </a:xfrm>
        </p:spPr>
        <p:txBody>
          <a:bodyPr>
            <a:normAutofit/>
          </a:bodyPr>
          <a:lstStyle/>
          <a:p>
            <a:pPr>
              <a:buFont typeface="Wingdings" pitchFamily="2" charset="2"/>
              <a:buNone/>
            </a:pPr>
            <a:r>
              <a:rPr lang="en-US" altLang="en-US" sz="3200" dirty="0">
                <a:solidFill>
                  <a:srgbClr val="CC0000"/>
                </a:solidFill>
                <a:ea typeface="ＭＳ Ｐゴシック" panose="020B0600070205080204" pitchFamily="34" charset="-128"/>
              </a:rPr>
              <a:t>UDP: </a:t>
            </a:r>
            <a:r>
              <a:rPr lang="en-US" altLang="en-US" sz="3200" dirty="0">
                <a:solidFill>
                  <a:srgbClr val="0000A3"/>
                </a:solidFill>
                <a:ea typeface="ＭＳ Ｐゴシック" panose="020B0600070205080204" pitchFamily="34" charset="-128"/>
              </a:rPr>
              <a:t>no “</a:t>
            </a:r>
            <a:r>
              <a:rPr lang="en-US" altLang="ja-JP" sz="3200" dirty="0">
                <a:solidFill>
                  <a:srgbClr val="0000A3"/>
                </a:solidFill>
                <a:ea typeface="ＭＳ Ｐゴシック" panose="020B0600070205080204" pitchFamily="34" charset="-128"/>
              </a:rPr>
              <a:t>connection” between client and server:</a:t>
            </a:r>
          </a:p>
          <a:p>
            <a:pPr marL="466725" indent="-292100">
              <a:spcBef>
                <a:spcPts val="400"/>
              </a:spcBef>
            </a:pPr>
            <a:r>
              <a:rPr lang="en-US" altLang="en-US" dirty="0">
                <a:ea typeface="ＭＳ Ｐゴシック" panose="020B0600070205080204" pitchFamily="34" charset="-128"/>
              </a:rPr>
              <a:t>no handshaking before sending data</a:t>
            </a:r>
          </a:p>
          <a:p>
            <a:pPr marL="466725" indent="-292100">
              <a:spcBef>
                <a:spcPts val="400"/>
              </a:spcBef>
            </a:pPr>
            <a:r>
              <a:rPr lang="en-US" altLang="en-US" dirty="0">
                <a:ea typeface="ＭＳ Ｐゴシック" panose="020B0600070205080204" pitchFamily="34" charset="-128"/>
              </a:rPr>
              <a:t>sender explicitly attaches IP destination address and port # to each packet</a:t>
            </a:r>
          </a:p>
          <a:p>
            <a:pPr marL="466725" indent="-292100">
              <a:spcBef>
                <a:spcPts val="400"/>
              </a:spcBef>
            </a:pPr>
            <a:r>
              <a:rPr lang="en-US" altLang="en-US" dirty="0">
                <a:ea typeface="ＭＳ Ｐゴシック" panose="020B0600070205080204" pitchFamily="34" charset="-128"/>
              </a:rPr>
              <a:t>receiver extracts sender IP address and port# from received packet</a:t>
            </a: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p:txBody>
      </p:sp>
      <p:sp>
        <p:nvSpPr>
          <p:cNvPr id="6" name="Rectangle 3">
            <a:extLst>
              <a:ext uri="{FF2B5EF4-FFF2-40B4-BE49-F238E27FC236}">
                <a16:creationId xmlns:a16="http://schemas.microsoft.com/office/drawing/2014/main" id="{D0E341AE-C6C9-1C45-BF8F-D552077CBC01}"/>
              </a:ext>
            </a:extLst>
          </p:cNvPr>
          <p:cNvSpPr txBox="1">
            <a:spLocks noChangeArrowheads="1"/>
          </p:cNvSpPr>
          <p:nvPr/>
        </p:nvSpPr>
        <p:spPr>
          <a:xfrm>
            <a:off x="680936" y="4553087"/>
            <a:ext cx="10352496" cy="21774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transmitted data may be lost or received out-of-order</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a:p>
            <a:pPr marL="466725" marR="0" lvl="0" indent="-292100" algn="l" defTabSz="914400" rtl="0" eaLnBrk="1" fontAlgn="auto" latinLnBrk="0" hangingPunct="1">
              <a:lnSpc>
                <a:spcPct val="100000"/>
              </a:lnSpc>
              <a:spcBef>
                <a:spcPct val="0"/>
              </a:spcBef>
              <a:spcAft>
                <a:spcPts val="0"/>
              </a:spcAft>
              <a:buClr>
                <a:srgbClr val="010086"/>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provides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transfer  of groups of bytes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between client and server processes</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32626431-77B6-C54A-8DC7-1033C90BA81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108</a:t>
            </a:fld>
            <a:endParaRPr lang="en-US" dirty="0"/>
          </a:p>
        </p:txBody>
      </p:sp>
    </p:spTree>
    <p:extLst>
      <p:ext uri="{BB962C8B-B14F-4D97-AF65-F5344CB8AC3E}">
        <p14:creationId xmlns:p14="http://schemas.microsoft.com/office/powerpoint/2010/main" val="498042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dissolv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dissolv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dissolve">
                                      <p:cBhvr>
                                        <p:cTn id="22" dur="500"/>
                                        <p:tgtEl>
                                          <p:spTgt spid="6">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1" end="1"/>
                                            </p:txEl>
                                          </p:spTgt>
                                        </p:tgtEl>
                                        <p:attrNameLst>
                                          <p:attrName>style.visibility</p:attrName>
                                        </p:attrNameLst>
                                      </p:cBhvr>
                                      <p:to>
                                        <p:strVal val="visible"/>
                                      </p:to>
                                    </p:set>
                                    <p:animEffect transition="in" filter="dissolve">
                                      <p:cBhvr>
                                        <p:cTn id="27" dur="500"/>
                                        <p:tgtEl>
                                          <p:spTgt spid="6">
                                            <p:txEl>
                                              <p:pRg st="1" end="1"/>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2" end="2"/>
                                            </p:txEl>
                                          </p:spTgt>
                                        </p:tgtEl>
                                        <p:attrNameLst>
                                          <p:attrName>style.visibility</p:attrName>
                                        </p:attrNameLst>
                                      </p:cBhvr>
                                      <p:to>
                                        <p:strVal val="visible"/>
                                      </p:to>
                                    </p:set>
                                    <p:animEffect transition="in" filter="dissolve">
                                      <p:cBhvr>
                                        <p:cTn id="30"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UDP</a:t>
            </a:r>
          </a:p>
        </p:txBody>
      </p:sp>
      <p:grpSp>
        <p:nvGrpSpPr>
          <p:cNvPr id="37" name="Group 4">
            <a:extLst>
              <a:ext uri="{FF2B5EF4-FFF2-40B4-BE49-F238E27FC236}">
                <a16:creationId xmlns:a16="http://schemas.microsoft.com/office/drawing/2014/main" id="{7F44DCB0-3AAB-534C-89CD-DB913DF09229}"/>
              </a:ext>
            </a:extLst>
          </p:cNvPr>
          <p:cNvGrpSpPr>
            <a:grpSpLocks/>
          </p:cNvGrpSpPr>
          <p:nvPr/>
        </p:nvGrpSpPr>
        <p:grpSpPr bwMode="auto">
          <a:xfrm>
            <a:off x="7008229" y="4140035"/>
            <a:ext cx="2211387" cy="2200275"/>
            <a:chOff x="3485" y="2494"/>
            <a:chExt cx="1393" cy="1386"/>
          </a:xfrm>
        </p:grpSpPr>
        <p:grpSp>
          <p:nvGrpSpPr>
            <p:cNvPr id="38" name="Group 5">
              <a:extLst>
                <a:ext uri="{FF2B5EF4-FFF2-40B4-BE49-F238E27FC236}">
                  <a16:creationId xmlns:a16="http://schemas.microsoft.com/office/drawing/2014/main" id="{702C97B7-DA60-0149-85AB-47F1FE0F7F57}"/>
                </a:ext>
              </a:extLst>
            </p:cNvPr>
            <p:cNvGrpSpPr>
              <a:grpSpLocks/>
            </p:cNvGrpSpPr>
            <p:nvPr/>
          </p:nvGrpSpPr>
          <p:grpSpPr bwMode="auto">
            <a:xfrm>
              <a:off x="3485" y="2964"/>
              <a:ext cx="1393" cy="916"/>
              <a:chOff x="3485" y="2964"/>
              <a:chExt cx="1393" cy="916"/>
            </a:xfrm>
          </p:grpSpPr>
          <p:sp>
            <p:nvSpPr>
              <p:cNvPr id="40" name="Text Box 6">
                <a:extLst>
                  <a:ext uri="{FF2B5EF4-FFF2-40B4-BE49-F238E27FC236}">
                    <a16:creationId xmlns:a16="http://schemas.microsoft.com/office/drawing/2014/main" id="{ACD138B3-6FD3-074F-B4D6-833745FCB1A1}"/>
                  </a:ext>
                </a:extLst>
              </p:cNvPr>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1" name="Line 7">
                <a:extLst>
                  <a:ext uri="{FF2B5EF4-FFF2-40B4-BE49-F238E27FC236}">
                    <a16:creationId xmlns:a16="http://schemas.microsoft.com/office/drawing/2014/main" id="{4F1734AF-E8AC-FE4D-A9A8-4AF1B202B402}"/>
                  </a:ext>
                </a:extLst>
              </p:cNvPr>
              <p:cNvSpPr>
                <a:spLocks noChangeShapeType="1"/>
              </p:cNvSpPr>
              <p:nvPr/>
            </p:nvSpPr>
            <p:spPr bwMode="auto">
              <a:xfrm>
                <a:off x="3867" y="3335"/>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Text Box 8">
                <a:extLst>
                  <a:ext uri="{FF2B5EF4-FFF2-40B4-BE49-F238E27FC236}">
                    <a16:creationId xmlns:a16="http://schemas.microsoft.com/office/drawing/2014/main" id="{81054262-2955-D24D-A204-BF36CA6FD4E7}"/>
                  </a:ext>
                </a:extLst>
              </p:cNvPr>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9" name="Line 9">
              <a:extLst>
                <a:ext uri="{FF2B5EF4-FFF2-40B4-BE49-F238E27FC236}">
                  <a16:creationId xmlns:a16="http://schemas.microsoft.com/office/drawing/2014/main" id="{FC178652-3FBA-1743-A65B-D82CC0E63C1B}"/>
                </a:ext>
              </a:extLst>
            </p:cNvPr>
            <p:cNvSpPr>
              <a:spLocks noChangeShapeType="1"/>
            </p:cNvSpPr>
            <p:nvPr/>
          </p:nvSpPr>
          <p:spPr bwMode="auto">
            <a:xfrm>
              <a:off x="3864" y="2494"/>
              <a:ext cx="0" cy="52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 name="Text Box 14">
            <a:extLst>
              <a:ext uri="{FF2B5EF4-FFF2-40B4-BE49-F238E27FC236}">
                <a16:creationId xmlns:a16="http://schemas.microsoft.com/office/drawing/2014/main" id="{9FDD06E3-D412-AA43-B8B8-10BB6577ED95}"/>
              </a:ext>
            </a:extLst>
          </p:cNvPr>
          <p:cNvSpPr txBox="1">
            <a:spLocks noChangeArrowheads="1"/>
          </p:cNvSpPr>
          <p:nvPr/>
        </p:nvSpPr>
        <p:spPr bwMode="auto">
          <a:xfrm>
            <a:off x="7165392" y="148097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1CA67099-9B1F-AF4B-AADB-081B7A2FC10D}"/>
              </a:ext>
            </a:extLst>
          </p:cNvPr>
          <p:cNvGrpSpPr/>
          <p:nvPr/>
        </p:nvGrpSpPr>
        <p:grpSpPr>
          <a:xfrm>
            <a:off x="6878054" y="2115972"/>
            <a:ext cx="4198939" cy="2055813"/>
            <a:chOff x="6878054" y="2115972"/>
            <a:chExt cx="4198939" cy="2055813"/>
          </a:xfrm>
        </p:grpSpPr>
        <p:grpSp>
          <p:nvGrpSpPr>
            <p:cNvPr id="44" name="Group 11">
              <a:extLst>
                <a:ext uri="{FF2B5EF4-FFF2-40B4-BE49-F238E27FC236}">
                  <a16:creationId xmlns:a16="http://schemas.microsoft.com/office/drawing/2014/main" id="{798733F7-216A-784C-9688-7517E2CC9831}"/>
                </a:ext>
              </a:extLst>
            </p:cNvPr>
            <p:cNvGrpSpPr>
              <a:grpSpLocks/>
            </p:cNvGrpSpPr>
            <p:nvPr/>
          </p:nvGrpSpPr>
          <p:grpSpPr bwMode="auto">
            <a:xfrm>
              <a:off x="6890754" y="2115972"/>
              <a:ext cx="3635376" cy="971550"/>
              <a:chOff x="3241" y="1750"/>
              <a:chExt cx="2290" cy="612"/>
            </a:xfrm>
          </p:grpSpPr>
          <p:sp>
            <p:nvSpPr>
              <p:cNvPr id="49" name="Text Box 12">
                <a:extLst>
                  <a:ext uri="{FF2B5EF4-FFF2-40B4-BE49-F238E27FC236}">
                    <a16:creationId xmlns:a16="http://schemas.microsoft.com/office/drawing/2014/main" id="{4BB2271A-4FFC-8048-A612-7E12F9F50E74}"/>
                  </a:ext>
                </a:extLst>
              </p:cNvPr>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Text Box 13">
                <a:extLst>
                  <a:ext uri="{FF2B5EF4-FFF2-40B4-BE49-F238E27FC236}">
                    <a16:creationId xmlns:a16="http://schemas.microsoft.com/office/drawing/2014/main" id="{277D84D0-CE11-2846-B401-8AB4D0BF51EF}"/>
                  </a:ext>
                </a:extLst>
              </p:cNvPr>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6" name="Text Box 15">
              <a:extLst>
                <a:ext uri="{FF2B5EF4-FFF2-40B4-BE49-F238E27FC236}">
                  <a16:creationId xmlns:a16="http://schemas.microsoft.com/office/drawing/2014/main" id="{97D964F3-BC0D-9344-837B-2B0BF990E4A5}"/>
                </a:ext>
              </a:extLst>
            </p:cNvPr>
            <p:cNvSpPr txBox="1">
              <a:spLocks noChangeArrowheads="1"/>
            </p:cNvSpPr>
            <p:nvPr/>
          </p:nvSpPr>
          <p:spPr bwMode="auto">
            <a:xfrm>
              <a:off x="6878054" y="3247860"/>
              <a:ext cx="4198939"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datagram with serverIP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And port=x; send datagram via</a:t>
              </a:r>
              <a:b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47" name="Line 16">
              <a:extLst>
                <a:ext uri="{FF2B5EF4-FFF2-40B4-BE49-F238E27FC236}">
                  <a16:creationId xmlns:a16="http://schemas.microsoft.com/office/drawing/2014/main" id="{7EC03F56-353B-7E42-A0A2-334C1287EAFA}"/>
                </a:ext>
              </a:extLst>
            </p:cNvPr>
            <p:cNvSpPr>
              <a:spLocks noChangeShapeType="1"/>
            </p:cNvSpPr>
            <p:nvPr/>
          </p:nvSpPr>
          <p:spPr bwMode="auto">
            <a:xfrm>
              <a:off x="7574967" y="3052597"/>
              <a:ext cx="0" cy="32385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 name="Line 17">
            <a:extLst>
              <a:ext uri="{FF2B5EF4-FFF2-40B4-BE49-F238E27FC236}">
                <a16:creationId xmlns:a16="http://schemas.microsoft.com/office/drawing/2014/main" id="{40634A1C-2FFB-FC4C-80CE-D90FD19221DF}"/>
              </a:ext>
            </a:extLst>
          </p:cNvPr>
          <p:cNvSpPr>
            <a:spLocks noChangeShapeType="1"/>
          </p:cNvSpPr>
          <p:nvPr/>
        </p:nvSpPr>
        <p:spPr bwMode="auto">
          <a:xfrm flipH="1">
            <a:off x="4498391" y="3652672"/>
            <a:ext cx="2409826" cy="4000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Text Box 18">
            <a:extLst>
              <a:ext uri="{FF2B5EF4-FFF2-40B4-BE49-F238E27FC236}">
                <a16:creationId xmlns:a16="http://schemas.microsoft.com/office/drawing/2014/main" id="{C819A4BA-113E-964D-96AD-ED683094AA75}"/>
              </a:ext>
            </a:extLst>
          </p:cNvPr>
          <p:cNvSpPr txBox="1">
            <a:spLocks noChangeArrowheads="1"/>
          </p:cNvSpPr>
          <p:nvPr/>
        </p:nvSpPr>
        <p:spPr bwMode="auto">
          <a:xfrm>
            <a:off x="2318754" y="2335047"/>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 port= x:</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Text Box 19">
            <a:extLst>
              <a:ext uri="{FF2B5EF4-FFF2-40B4-BE49-F238E27FC236}">
                <a16:creationId xmlns:a16="http://schemas.microsoft.com/office/drawing/2014/main" id="{E75AC30B-2B60-9B49-9BC6-1121B1556EA2}"/>
              </a:ext>
            </a:extLst>
          </p:cNvPr>
          <p:cNvSpPr txBox="1">
            <a:spLocks noChangeArrowheads="1"/>
          </p:cNvSpPr>
          <p:nvPr/>
        </p:nvSpPr>
        <p:spPr bwMode="auto">
          <a:xfrm>
            <a:off x="2331454" y="2630322"/>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3" name="Group 20">
            <a:extLst>
              <a:ext uri="{FF2B5EF4-FFF2-40B4-BE49-F238E27FC236}">
                <a16:creationId xmlns:a16="http://schemas.microsoft.com/office/drawing/2014/main" id="{105B53F6-4E11-9B4F-83AD-A12D7B45002E}"/>
              </a:ext>
            </a:extLst>
          </p:cNvPr>
          <p:cNvGrpSpPr>
            <a:grpSpLocks/>
          </p:cNvGrpSpPr>
          <p:nvPr/>
        </p:nvGrpSpPr>
        <p:grpSpPr bwMode="auto">
          <a:xfrm>
            <a:off x="2344154" y="3293897"/>
            <a:ext cx="2211387" cy="1109663"/>
            <a:chOff x="589" y="1982"/>
            <a:chExt cx="1393" cy="699"/>
          </a:xfrm>
        </p:grpSpPr>
        <p:sp>
          <p:nvSpPr>
            <p:cNvPr id="54" name="Line 21">
              <a:extLst>
                <a:ext uri="{FF2B5EF4-FFF2-40B4-BE49-F238E27FC236}">
                  <a16:creationId xmlns:a16="http://schemas.microsoft.com/office/drawing/2014/main" id="{2DB889B3-B55C-E94B-B323-72AECF179D85}"/>
                </a:ext>
              </a:extLst>
            </p:cNvPr>
            <p:cNvSpPr>
              <a:spLocks noChangeShapeType="1"/>
            </p:cNvSpPr>
            <p:nvPr/>
          </p:nvSpPr>
          <p:spPr bwMode="auto">
            <a:xfrm>
              <a:off x="1276" y="1982"/>
              <a:ext cx="0" cy="36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22">
              <a:extLst>
                <a:ext uri="{FF2B5EF4-FFF2-40B4-BE49-F238E27FC236}">
                  <a16:creationId xmlns:a16="http://schemas.microsoft.com/office/drawing/2014/main" id="{9FE4B9D3-FE8A-7E4C-8E08-01C28E81023D}"/>
                </a:ext>
              </a:extLst>
            </p:cNvPr>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6" name="Group 23">
            <a:extLst>
              <a:ext uri="{FF2B5EF4-FFF2-40B4-BE49-F238E27FC236}">
                <a16:creationId xmlns:a16="http://schemas.microsoft.com/office/drawing/2014/main" id="{6729A767-0894-134A-B58D-6CE959F3ABBB}"/>
              </a:ext>
            </a:extLst>
          </p:cNvPr>
          <p:cNvGrpSpPr>
            <a:grpSpLocks/>
          </p:cNvGrpSpPr>
          <p:nvPr/>
        </p:nvGrpSpPr>
        <p:grpSpPr bwMode="auto">
          <a:xfrm>
            <a:off x="2607679" y="4405147"/>
            <a:ext cx="4202112" cy="1698625"/>
            <a:chOff x="755" y="2696"/>
            <a:chExt cx="2647" cy="1070"/>
          </a:xfrm>
        </p:grpSpPr>
        <p:sp>
          <p:nvSpPr>
            <p:cNvPr id="57" name="Text Box 24">
              <a:extLst>
                <a:ext uri="{FF2B5EF4-FFF2-40B4-BE49-F238E27FC236}">
                  <a16:creationId xmlns:a16="http://schemas.microsoft.com/office/drawing/2014/main" id="{45FE834E-F5E7-9341-B57D-B054DC6E28DA}"/>
                </a:ext>
              </a:extLst>
            </p:cNvPr>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client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25">
              <a:extLst>
                <a:ext uri="{FF2B5EF4-FFF2-40B4-BE49-F238E27FC236}">
                  <a16:creationId xmlns:a16="http://schemas.microsoft.com/office/drawing/2014/main" id="{77A2D0F4-2C33-7B48-B528-6DAF87636FD4}"/>
                </a:ext>
              </a:extLst>
            </p:cNvPr>
            <p:cNvSpPr>
              <a:spLocks noChangeShapeType="1"/>
            </p:cNvSpPr>
            <p:nvPr/>
          </p:nvSpPr>
          <p:spPr bwMode="auto">
            <a:xfrm>
              <a:off x="1278" y="2696"/>
              <a:ext cx="0" cy="198"/>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Line 26">
              <a:extLst>
                <a:ext uri="{FF2B5EF4-FFF2-40B4-BE49-F238E27FC236}">
                  <a16:creationId xmlns:a16="http://schemas.microsoft.com/office/drawing/2014/main" id="{77CA0ACB-6768-D649-A01B-D103D4E2B585}"/>
                </a:ext>
              </a:extLst>
            </p:cNvPr>
            <p:cNvSpPr>
              <a:spLocks noChangeShapeType="1"/>
            </p:cNvSpPr>
            <p:nvPr/>
          </p:nvSpPr>
          <p:spPr bwMode="auto">
            <a:xfrm>
              <a:off x="1866" y="2970"/>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036195" y="1465007"/>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serverIP)</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534349" y="1399326"/>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Slide Number Placeholder 2">
            <a:extLst>
              <a:ext uri="{FF2B5EF4-FFF2-40B4-BE49-F238E27FC236}">
                <a16:creationId xmlns:a16="http://schemas.microsoft.com/office/drawing/2014/main" id="{AC47B214-54CF-3041-98BF-A73AC365F80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109</a:t>
            </a:fld>
            <a:endParaRPr lang="en-US" dirty="0"/>
          </a:p>
        </p:txBody>
      </p:sp>
    </p:spTree>
    <p:extLst>
      <p:ext uri="{BB962C8B-B14F-4D97-AF65-F5344CB8AC3E}">
        <p14:creationId xmlns:p14="http://schemas.microsoft.com/office/powerpoint/2010/main" val="143225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wipe(right)">
                                      <p:cBhvr>
                                        <p:cTn id="12" dur="500"/>
                                        <p:tgtEl>
                                          <p:spTgt spid="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up)">
                                      <p:cBhvr>
                                        <p:cTn id="2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client</a:t>
            </a:r>
            <a:endParaRPr lang="en-US" altLang="en-US" sz="5400" dirty="0">
              <a:solidFill>
                <a:srgbClr val="000099"/>
              </a:solidFill>
              <a:ea typeface="ＭＳ Ｐゴシック" panose="020B0600070205080204" pitchFamily="34" charset="-128"/>
              <a:cs typeface="+mn-cs"/>
            </a:endParaRPr>
          </a:p>
        </p:txBody>
      </p:sp>
      <p:sp>
        <p:nvSpPr>
          <p:cNvPr id="100" name="TextBox 1">
            <a:extLst>
              <a:ext uri="{FF2B5EF4-FFF2-40B4-BE49-F238E27FC236}">
                <a16:creationId xmlns:a16="http://schemas.microsoft.com/office/drawing/2014/main" id="{536333E5-2CE2-9346-82C1-DACAC294646B}"/>
              </a:ext>
            </a:extLst>
          </p:cNvPr>
          <p:cNvSpPr txBox="1">
            <a:spLocks noChangeArrowheads="1"/>
          </p:cNvSpPr>
          <p:nvPr/>
        </p:nvSpPr>
        <p:spPr bwMode="auto">
          <a:xfrm>
            <a:off x="5404044" y="1906313"/>
            <a:ext cx="5889754" cy="4267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'hostname'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clientSocket.sendto</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(serverName,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 serverAddress =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clientSocket.recvfrom(2048)</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print(modifiedMessage.decode())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416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UDPClient</a:t>
            </a:r>
          </a:p>
        </p:txBody>
      </p:sp>
      <p:grpSp>
        <p:nvGrpSpPr>
          <p:cNvPr id="102" name="Group 46">
            <a:extLst>
              <a:ext uri="{FF2B5EF4-FFF2-40B4-BE49-F238E27FC236}">
                <a16:creationId xmlns:a16="http://schemas.microsoft.com/office/drawing/2014/main" id="{F406A622-9128-8442-A93C-56AFB56A7A29}"/>
              </a:ext>
            </a:extLst>
          </p:cNvPr>
          <p:cNvGrpSpPr>
            <a:grpSpLocks/>
          </p:cNvGrpSpPr>
          <p:nvPr/>
        </p:nvGrpSpPr>
        <p:grpSpPr bwMode="auto">
          <a:xfrm>
            <a:off x="2456662" y="1963666"/>
            <a:ext cx="3023734" cy="297517"/>
            <a:chOff x="-242132" y="1766968"/>
            <a:chExt cx="3023579" cy="298280"/>
          </a:xfrm>
        </p:grpSpPr>
        <p:sp>
          <p:nvSpPr>
            <p:cNvPr id="103" name="TextBox 3">
              <a:extLst>
                <a:ext uri="{FF2B5EF4-FFF2-40B4-BE49-F238E27FC236}">
                  <a16:creationId xmlns:a16="http://schemas.microsoft.com/office/drawing/2014/main" id="{12DA0434-01DE-E046-B7D5-1EDBB8B2D0C5}"/>
                </a:ext>
              </a:extLst>
            </p:cNvPr>
            <p:cNvSpPr txBox="1">
              <a:spLocks noChangeArrowheads="1"/>
            </p:cNvSpPr>
            <p:nvPr/>
          </p:nvSpPr>
          <p:spPr bwMode="auto">
            <a:xfrm>
              <a:off x="-242132" y="1766968"/>
              <a:ext cx="3023579" cy="29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include Python’s socket library</a:t>
              </a:r>
            </a:p>
          </p:txBody>
        </p:sp>
        <p:cxnSp>
          <p:nvCxnSpPr>
            <p:cNvPr id="104" name="Straight Connector 10">
              <a:extLst>
                <a:ext uri="{FF2B5EF4-FFF2-40B4-BE49-F238E27FC236}">
                  <a16:creationId xmlns:a16="http://schemas.microsoft.com/office/drawing/2014/main" id="{3C3F6D39-A2A8-4349-A503-867255F17A18}"/>
                </a:ext>
              </a:extLst>
            </p:cNvPr>
            <p:cNvCxnSpPr>
              <a:cxnSpLocks noChangeShapeType="1"/>
            </p:cNvCxnSpPr>
            <p:nvPr/>
          </p:nvCxnSpPr>
          <p:spPr bwMode="auto">
            <a:xfrm>
              <a:off x="2309371" y="1930400"/>
              <a:ext cx="37032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5" name="Group 47">
            <a:extLst>
              <a:ext uri="{FF2B5EF4-FFF2-40B4-BE49-F238E27FC236}">
                <a16:creationId xmlns:a16="http://schemas.microsoft.com/office/drawing/2014/main" id="{0A55EB29-DB79-7645-BE78-7EACF4B9A12B}"/>
              </a:ext>
            </a:extLst>
          </p:cNvPr>
          <p:cNvGrpSpPr>
            <a:grpSpLocks/>
          </p:cNvGrpSpPr>
          <p:nvPr/>
        </p:nvGrpSpPr>
        <p:grpSpPr bwMode="auto">
          <a:xfrm>
            <a:off x="3344907" y="2997131"/>
            <a:ext cx="2943680" cy="307777"/>
            <a:chOff x="1211823" y="2904386"/>
            <a:chExt cx="2271818" cy="307392"/>
          </a:xfrm>
        </p:grpSpPr>
        <p:sp>
          <p:nvSpPr>
            <p:cNvPr id="106" name="TextBox 31">
              <a:extLst>
                <a:ext uri="{FF2B5EF4-FFF2-40B4-BE49-F238E27FC236}">
                  <a16:creationId xmlns:a16="http://schemas.microsoft.com/office/drawing/2014/main" id="{75D75C6C-85BB-3C40-92D3-8502CEABFBD5}"/>
                </a:ext>
              </a:extLst>
            </p:cNvPr>
            <p:cNvSpPr txBox="1">
              <a:spLocks noChangeArrowheads="1"/>
            </p:cNvSpPr>
            <p:nvPr/>
          </p:nvSpPr>
          <p:spPr bwMode="auto">
            <a:xfrm>
              <a:off x="1211823" y="2904386"/>
              <a:ext cx="2271818"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107" name="Straight Connector 32">
              <a:extLst>
                <a:ext uri="{FF2B5EF4-FFF2-40B4-BE49-F238E27FC236}">
                  <a16:creationId xmlns:a16="http://schemas.microsoft.com/office/drawing/2014/main" id="{DCDED167-6BDC-964B-B56B-76A2BB372069}"/>
                </a:ext>
              </a:extLst>
            </p:cNvPr>
            <p:cNvCxnSpPr>
              <a:cxnSpLocks noChangeShapeType="1"/>
            </p:cNvCxnSpPr>
            <p:nvPr/>
          </p:nvCxnSpPr>
          <p:spPr bwMode="auto">
            <a:xfrm>
              <a:off x="2488965" y="3080272"/>
              <a:ext cx="288707"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8" name="Group 48">
            <a:extLst>
              <a:ext uri="{FF2B5EF4-FFF2-40B4-BE49-F238E27FC236}">
                <a16:creationId xmlns:a16="http://schemas.microsoft.com/office/drawing/2014/main" id="{25E66BBE-B082-AC48-AE42-0CA9F6FF4A7B}"/>
              </a:ext>
            </a:extLst>
          </p:cNvPr>
          <p:cNvGrpSpPr>
            <a:grpSpLocks/>
          </p:cNvGrpSpPr>
          <p:nvPr/>
        </p:nvGrpSpPr>
        <p:grpSpPr bwMode="auto">
          <a:xfrm>
            <a:off x="2988803" y="3664103"/>
            <a:ext cx="2943680" cy="297517"/>
            <a:chOff x="320502" y="3822598"/>
            <a:chExt cx="2944213" cy="297415"/>
          </a:xfrm>
        </p:grpSpPr>
        <p:sp>
          <p:nvSpPr>
            <p:cNvPr id="109" name="TextBox 34">
              <a:extLst>
                <a:ext uri="{FF2B5EF4-FFF2-40B4-BE49-F238E27FC236}">
                  <a16:creationId xmlns:a16="http://schemas.microsoft.com/office/drawing/2014/main" id="{CD0C6081-C6B7-2641-80D1-E2DED8EB5BE8}"/>
                </a:ext>
              </a:extLst>
            </p:cNvPr>
            <p:cNvSpPr txBox="1">
              <a:spLocks noChangeArrowheads="1"/>
            </p:cNvSpPr>
            <p:nvPr/>
          </p:nvSpPr>
          <p:spPr bwMode="auto">
            <a:xfrm>
              <a:off x="320502" y="3822598"/>
              <a:ext cx="2944213" cy="29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get user keyboard input </a:t>
              </a:r>
            </a:p>
          </p:txBody>
        </p:sp>
        <p:cxnSp>
          <p:nvCxnSpPr>
            <p:cNvPr id="110" name="Straight Connector 35">
              <a:extLst>
                <a:ext uri="{FF2B5EF4-FFF2-40B4-BE49-F238E27FC236}">
                  <a16:creationId xmlns:a16="http://schemas.microsoft.com/office/drawing/2014/main" id="{A49CAC45-33DD-284A-9C51-3E8086DB4A3C}"/>
                </a:ext>
              </a:extLst>
            </p:cNvPr>
            <p:cNvCxnSpPr>
              <a:cxnSpLocks noChangeShapeType="1"/>
            </p:cNvCxnSpPr>
            <p:nvPr/>
          </p:nvCxnSpPr>
          <p:spPr bwMode="auto">
            <a:xfrm>
              <a:off x="2340360" y="3968752"/>
              <a:ext cx="38106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1" name="Group 49">
            <a:extLst>
              <a:ext uri="{FF2B5EF4-FFF2-40B4-BE49-F238E27FC236}">
                <a16:creationId xmlns:a16="http://schemas.microsoft.com/office/drawing/2014/main" id="{48C468B7-1DC1-CB4A-8733-4EA18F6E3330}"/>
              </a:ext>
            </a:extLst>
          </p:cNvPr>
          <p:cNvGrpSpPr>
            <a:grpSpLocks/>
          </p:cNvGrpSpPr>
          <p:nvPr/>
        </p:nvGrpSpPr>
        <p:grpSpPr bwMode="auto">
          <a:xfrm>
            <a:off x="589926" y="4010877"/>
            <a:ext cx="4778572" cy="307777"/>
            <a:chOff x="-2057015" y="4094341"/>
            <a:chExt cx="4779099" cy="307008"/>
          </a:xfrm>
        </p:grpSpPr>
        <p:sp>
          <p:nvSpPr>
            <p:cNvPr id="112" name="TextBox 36">
              <a:extLst>
                <a:ext uri="{FF2B5EF4-FFF2-40B4-BE49-F238E27FC236}">
                  <a16:creationId xmlns:a16="http://schemas.microsoft.com/office/drawing/2014/main" id="{829D5E68-A72B-B34D-8934-6A58024541FB}"/>
                </a:ext>
              </a:extLst>
            </p:cNvPr>
            <p:cNvSpPr txBox="1">
              <a:spLocks noChangeArrowheads="1"/>
            </p:cNvSpPr>
            <p:nvPr/>
          </p:nvSpPr>
          <p:spPr bwMode="auto">
            <a:xfrm>
              <a:off x="-2057015" y="4094341"/>
              <a:ext cx="4723287" cy="307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attach server name, port to message; send into socket</a:t>
              </a:r>
            </a:p>
          </p:txBody>
        </p:sp>
        <p:cxnSp>
          <p:nvCxnSpPr>
            <p:cNvPr id="113" name="Straight Connector 39">
              <a:extLst>
                <a:ext uri="{FF2B5EF4-FFF2-40B4-BE49-F238E27FC236}">
                  <a16:creationId xmlns:a16="http://schemas.microsoft.com/office/drawing/2014/main" id="{B03E6B6D-23CC-9947-A802-0FCAD6FEFCEE}"/>
                </a:ext>
              </a:extLst>
            </p:cNvPr>
            <p:cNvCxnSpPr>
              <a:cxnSpLocks noChangeShapeType="1"/>
            </p:cNvCxnSpPr>
            <p:nvPr/>
          </p:nvCxnSpPr>
          <p:spPr bwMode="auto">
            <a:xfrm flipV="1">
              <a:off x="2360668" y="4261938"/>
              <a:ext cx="361416" cy="557"/>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4" name="Group 55">
            <a:extLst>
              <a:ext uri="{FF2B5EF4-FFF2-40B4-BE49-F238E27FC236}">
                <a16:creationId xmlns:a16="http://schemas.microsoft.com/office/drawing/2014/main" id="{D3297448-7869-B14A-9507-C168A822334C}"/>
              </a:ext>
            </a:extLst>
          </p:cNvPr>
          <p:cNvGrpSpPr>
            <a:grpSpLocks/>
          </p:cNvGrpSpPr>
          <p:nvPr/>
        </p:nvGrpSpPr>
        <p:grpSpPr bwMode="auto">
          <a:xfrm>
            <a:off x="1645918" y="5411634"/>
            <a:ext cx="3787622" cy="307776"/>
            <a:chOff x="-1061954" y="5487008"/>
            <a:chExt cx="3788048" cy="307391"/>
          </a:xfrm>
        </p:grpSpPr>
        <p:sp>
          <p:nvSpPr>
            <p:cNvPr id="115" name="TextBox 61">
              <a:extLst>
                <a:ext uri="{FF2B5EF4-FFF2-40B4-BE49-F238E27FC236}">
                  <a16:creationId xmlns:a16="http://schemas.microsoft.com/office/drawing/2014/main" id="{F3DDBD5F-F332-4149-B743-63C7CFA3F09E}"/>
                </a:ext>
              </a:extLst>
            </p:cNvPr>
            <p:cNvSpPr txBox="1">
              <a:spLocks noChangeArrowheads="1"/>
            </p:cNvSpPr>
            <p:nvPr/>
          </p:nvSpPr>
          <p:spPr bwMode="auto">
            <a:xfrm>
              <a:off x="-1061954" y="5487008"/>
              <a:ext cx="3684841" cy="30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print out received string and close socket</a:t>
              </a:r>
            </a:p>
          </p:txBody>
        </p:sp>
        <p:cxnSp>
          <p:nvCxnSpPr>
            <p:cNvPr id="116" name="Straight Connector 62">
              <a:extLst>
                <a:ext uri="{FF2B5EF4-FFF2-40B4-BE49-F238E27FC236}">
                  <a16:creationId xmlns:a16="http://schemas.microsoft.com/office/drawing/2014/main" id="{0E7498AA-C1D3-274D-B0D2-D6ED3F088FDB}"/>
                </a:ext>
              </a:extLst>
            </p:cNvPr>
            <p:cNvCxnSpPr>
              <a:cxnSpLocks noChangeShapeType="1"/>
            </p:cNvCxnSpPr>
            <p:nvPr/>
          </p:nvCxnSpPr>
          <p:spPr bwMode="auto">
            <a:xfrm>
              <a:off x="2309661" y="5657831"/>
              <a:ext cx="416433"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7" name="Group 54">
            <a:extLst>
              <a:ext uri="{FF2B5EF4-FFF2-40B4-BE49-F238E27FC236}">
                <a16:creationId xmlns:a16="http://schemas.microsoft.com/office/drawing/2014/main" id="{7E74A29F-5607-FC4D-9A4A-9324DFA726A6}"/>
              </a:ext>
            </a:extLst>
          </p:cNvPr>
          <p:cNvGrpSpPr>
            <a:grpSpLocks/>
          </p:cNvGrpSpPr>
          <p:nvPr/>
        </p:nvGrpSpPr>
        <p:grpSpPr bwMode="auto">
          <a:xfrm>
            <a:off x="2137532" y="4571815"/>
            <a:ext cx="4091095" cy="440025"/>
            <a:chOff x="-493741" y="4530536"/>
            <a:chExt cx="4090757" cy="440321"/>
          </a:xfrm>
        </p:grpSpPr>
        <p:sp>
          <p:nvSpPr>
            <p:cNvPr id="118" name="TextBox 56">
              <a:extLst>
                <a:ext uri="{FF2B5EF4-FFF2-40B4-BE49-F238E27FC236}">
                  <a16:creationId xmlns:a16="http://schemas.microsoft.com/office/drawing/2014/main" id="{4535E505-0C85-C345-9726-A22F78213A6E}"/>
                </a:ext>
              </a:extLst>
            </p:cNvPr>
            <p:cNvSpPr txBox="1">
              <a:spLocks noChangeArrowheads="1"/>
            </p:cNvSpPr>
            <p:nvPr/>
          </p:nvSpPr>
          <p:spPr bwMode="auto">
            <a:xfrm>
              <a:off x="-493741" y="4662874"/>
              <a:ext cx="4090757" cy="307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reply data (bytes) from socket</a:t>
              </a:r>
            </a:p>
          </p:txBody>
        </p:sp>
        <p:cxnSp>
          <p:nvCxnSpPr>
            <p:cNvPr id="119" name="Straight Connector 59">
              <a:extLst>
                <a:ext uri="{FF2B5EF4-FFF2-40B4-BE49-F238E27FC236}">
                  <a16:creationId xmlns:a16="http://schemas.microsoft.com/office/drawing/2014/main" id="{DD1F2FDB-E293-DF42-9B53-AA2F24A605E2}"/>
                </a:ext>
              </a:extLst>
            </p:cNvPr>
            <p:cNvCxnSpPr>
              <a:cxnSpLocks noChangeShapeType="1"/>
            </p:cNvCxnSpPr>
            <p:nvPr/>
          </p:nvCxnSpPr>
          <p:spPr bwMode="auto">
            <a:xfrm flipV="1">
              <a:off x="2415586" y="4830837"/>
              <a:ext cx="327418" cy="416"/>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sp>
          <p:nvSpPr>
            <p:cNvPr id="120" name="TextBox 53">
              <a:extLst>
                <a:ext uri="{FF2B5EF4-FFF2-40B4-BE49-F238E27FC236}">
                  <a16:creationId xmlns:a16="http://schemas.microsoft.com/office/drawing/2014/main" id="{97123429-EC80-5746-ADCF-168DB6F1FD95}"/>
                </a:ext>
              </a:extLst>
            </p:cNvPr>
            <p:cNvSpPr txBox="1">
              <a:spLocks noChangeArrowheads="1"/>
            </p:cNvSpPr>
            <p:nvPr/>
          </p:nvSpPr>
          <p:spPr bwMode="auto">
            <a:xfrm>
              <a:off x="-157119" y="4530536"/>
              <a:ext cx="1846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4" name="Slide Number Placeholder 2">
            <a:extLst>
              <a:ext uri="{FF2B5EF4-FFF2-40B4-BE49-F238E27FC236}">
                <a16:creationId xmlns:a16="http://schemas.microsoft.com/office/drawing/2014/main" id="{E72D9EA9-9DC6-CC43-A093-63DB326C6F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34716B03-306D-C35F-E056-9A7C759C2994}"/>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2512656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02"/>
                                        </p:tgtEl>
                                      </p:cBhvr>
                                    </p:animEffect>
                                    <p:set>
                                      <p:cBhvr>
                                        <p:cTn id="12" dur="1" fill="hold">
                                          <p:stCondLst>
                                            <p:cond delay="499"/>
                                          </p:stCondLst>
                                        </p:cTn>
                                        <p:tgtEl>
                                          <p:spTgt spid="10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dissolve">
                                      <p:cBhvr>
                                        <p:cTn id="15" dur="500"/>
                                        <p:tgtEl>
                                          <p:spTgt spid="10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05"/>
                                        </p:tgtEl>
                                      </p:cBhvr>
                                    </p:animEffect>
                                    <p:set>
                                      <p:cBhvr>
                                        <p:cTn id="20" dur="1" fill="hold">
                                          <p:stCondLst>
                                            <p:cond delay="499"/>
                                          </p:stCondLst>
                                        </p:cTn>
                                        <p:tgtEl>
                                          <p:spTgt spid="105"/>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08"/>
                                        </p:tgtEl>
                                      </p:cBhvr>
                                    </p:animEffect>
                                    <p:set>
                                      <p:cBhvr>
                                        <p:cTn id="28" dur="1" fill="hold">
                                          <p:stCondLst>
                                            <p:cond delay="499"/>
                                          </p:stCondLst>
                                        </p:cTn>
                                        <p:tgtEl>
                                          <p:spTgt spid="108"/>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11"/>
                                        </p:tgtEl>
                                        <p:attrNameLst>
                                          <p:attrName>style.visibility</p:attrName>
                                        </p:attrNameLst>
                                      </p:cBhvr>
                                      <p:to>
                                        <p:strVal val="visible"/>
                                      </p:to>
                                    </p:set>
                                    <p:animEffect transition="in" filter="dissolve">
                                      <p:cBhvr>
                                        <p:cTn id="31" dur="500"/>
                                        <p:tgtEl>
                                          <p:spTgt spid="1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11"/>
                                        </p:tgtEl>
                                      </p:cBhvr>
                                    </p:animEffect>
                                    <p:set>
                                      <p:cBhvr>
                                        <p:cTn id="36" dur="1" fill="hold">
                                          <p:stCondLst>
                                            <p:cond delay="499"/>
                                          </p:stCondLst>
                                        </p:cTn>
                                        <p:tgtEl>
                                          <p:spTgt spid="111"/>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dissolve">
                                      <p:cBhvr>
                                        <p:cTn id="39" dur="500"/>
                                        <p:tgtEl>
                                          <p:spTgt spid="117"/>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117"/>
                                        </p:tgtEl>
                                      </p:cBhvr>
                                    </p:animEffect>
                                    <p:set>
                                      <p:cBhvr>
                                        <p:cTn id="44" dur="1" fill="hold">
                                          <p:stCondLst>
                                            <p:cond delay="499"/>
                                          </p:stCondLst>
                                        </p:cTn>
                                        <p:tgtEl>
                                          <p:spTgt spid="117"/>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dissolve">
                                      <p:cBhvr>
                                        <p:cTn id="4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server</a:t>
            </a:r>
            <a:endParaRPr lang="en-US" altLang="en-US" sz="5400" dirty="0">
              <a:solidFill>
                <a:srgbClr val="000099"/>
              </a:solidFill>
              <a:ea typeface="ＭＳ Ｐゴシック" panose="020B0600070205080204" pitchFamily="34" charset="-128"/>
              <a:cs typeface="+mn-cs"/>
            </a:endParaRP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86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UDPServer</a:t>
            </a:r>
          </a:p>
        </p:txBody>
      </p:sp>
      <p:sp>
        <p:nvSpPr>
          <p:cNvPr id="25" name="TextBox 1">
            <a:extLst>
              <a:ext uri="{FF2B5EF4-FFF2-40B4-BE49-F238E27FC236}">
                <a16:creationId xmlns:a16="http://schemas.microsoft.com/office/drawing/2014/main" id="{69C030C5-F3D0-9E44-ABCB-6457753A9DFB}"/>
              </a:ext>
            </a:extLst>
          </p:cNvPr>
          <p:cNvSpPr txBox="1">
            <a:spLocks noChangeArrowheads="1"/>
          </p:cNvSpPr>
          <p:nvPr/>
        </p:nvSpPr>
        <p:spPr bwMode="auto">
          <a:xfrm>
            <a:off x="5416744" y="1962946"/>
            <a:ext cx="6128601" cy="3453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a:t>
            </a:r>
            <a:r>
              <a:rPr kumimoji="0" lang="fr-FR"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a:t>
            </a:r>
            <a:r>
              <a:rPr kumimoji="0" lang="en-US" altLang="ja-JP"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The server is ready to receive</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message, clientAddress = serverSocket.recvfrom(2048)</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modifiedMessage = message.decode().upper()</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serverSocket.sendto(modifiedMessage.encode(),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clientAddress)</a:t>
            </a:r>
          </a:p>
        </p:txBody>
      </p:sp>
      <p:grpSp>
        <p:nvGrpSpPr>
          <p:cNvPr id="26" name="Group 13">
            <a:extLst>
              <a:ext uri="{FF2B5EF4-FFF2-40B4-BE49-F238E27FC236}">
                <a16:creationId xmlns:a16="http://schemas.microsoft.com/office/drawing/2014/main" id="{E6794E5D-F097-A04E-9B91-603D87E112BE}"/>
              </a:ext>
            </a:extLst>
          </p:cNvPr>
          <p:cNvGrpSpPr>
            <a:grpSpLocks/>
          </p:cNvGrpSpPr>
          <p:nvPr/>
        </p:nvGrpSpPr>
        <p:grpSpPr bwMode="auto">
          <a:xfrm>
            <a:off x="3352917" y="2744875"/>
            <a:ext cx="2558753" cy="307975"/>
            <a:chOff x="732830" y="2581901"/>
            <a:chExt cx="2559082" cy="307777"/>
          </a:xfrm>
        </p:grpSpPr>
        <p:sp>
          <p:nvSpPr>
            <p:cNvPr id="27" name="TextBox 31">
              <a:extLst>
                <a:ext uri="{FF2B5EF4-FFF2-40B4-BE49-F238E27FC236}">
                  <a16:creationId xmlns:a16="http://schemas.microsoft.com/office/drawing/2014/main" id="{529ABA9E-2387-AB44-B717-09C05F742B5B}"/>
                </a:ext>
              </a:extLst>
            </p:cNvPr>
            <p:cNvSpPr txBox="1">
              <a:spLocks noChangeArrowheads="1"/>
            </p:cNvSpPr>
            <p:nvPr/>
          </p:nvSpPr>
          <p:spPr bwMode="auto">
            <a:xfrm>
              <a:off x="732830" y="2581901"/>
              <a:ext cx="25590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28" name="Straight Connector 32">
              <a:extLst>
                <a:ext uri="{FF2B5EF4-FFF2-40B4-BE49-F238E27FC236}">
                  <a16:creationId xmlns:a16="http://schemas.microsoft.com/office/drawing/2014/main" id="{103D9E9D-7411-A240-B0CE-7B858CF05BFE}"/>
                </a:ext>
              </a:extLst>
            </p:cNvPr>
            <p:cNvCxnSpPr>
              <a:cxnSpLocks noChangeShapeType="1"/>
            </p:cNvCxnSpPr>
            <p:nvPr/>
          </p:nvCxnSpPr>
          <p:spPr bwMode="auto">
            <a:xfrm>
              <a:off x="2394178" y="2749550"/>
              <a:ext cx="358094"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9" name="Group 14">
            <a:extLst>
              <a:ext uri="{FF2B5EF4-FFF2-40B4-BE49-F238E27FC236}">
                <a16:creationId xmlns:a16="http://schemas.microsoft.com/office/drawing/2014/main" id="{F985C9C4-F94B-CC47-9BE8-1892C6168FD0}"/>
              </a:ext>
            </a:extLst>
          </p:cNvPr>
          <p:cNvGrpSpPr>
            <a:grpSpLocks/>
          </p:cNvGrpSpPr>
          <p:nvPr/>
        </p:nvGrpSpPr>
        <p:grpSpPr bwMode="auto">
          <a:xfrm>
            <a:off x="1773888" y="3108924"/>
            <a:ext cx="3605785" cy="307777"/>
            <a:chOff x="-896820" y="3018353"/>
            <a:chExt cx="3607385" cy="307392"/>
          </a:xfrm>
        </p:grpSpPr>
        <p:sp>
          <p:nvSpPr>
            <p:cNvPr id="30" name="TextBox 26">
              <a:extLst>
                <a:ext uri="{FF2B5EF4-FFF2-40B4-BE49-F238E27FC236}">
                  <a16:creationId xmlns:a16="http://schemas.microsoft.com/office/drawing/2014/main" id="{8032DBCE-C286-BB46-BD1F-9805EEA319FC}"/>
                </a:ext>
              </a:extLst>
            </p:cNvPr>
            <p:cNvSpPr txBox="1">
              <a:spLocks noChangeArrowheads="1"/>
            </p:cNvSpPr>
            <p:nvPr/>
          </p:nvSpPr>
          <p:spPr bwMode="auto">
            <a:xfrm>
              <a:off x="-896820" y="3018353"/>
              <a:ext cx="3607385"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bind socket to local port number 12000</a:t>
              </a:r>
            </a:p>
          </p:txBody>
        </p:sp>
        <p:cxnSp>
          <p:nvCxnSpPr>
            <p:cNvPr id="31" name="Straight Connector 30">
              <a:extLst>
                <a:ext uri="{FF2B5EF4-FFF2-40B4-BE49-F238E27FC236}">
                  <a16:creationId xmlns:a16="http://schemas.microsoft.com/office/drawing/2014/main" id="{4B47DB91-CB9C-004F-8F0B-B960A536FB15}"/>
                </a:ext>
              </a:extLst>
            </p:cNvPr>
            <p:cNvCxnSpPr>
              <a:cxnSpLocks noChangeShapeType="1"/>
            </p:cNvCxnSpPr>
            <p:nvPr/>
          </p:nvCxnSpPr>
          <p:spPr bwMode="auto">
            <a:xfrm>
              <a:off x="2375948" y="3171825"/>
              <a:ext cx="334255"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2" name="Group 15">
            <a:extLst>
              <a:ext uri="{FF2B5EF4-FFF2-40B4-BE49-F238E27FC236}">
                <a16:creationId xmlns:a16="http://schemas.microsoft.com/office/drawing/2014/main" id="{D747856B-2F4C-494D-8DDA-72B42F0090C3}"/>
              </a:ext>
            </a:extLst>
          </p:cNvPr>
          <p:cNvGrpSpPr>
            <a:grpSpLocks/>
          </p:cNvGrpSpPr>
          <p:nvPr/>
        </p:nvGrpSpPr>
        <p:grpSpPr bwMode="auto">
          <a:xfrm>
            <a:off x="3884090" y="3825856"/>
            <a:ext cx="1488056" cy="298450"/>
            <a:chOff x="1222134" y="3803733"/>
            <a:chExt cx="1488522" cy="299227"/>
          </a:xfrm>
        </p:grpSpPr>
        <p:sp>
          <p:nvSpPr>
            <p:cNvPr id="33" name="TextBox 34">
              <a:extLst>
                <a:ext uri="{FF2B5EF4-FFF2-40B4-BE49-F238E27FC236}">
                  <a16:creationId xmlns:a16="http://schemas.microsoft.com/office/drawing/2014/main" id="{B9333DFF-5997-FD45-82AB-CE3AE4734E9D}"/>
                </a:ext>
              </a:extLst>
            </p:cNvPr>
            <p:cNvSpPr txBox="1">
              <a:spLocks noChangeArrowheads="1"/>
            </p:cNvSpPr>
            <p:nvPr/>
          </p:nvSpPr>
          <p:spPr bwMode="auto">
            <a:xfrm>
              <a:off x="1222134" y="3803733"/>
              <a:ext cx="1194763" cy="299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34" name="Straight Connector 35">
              <a:extLst>
                <a:ext uri="{FF2B5EF4-FFF2-40B4-BE49-F238E27FC236}">
                  <a16:creationId xmlns:a16="http://schemas.microsoft.com/office/drawing/2014/main" id="{C5C98F9A-B437-0647-8271-AFD3AB07BC40}"/>
                </a:ext>
              </a:extLst>
            </p:cNvPr>
            <p:cNvCxnSpPr>
              <a:cxnSpLocks noChangeShapeType="1"/>
            </p:cNvCxnSpPr>
            <p:nvPr/>
          </p:nvCxnSpPr>
          <p:spPr bwMode="auto">
            <a:xfrm>
              <a:off x="2367604" y="3964781"/>
              <a:ext cx="343052"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5" name="Group 17">
            <a:extLst>
              <a:ext uri="{FF2B5EF4-FFF2-40B4-BE49-F238E27FC236}">
                <a16:creationId xmlns:a16="http://schemas.microsoft.com/office/drawing/2014/main" id="{D0BDCF5E-DA2B-5844-BD1C-AC1F96949F3B}"/>
              </a:ext>
            </a:extLst>
          </p:cNvPr>
          <p:cNvGrpSpPr>
            <a:grpSpLocks/>
          </p:cNvGrpSpPr>
          <p:nvPr/>
        </p:nvGrpSpPr>
        <p:grpSpPr bwMode="auto">
          <a:xfrm>
            <a:off x="1304089" y="4147117"/>
            <a:ext cx="4068011" cy="502702"/>
            <a:chOff x="-1394433" y="3835897"/>
            <a:chExt cx="4067973" cy="502591"/>
          </a:xfrm>
        </p:grpSpPr>
        <p:sp>
          <p:nvSpPr>
            <p:cNvPr id="36" name="TextBox 36">
              <a:extLst>
                <a:ext uri="{FF2B5EF4-FFF2-40B4-BE49-F238E27FC236}">
                  <a16:creationId xmlns:a16="http://schemas.microsoft.com/office/drawing/2014/main" id="{156E8BB3-6722-944E-9388-9EAA07C523B1}"/>
                </a:ext>
              </a:extLst>
            </p:cNvPr>
            <p:cNvSpPr txBox="1">
              <a:spLocks noChangeArrowheads="1"/>
            </p:cNvSpPr>
            <p:nvPr/>
          </p:nvSpPr>
          <p:spPr bwMode="auto">
            <a:xfrm>
              <a:off x="-1394433" y="3835897"/>
              <a:ext cx="3841634" cy="502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from UDP socket into message, getting client’s address (client IP and port)</a:t>
              </a:r>
            </a:p>
          </p:txBody>
        </p:sp>
        <p:cxnSp>
          <p:nvCxnSpPr>
            <p:cNvPr id="37" name="Straight Connector 39">
              <a:extLst>
                <a:ext uri="{FF2B5EF4-FFF2-40B4-BE49-F238E27FC236}">
                  <a16:creationId xmlns:a16="http://schemas.microsoft.com/office/drawing/2014/main" id="{BAFF573C-9254-4D42-BF1F-B58175A5C60A}"/>
                </a:ext>
              </a:extLst>
            </p:cNvPr>
            <p:cNvCxnSpPr>
              <a:cxnSpLocks noChangeShapeType="1"/>
            </p:cNvCxnSpPr>
            <p:nvPr/>
          </p:nvCxnSpPr>
          <p:spPr bwMode="auto">
            <a:xfrm>
              <a:off x="2330643" y="3987004"/>
              <a:ext cx="342897"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8" name="Group 18">
            <a:extLst>
              <a:ext uri="{FF2B5EF4-FFF2-40B4-BE49-F238E27FC236}">
                <a16:creationId xmlns:a16="http://schemas.microsoft.com/office/drawing/2014/main" id="{49C1836C-5DBA-F94B-B925-ABC592A1A1AD}"/>
              </a:ext>
            </a:extLst>
          </p:cNvPr>
          <p:cNvGrpSpPr>
            <a:grpSpLocks/>
          </p:cNvGrpSpPr>
          <p:nvPr/>
        </p:nvGrpSpPr>
        <p:grpSpPr bwMode="auto">
          <a:xfrm>
            <a:off x="1619318" y="4783930"/>
            <a:ext cx="3841670" cy="307777"/>
            <a:chOff x="-1179917" y="4521468"/>
            <a:chExt cx="3842964" cy="307392"/>
          </a:xfrm>
        </p:grpSpPr>
        <p:sp>
          <p:nvSpPr>
            <p:cNvPr id="39" name="TextBox 61">
              <a:extLst>
                <a:ext uri="{FF2B5EF4-FFF2-40B4-BE49-F238E27FC236}">
                  <a16:creationId xmlns:a16="http://schemas.microsoft.com/office/drawing/2014/main" id="{19797EBA-27BC-C641-806F-7436C22CF63C}"/>
                </a:ext>
              </a:extLst>
            </p:cNvPr>
            <p:cNvSpPr txBox="1">
              <a:spLocks noChangeArrowheads="1"/>
            </p:cNvSpPr>
            <p:nvPr/>
          </p:nvSpPr>
          <p:spPr bwMode="auto">
            <a:xfrm>
              <a:off x="-1179917" y="4521468"/>
              <a:ext cx="3842964"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send upper case string back to this client</a:t>
              </a:r>
            </a:p>
          </p:txBody>
        </p:sp>
        <p:cxnSp>
          <p:nvCxnSpPr>
            <p:cNvPr id="40" name="Straight Connector 62">
              <a:extLst>
                <a:ext uri="{FF2B5EF4-FFF2-40B4-BE49-F238E27FC236}">
                  <a16:creationId xmlns:a16="http://schemas.microsoft.com/office/drawing/2014/main" id="{D86F62BC-7674-424E-BFC8-DE9ED1B6052A}"/>
                </a:ext>
              </a:extLst>
            </p:cNvPr>
            <p:cNvCxnSpPr>
              <a:cxnSpLocks noChangeShapeType="1"/>
            </p:cNvCxnSpPr>
            <p:nvPr/>
          </p:nvCxnSpPr>
          <p:spPr bwMode="auto">
            <a:xfrm>
              <a:off x="2217617" y="4675165"/>
              <a:ext cx="35651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0" name="Slide Number Placeholder 2">
            <a:extLst>
              <a:ext uri="{FF2B5EF4-FFF2-40B4-BE49-F238E27FC236}">
                <a16:creationId xmlns:a16="http://schemas.microsoft.com/office/drawing/2014/main" id="{E32FD753-2E15-6843-B14D-A35BDF16727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D3A565F1-FD73-BCAD-130F-72DB894CAF62}"/>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306857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6"/>
                                        </p:tgtEl>
                                      </p:cBhvr>
                                    </p:animEffect>
                                    <p:set>
                                      <p:cBhvr>
                                        <p:cTn id="12" dur="1" fill="hold">
                                          <p:stCondLst>
                                            <p:cond delay="499"/>
                                          </p:stCondLst>
                                        </p:cTn>
                                        <p:tgtEl>
                                          <p:spTgt spid="26"/>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dissolve">
                                      <p:cBhvr>
                                        <p:cTn id="15" dur="500"/>
                                        <p:tgtEl>
                                          <p:spTgt spid="2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9"/>
                                        </p:tgtEl>
                                      </p:cBhvr>
                                    </p:animEffect>
                                    <p:set>
                                      <p:cBhvr>
                                        <p:cTn id="20" dur="1" fill="hold">
                                          <p:stCondLst>
                                            <p:cond delay="499"/>
                                          </p:stCondLst>
                                        </p:cTn>
                                        <p:tgtEl>
                                          <p:spTgt spid="29"/>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2"/>
                                        </p:tgtEl>
                                      </p:cBhvr>
                                    </p:animEffect>
                                    <p:set>
                                      <p:cBhvr>
                                        <p:cTn id="28" dur="1" fill="hold">
                                          <p:stCondLst>
                                            <p:cond delay="499"/>
                                          </p:stCondLst>
                                        </p:cTn>
                                        <p:tgtEl>
                                          <p:spTgt spid="3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dissolve">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5"/>
                                        </p:tgtEl>
                                      </p:cBhvr>
                                    </p:animEffect>
                                    <p:set>
                                      <p:cBhvr>
                                        <p:cTn id="36" dur="1" fill="hold">
                                          <p:stCondLst>
                                            <p:cond delay="499"/>
                                          </p:stCondLst>
                                        </p:cTn>
                                        <p:tgtEl>
                                          <p:spTgt spid="35"/>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dissolve">
                                      <p:cBhvr>
                                        <p:cTn id="3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sz="4400" dirty="0">
                <a:solidFill>
                  <a:srgbClr val="C00000"/>
                </a:solidFill>
                <a:ea typeface="ＭＳ Ｐゴシック" panose="020B0600070205080204" pitchFamily="34" charset="-128"/>
                <a:cs typeface="+mn-cs"/>
              </a:rPr>
              <a:t>with TCP</a:t>
            </a:r>
            <a:endParaRPr lang="en-US" altLang="en-US" sz="5400" dirty="0">
              <a:solidFill>
                <a:srgbClr val="C00000"/>
              </a:solidFill>
              <a:ea typeface="ＭＳ Ｐゴシック" panose="020B0600070205080204" pitchFamily="34" charset="-128"/>
              <a:cs typeface="+mn-cs"/>
            </a:endParaRPr>
          </a:p>
        </p:txBody>
      </p:sp>
      <p:sp>
        <p:nvSpPr>
          <p:cNvPr id="43" name="Rectangle 3">
            <a:extLst>
              <a:ext uri="{FF2B5EF4-FFF2-40B4-BE49-F238E27FC236}">
                <a16:creationId xmlns:a16="http://schemas.microsoft.com/office/drawing/2014/main" id="{6F8F00D4-4B13-DD4C-9070-F4C3E1AA3197}"/>
              </a:ext>
            </a:extLst>
          </p:cNvPr>
          <p:cNvSpPr>
            <a:spLocks noGrp="1" noChangeArrowheads="1"/>
          </p:cNvSpPr>
          <p:nvPr>
            <p:ph sz="half" idx="1"/>
          </p:nvPr>
        </p:nvSpPr>
        <p:spPr>
          <a:xfrm>
            <a:off x="661829" y="1455785"/>
            <a:ext cx="5074444" cy="5090539"/>
          </a:xfrm>
        </p:spPr>
        <p:txBody>
          <a:bodyPr>
            <a:normAutofit lnSpcReduction="10000"/>
          </a:bodyPr>
          <a:lstStyle/>
          <a:p>
            <a:pPr>
              <a:buFont typeface="Wingdings" pitchFamily="2" charset="2"/>
              <a:buNone/>
            </a:pPr>
            <a:r>
              <a:rPr lang="en-US" altLang="en-US" dirty="0">
                <a:solidFill>
                  <a:srgbClr val="CC0000"/>
                </a:solidFill>
                <a:ea typeface="ＭＳ Ｐゴシック" panose="020B0600070205080204" pitchFamily="34" charset="-128"/>
              </a:rPr>
              <a:t>Client must contact server</a:t>
            </a:r>
          </a:p>
          <a:p>
            <a:pPr marL="466725" indent="-233363"/>
            <a:r>
              <a:rPr lang="en-US" altLang="en-US" sz="2400" dirty="0">
                <a:ea typeface="ＭＳ Ｐゴシック" panose="020B0600070205080204" pitchFamily="34" charset="-128"/>
              </a:rPr>
              <a:t>server process must first be running</a:t>
            </a:r>
          </a:p>
          <a:p>
            <a:pPr marL="466725" indent="-233363"/>
            <a:r>
              <a:rPr lang="en-US" altLang="en-US" sz="2400" dirty="0">
                <a:ea typeface="ＭＳ Ｐゴシック" panose="020B0600070205080204" pitchFamily="34" charset="-128"/>
              </a:rPr>
              <a:t>server must have created socket (door) that welcomes client’</a:t>
            </a:r>
            <a:r>
              <a:rPr lang="en-US" altLang="ja-JP" sz="2400" dirty="0">
                <a:ea typeface="ＭＳ Ｐゴシック" panose="020B0600070205080204" pitchFamily="34" charset="-128"/>
              </a:rPr>
              <a:t>s contact</a:t>
            </a:r>
          </a:p>
          <a:p>
            <a:pPr>
              <a:spcBef>
                <a:spcPct val="50000"/>
              </a:spcBef>
              <a:buFont typeface="Wingdings" pitchFamily="2" charset="2"/>
              <a:buNone/>
            </a:pPr>
            <a:r>
              <a:rPr lang="en-US" altLang="en-US" dirty="0">
                <a:solidFill>
                  <a:srgbClr val="CC0000"/>
                </a:solidFill>
                <a:ea typeface="ＭＳ Ｐゴシック" panose="020B0600070205080204" pitchFamily="34" charset="-128"/>
              </a:rPr>
              <a:t>Client contacts server by:</a:t>
            </a:r>
          </a:p>
          <a:p>
            <a:pPr marL="466725" indent="-292100"/>
            <a:r>
              <a:rPr lang="en-US" altLang="en-US" sz="2400" dirty="0">
                <a:ea typeface="ＭＳ Ｐゴシック" panose="020B0600070205080204" pitchFamily="34" charset="-128"/>
              </a:rPr>
              <a:t>Creating TCP socket, specifying IP address, port number of server process</a:t>
            </a:r>
          </a:p>
          <a:p>
            <a:pPr marL="466725" indent="-233363"/>
            <a:r>
              <a:rPr lang="en-US" altLang="en-US" sz="2400" i="1" dirty="0">
                <a:solidFill>
                  <a:srgbClr val="CC0000"/>
                </a:solidFill>
                <a:ea typeface="ＭＳ Ｐゴシック" panose="020B0600070205080204" pitchFamily="34" charset="-128"/>
              </a:rPr>
              <a:t>when client creates socket:</a:t>
            </a:r>
            <a:r>
              <a:rPr lang="en-US" altLang="en-US" sz="2400" dirty="0">
                <a:ea typeface="ＭＳ Ｐゴシック" panose="020B0600070205080204" pitchFamily="34" charset="-128"/>
              </a:rPr>
              <a:t> client TCP establishes connection to server TCP</a:t>
            </a:r>
            <a:endParaRPr lang="en-US" altLang="en-US" sz="2200" dirty="0">
              <a:ea typeface="ＭＳ Ｐゴシック" panose="020B0600070205080204" pitchFamily="34" charset="-128"/>
            </a:endParaRPr>
          </a:p>
          <a:p>
            <a:endParaRPr lang="en-US" altLang="en-US" sz="2000" dirty="0">
              <a:latin typeface="Gill Sans MT" panose="020B0502020104020203" pitchFamily="34" charset="77"/>
              <a:ea typeface="ＭＳ Ｐゴシック" panose="020B0600070205080204" pitchFamily="34" charset="-128"/>
            </a:endParaRPr>
          </a:p>
        </p:txBody>
      </p:sp>
      <p:sp>
        <p:nvSpPr>
          <p:cNvPr id="44" name="Rectangle 4">
            <a:extLst>
              <a:ext uri="{FF2B5EF4-FFF2-40B4-BE49-F238E27FC236}">
                <a16:creationId xmlns:a16="http://schemas.microsoft.com/office/drawing/2014/main" id="{B1AC5695-3887-C247-97DD-C7F6FB635E1B}"/>
              </a:ext>
            </a:extLst>
          </p:cNvPr>
          <p:cNvSpPr txBox="1">
            <a:spLocks noChangeArrowheads="1"/>
          </p:cNvSpPr>
          <p:nvPr/>
        </p:nvSpPr>
        <p:spPr>
          <a:xfrm>
            <a:off x="5735469" y="1426964"/>
            <a:ext cx="5794702" cy="3000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when contacted by client, </a:t>
            </a:r>
            <a:r>
              <a:rPr kumimoji="0" lang="en-US" alt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 TCP creates new socket</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for server process to communicate with that particular client</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allows server to talk with multiple clients</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 source </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port # and IP address used to distinguish clients (more in Chap 3)</a:t>
            </a:r>
            <a:endParaRPr kumimoji="0" lang="en-US" altLang="en-US" sz="24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3" name="Group 2">
            <a:extLst>
              <a:ext uri="{FF2B5EF4-FFF2-40B4-BE49-F238E27FC236}">
                <a16:creationId xmlns:a16="http://schemas.microsoft.com/office/drawing/2014/main" id="{148E49A6-28AD-904A-9A83-FE9DE35715C0}"/>
              </a:ext>
            </a:extLst>
          </p:cNvPr>
          <p:cNvGrpSpPr/>
          <p:nvPr/>
        </p:nvGrpSpPr>
        <p:grpSpPr>
          <a:xfrm>
            <a:off x="6267640" y="4602113"/>
            <a:ext cx="4660490" cy="1933598"/>
            <a:chOff x="5928853" y="4608645"/>
            <a:chExt cx="4660490" cy="1933598"/>
          </a:xfrm>
        </p:grpSpPr>
        <p:sp>
          <p:nvSpPr>
            <p:cNvPr id="2" name="Rectangle 1">
              <a:extLst>
                <a:ext uri="{FF2B5EF4-FFF2-40B4-BE49-F238E27FC236}">
                  <a16:creationId xmlns:a16="http://schemas.microsoft.com/office/drawing/2014/main" id="{E1FDF457-3529-1A4B-B2F1-0A6DF5BAF2E1}"/>
                </a:ext>
              </a:extLst>
            </p:cNvPr>
            <p:cNvSpPr/>
            <p:nvPr/>
          </p:nvSpPr>
          <p:spPr>
            <a:xfrm>
              <a:off x="5928853" y="4896465"/>
              <a:ext cx="4660490" cy="1645778"/>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 name="Text Box 6">
              <a:extLst>
                <a:ext uri="{FF2B5EF4-FFF2-40B4-BE49-F238E27FC236}">
                  <a16:creationId xmlns:a16="http://schemas.microsoft.com/office/drawing/2014/main" id="{3290FC86-CCC3-9042-8394-E0092848BE53}"/>
                </a:ext>
              </a:extLst>
            </p:cNvPr>
            <p:cNvSpPr txBox="1">
              <a:spLocks noChangeArrowheads="1"/>
            </p:cNvSpPr>
            <p:nvPr/>
          </p:nvSpPr>
          <p:spPr bwMode="auto">
            <a:xfrm>
              <a:off x="6273124" y="5097182"/>
              <a:ext cx="4091065" cy="1350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provides reliable, in-order</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byte-stream transfer (“</a:t>
              </a:r>
              <a:r>
                <a:rPr kumimoji="0" lang="en-US" altLang="ja-JP"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pipe”)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between client and server processes</a:t>
              </a:r>
            </a:p>
          </p:txBody>
        </p:sp>
        <p:grpSp>
          <p:nvGrpSpPr>
            <p:cNvPr id="46" name="Group 8">
              <a:extLst>
                <a:ext uri="{FF2B5EF4-FFF2-40B4-BE49-F238E27FC236}">
                  <a16:creationId xmlns:a16="http://schemas.microsoft.com/office/drawing/2014/main" id="{8B55559B-7D61-6147-A322-49E351E9DCF2}"/>
                </a:ext>
              </a:extLst>
            </p:cNvPr>
            <p:cNvGrpSpPr>
              <a:grpSpLocks/>
            </p:cNvGrpSpPr>
            <p:nvPr/>
          </p:nvGrpSpPr>
          <p:grpSpPr bwMode="auto">
            <a:xfrm>
              <a:off x="6141246" y="4608645"/>
              <a:ext cx="3452811" cy="550863"/>
              <a:chOff x="-195" y="3766"/>
              <a:chExt cx="2175" cy="347"/>
            </a:xfrm>
          </p:grpSpPr>
          <p:sp>
            <p:nvSpPr>
              <p:cNvPr id="47" name="Rectangle 9">
                <a:extLst>
                  <a:ext uri="{FF2B5EF4-FFF2-40B4-BE49-F238E27FC236}">
                    <a16:creationId xmlns:a16="http://schemas.microsoft.com/office/drawing/2014/main" id="{4B1395F7-3763-B74C-AF37-1DAC6BC4F9AB}"/>
                  </a:ext>
                </a:extLst>
              </p:cNvPr>
              <p:cNvSpPr>
                <a:spLocks noChangeArrowheads="1"/>
              </p:cNvSpPr>
              <p:nvPr/>
            </p:nvSpPr>
            <p:spPr bwMode="auto">
              <a:xfrm>
                <a:off x="96" y="3825"/>
                <a:ext cx="116"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 name="Text Box 10">
                <a:extLst>
                  <a:ext uri="{FF2B5EF4-FFF2-40B4-BE49-F238E27FC236}">
                    <a16:creationId xmlns:a16="http://schemas.microsoft.com/office/drawing/2014/main" id="{EC474FEA-9E73-5248-89ED-9528E3BFBC97}"/>
                  </a:ext>
                </a:extLst>
              </p:cNvPr>
              <p:cNvSpPr txBox="1">
                <a:spLocks noChangeArrowheads="1"/>
              </p:cNvSpPr>
              <p:nvPr/>
            </p:nvSpPr>
            <p:spPr bwMode="auto">
              <a:xfrm>
                <a:off x="-195" y="3766"/>
                <a:ext cx="2175"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p:txBody>
          </p:sp>
        </p:grpSp>
      </p:grpSp>
      <p:sp>
        <p:nvSpPr>
          <p:cNvPr id="11" name="Slide Number Placeholder 2">
            <a:extLst>
              <a:ext uri="{FF2B5EF4-FFF2-40B4-BE49-F238E27FC236}">
                <a16:creationId xmlns:a16="http://schemas.microsoft.com/office/drawing/2014/main" id="{43ECFECD-C9B5-E345-AAD0-01569E2A9EB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112</a:t>
            </a:fld>
            <a:endParaRPr lang="en-US" dirty="0"/>
          </a:p>
        </p:txBody>
      </p:sp>
    </p:spTree>
    <p:extLst>
      <p:ext uri="{BB962C8B-B14F-4D97-AF65-F5344CB8AC3E}">
        <p14:creationId xmlns:p14="http://schemas.microsoft.com/office/powerpoint/2010/main" val="2898692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3" end="3"/>
                                            </p:txEl>
                                          </p:spTgt>
                                        </p:tgtEl>
                                        <p:attrNameLst>
                                          <p:attrName>style.visibility</p:attrName>
                                        </p:attrNameLst>
                                      </p:cBhvr>
                                      <p:to>
                                        <p:strVal val="visible"/>
                                      </p:to>
                                    </p:set>
                                    <p:animEffect transition="in" filter="dissolve">
                                      <p:cBhvr>
                                        <p:cTn id="7" dur="500"/>
                                        <p:tgtEl>
                                          <p:spTgt spid="43">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4" end="4"/>
                                            </p:txEl>
                                          </p:spTgt>
                                        </p:tgtEl>
                                        <p:attrNameLst>
                                          <p:attrName>style.visibility</p:attrName>
                                        </p:attrNameLst>
                                      </p:cBhvr>
                                      <p:to>
                                        <p:strVal val="visible"/>
                                      </p:to>
                                    </p:set>
                                    <p:animEffect transition="in" filter="dissolve">
                                      <p:cBhvr>
                                        <p:cTn id="10" dur="500"/>
                                        <p:tgtEl>
                                          <p:spTgt spid="43">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5" end="5"/>
                                            </p:txEl>
                                          </p:spTgt>
                                        </p:tgtEl>
                                        <p:attrNameLst>
                                          <p:attrName>style.visibility</p:attrName>
                                        </p:attrNameLst>
                                      </p:cBhvr>
                                      <p:to>
                                        <p:strVal val="visible"/>
                                      </p:to>
                                    </p:set>
                                    <p:animEffect transition="in" filter="dissolve">
                                      <p:cBhvr>
                                        <p:cTn id="13" dur="500"/>
                                        <p:tgtEl>
                                          <p:spTgt spid="4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TCP</a:t>
            </a:r>
          </a:p>
        </p:txBody>
      </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435141" y="1421154"/>
            <a:ext cx="31073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hostid)</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947735" y="1365879"/>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Group 3">
            <a:extLst>
              <a:ext uri="{FF2B5EF4-FFF2-40B4-BE49-F238E27FC236}">
                <a16:creationId xmlns:a16="http://schemas.microsoft.com/office/drawing/2014/main" id="{17F245AD-D1C8-1047-B190-F3B9F38A51DA}"/>
              </a:ext>
            </a:extLst>
          </p:cNvPr>
          <p:cNvGrpSpPr>
            <a:grpSpLocks/>
          </p:cNvGrpSpPr>
          <p:nvPr/>
        </p:nvGrpSpPr>
        <p:grpSpPr bwMode="auto">
          <a:xfrm>
            <a:off x="3761300" y="3384960"/>
            <a:ext cx="1931987" cy="930275"/>
            <a:chOff x="827" y="2027"/>
            <a:chExt cx="1217" cy="586"/>
          </a:xfrm>
        </p:grpSpPr>
        <p:sp>
          <p:nvSpPr>
            <p:cNvPr id="101" name="Text Box 4">
              <a:extLst>
                <a:ext uri="{FF2B5EF4-FFF2-40B4-BE49-F238E27FC236}">
                  <a16:creationId xmlns:a16="http://schemas.microsoft.com/office/drawing/2014/main" id="{96ECA07F-984C-9640-8279-02E0C42A59C3}"/>
                </a:ext>
              </a:extLst>
            </p:cNvPr>
            <p:cNvSpPr txBox="1">
              <a:spLocks noChangeArrowheads="1"/>
            </p:cNvSpPr>
            <p:nvPr/>
          </p:nvSpPr>
          <p:spPr bwMode="auto">
            <a:xfrm>
              <a:off x="827" y="2027"/>
              <a:ext cx="105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incoming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connection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2" name="Text Box 5">
              <a:extLst>
                <a:ext uri="{FF2B5EF4-FFF2-40B4-BE49-F238E27FC236}">
                  <a16:creationId xmlns:a16="http://schemas.microsoft.com/office/drawing/2014/main" id="{3EED45EC-0C3C-CD4F-8B77-F31CC4D8B667}"/>
                </a:ext>
              </a:extLst>
            </p:cNvPr>
            <p:cNvSpPr txBox="1">
              <a:spLocks noChangeArrowheads="1"/>
            </p:cNvSpPr>
            <p:nvPr/>
          </p:nvSpPr>
          <p:spPr bwMode="auto">
            <a:xfrm>
              <a:off x="828" y="2283"/>
              <a:ext cx="121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serverSocket.accept()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3" name="Group 6">
            <a:extLst>
              <a:ext uri="{FF2B5EF4-FFF2-40B4-BE49-F238E27FC236}">
                <a16:creationId xmlns:a16="http://schemas.microsoft.com/office/drawing/2014/main" id="{942F4A59-7245-424D-B343-8B3AE10F149D}"/>
              </a:ext>
            </a:extLst>
          </p:cNvPr>
          <p:cNvGrpSpPr>
            <a:grpSpLocks/>
          </p:cNvGrpSpPr>
          <p:nvPr/>
        </p:nvGrpSpPr>
        <p:grpSpPr bwMode="auto">
          <a:xfrm>
            <a:off x="3742250" y="2145123"/>
            <a:ext cx="2357437" cy="1317625"/>
            <a:chOff x="821" y="1246"/>
            <a:chExt cx="1485" cy="830"/>
          </a:xfrm>
        </p:grpSpPr>
        <p:grpSp>
          <p:nvGrpSpPr>
            <p:cNvPr id="104" name="Group 7">
              <a:extLst>
                <a:ext uri="{FF2B5EF4-FFF2-40B4-BE49-F238E27FC236}">
                  <a16:creationId xmlns:a16="http://schemas.microsoft.com/office/drawing/2014/main" id="{26B7DDA9-00F9-674D-BF38-CB98156F7D42}"/>
                </a:ext>
              </a:extLst>
            </p:cNvPr>
            <p:cNvGrpSpPr>
              <a:grpSpLocks/>
            </p:cNvGrpSpPr>
            <p:nvPr/>
          </p:nvGrpSpPr>
          <p:grpSpPr bwMode="auto">
            <a:xfrm>
              <a:off x="821" y="1246"/>
              <a:ext cx="1485" cy="586"/>
              <a:chOff x="329" y="1270"/>
              <a:chExt cx="1485" cy="586"/>
            </a:xfrm>
          </p:grpSpPr>
          <p:sp>
            <p:nvSpPr>
              <p:cNvPr id="106" name="Text Box 8">
                <a:extLst>
                  <a:ext uri="{FF2B5EF4-FFF2-40B4-BE49-F238E27FC236}">
                    <a16:creationId xmlns:a16="http://schemas.microsoft.com/office/drawing/2014/main" id="{EB10976F-C234-F04E-BDCB-D23AD814269B}"/>
                  </a:ext>
                </a:extLst>
              </p:cNvPr>
              <p:cNvSpPr txBox="1">
                <a:spLocks noChangeArrowheads="1"/>
              </p:cNvSpPr>
              <p:nvPr/>
            </p:nvSpPr>
            <p:spPr bwMode="auto">
              <a:xfrm>
                <a:off x="329" y="1270"/>
                <a:ext cx="12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for incoming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7" name="Text Box 9">
                <a:extLst>
                  <a:ext uri="{FF2B5EF4-FFF2-40B4-BE49-F238E27FC236}">
                    <a16:creationId xmlns:a16="http://schemas.microsoft.com/office/drawing/2014/main" id="{FE1C48C3-1411-C842-B695-AE75246E0DFB}"/>
                  </a:ext>
                </a:extLst>
              </p:cNvPr>
              <p:cNvSpPr txBox="1">
                <a:spLocks noChangeArrowheads="1"/>
              </p:cNvSpPr>
              <p:nvPr/>
            </p:nvSpPr>
            <p:spPr bwMode="auto">
              <a:xfrm>
                <a:off x="333" y="1662"/>
                <a:ext cx="148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05" name="Line 10">
              <a:extLst>
                <a:ext uri="{FF2B5EF4-FFF2-40B4-BE49-F238E27FC236}">
                  <a16:creationId xmlns:a16="http://schemas.microsoft.com/office/drawing/2014/main" id="{EFE8B30D-7531-1F4B-8F1D-2889E2918118}"/>
                </a:ext>
              </a:extLst>
            </p:cNvPr>
            <p:cNvSpPr>
              <a:spLocks noChangeShapeType="1"/>
            </p:cNvSpPr>
            <p:nvPr/>
          </p:nvSpPr>
          <p:spPr bwMode="auto">
            <a:xfrm>
              <a:off x="1284" y="1872"/>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
            <a:extLst>
              <a:ext uri="{FF2B5EF4-FFF2-40B4-BE49-F238E27FC236}">
                <a16:creationId xmlns:a16="http://schemas.microsoft.com/office/drawing/2014/main" id="{ACBB7887-7AB9-1344-A0D2-33A736B32882}"/>
              </a:ext>
            </a:extLst>
          </p:cNvPr>
          <p:cNvGrpSpPr>
            <a:grpSpLocks/>
          </p:cNvGrpSpPr>
          <p:nvPr/>
        </p:nvGrpSpPr>
        <p:grpSpPr bwMode="auto">
          <a:xfrm>
            <a:off x="7539550" y="3389723"/>
            <a:ext cx="2357437" cy="731837"/>
            <a:chOff x="3333" y="1202"/>
            <a:chExt cx="1485" cy="461"/>
          </a:xfrm>
        </p:grpSpPr>
        <p:sp>
          <p:nvSpPr>
            <p:cNvPr id="109" name="Text Box 12">
              <a:extLst>
                <a:ext uri="{FF2B5EF4-FFF2-40B4-BE49-F238E27FC236}">
                  <a16:creationId xmlns:a16="http://schemas.microsoft.com/office/drawing/2014/main" id="{7C40D8E2-34BB-B14D-99EA-EC4D8E46BD6B}"/>
                </a:ext>
              </a:extLst>
            </p:cNvPr>
            <p:cNvSpPr txBox="1">
              <a:spLocks noChangeArrowheads="1"/>
            </p:cNvSpPr>
            <p:nvPr/>
          </p:nvSpPr>
          <p:spPr bwMode="auto">
            <a:xfrm>
              <a:off x="3335" y="1202"/>
              <a:ext cx="14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 to </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hostid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Text Box 13">
              <a:extLst>
                <a:ext uri="{FF2B5EF4-FFF2-40B4-BE49-F238E27FC236}">
                  <a16:creationId xmlns:a16="http://schemas.microsoft.com/office/drawing/2014/main" id="{7AB5735E-62F0-3342-99B5-3AA0751455EA}"/>
                </a:ext>
              </a:extLst>
            </p:cNvPr>
            <p:cNvSpPr txBox="1">
              <a:spLocks noChangeArrowheads="1"/>
            </p:cNvSpPr>
            <p:nvPr/>
          </p:nvSpPr>
          <p:spPr bwMode="auto">
            <a:xfrm>
              <a:off x="3333" y="1469"/>
              <a:ext cx="148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1" name="Group 24">
            <a:extLst>
              <a:ext uri="{FF2B5EF4-FFF2-40B4-BE49-F238E27FC236}">
                <a16:creationId xmlns:a16="http://schemas.microsoft.com/office/drawing/2014/main" id="{EE4290C4-C540-4C43-B98B-8DA5381EA7C7}"/>
              </a:ext>
            </a:extLst>
          </p:cNvPr>
          <p:cNvGrpSpPr>
            <a:grpSpLocks/>
          </p:cNvGrpSpPr>
          <p:nvPr/>
        </p:nvGrpSpPr>
        <p:grpSpPr bwMode="auto">
          <a:xfrm>
            <a:off x="5382137" y="4177123"/>
            <a:ext cx="4062413" cy="1371600"/>
            <a:chOff x="1848" y="2526"/>
            <a:chExt cx="2559" cy="864"/>
          </a:xfrm>
        </p:grpSpPr>
        <p:sp>
          <p:nvSpPr>
            <p:cNvPr id="112" name="Line 25">
              <a:extLst>
                <a:ext uri="{FF2B5EF4-FFF2-40B4-BE49-F238E27FC236}">
                  <a16:creationId xmlns:a16="http://schemas.microsoft.com/office/drawing/2014/main" id="{F96A14E1-46BB-E441-BD29-639D3BF8A83D}"/>
                </a:ext>
              </a:extLst>
            </p:cNvPr>
            <p:cNvSpPr>
              <a:spLocks noChangeShapeType="1"/>
            </p:cNvSpPr>
            <p:nvPr/>
          </p:nvSpPr>
          <p:spPr bwMode="auto">
            <a:xfrm flipH="1">
              <a:off x="3792" y="2964"/>
              <a:ext cx="6" cy="42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3" name="Group 26">
              <a:extLst>
                <a:ext uri="{FF2B5EF4-FFF2-40B4-BE49-F238E27FC236}">
                  <a16:creationId xmlns:a16="http://schemas.microsoft.com/office/drawing/2014/main" id="{5ED3F8AA-60DC-A346-9E5F-E29F6BA4D54A}"/>
                </a:ext>
              </a:extLst>
            </p:cNvPr>
            <p:cNvGrpSpPr>
              <a:grpSpLocks/>
            </p:cNvGrpSpPr>
            <p:nvPr/>
          </p:nvGrpSpPr>
          <p:grpSpPr bwMode="auto">
            <a:xfrm>
              <a:off x="1848" y="2526"/>
              <a:ext cx="2559" cy="516"/>
              <a:chOff x="1848" y="2526"/>
              <a:chExt cx="2559" cy="516"/>
            </a:xfrm>
          </p:grpSpPr>
          <p:sp>
            <p:nvSpPr>
              <p:cNvPr id="114" name="Text Box 27">
                <a:extLst>
                  <a:ext uri="{FF2B5EF4-FFF2-40B4-BE49-F238E27FC236}">
                    <a16:creationId xmlns:a16="http://schemas.microsoft.com/office/drawing/2014/main" id="{8F25CD2B-A067-E44F-BD6A-549F5C3DB540}"/>
                  </a:ext>
                </a:extLst>
              </p:cNvPr>
              <p:cNvSpPr txBox="1">
                <a:spLocks noChangeArrowheads="1"/>
              </p:cNvSpPr>
              <p:nvPr/>
            </p:nvSpPr>
            <p:spPr bwMode="auto">
              <a:xfrm>
                <a:off x="3335" y="2673"/>
                <a:ext cx="10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request using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28">
                <a:extLst>
                  <a:ext uri="{FF2B5EF4-FFF2-40B4-BE49-F238E27FC236}">
                    <a16:creationId xmlns:a16="http://schemas.microsoft.com/office/drawing/2014/main" id="{AD461D4B-E47B-A345-9632-F935FCFBB0F3}"/>
                  </a:ext>
                </a:extLst>
              </p:cNvPr>
              <p:cNvSpPr>
                <a:spLocks noChangeShapeType="1"/>
              </p:cNvSpPr>
              <p:nvPr/>
            </p:nvSpPr>
            <p:spPr bwMode="auto">
              <a:xfrm>
                <a:off x="3792" y="2526"/>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9">
                <a:extLst>
                  <a:ext uri="{FF2B5EF4-FFF2-40B4-BE49-F238E27FC236}">
                    <a16:creationId xmlns:a16="http://schemas.microsoft.com/office/drawing/2014/main" id="{A6330BBE-6EEE-7E44-A9AE-95D14BB594E1}"/>
                  </a:ext>
                </a:extLst>
              </p:cNvPr>
              <p:cNvSpPr>
                <a:spLocks noChangeShapeType="1"/>
              </p:cNvSpPr>
              <p:nvPr/>
            </p:nvSpPr>
            <p:spPr bwMode="auto">
              <a:xfrm flipH="1">
                <a:off x="1848" y="2790"/>
                <a:ext cx="1518" cy="252"/>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17" name="Group 30">
            <a:extLst>
              <a:ext uri="{FF2B5EF4-FFF2-40B4-BE49-F238E27FC236}">
                <a16:creationId xmlns:a16="http://schemas.microsoft.com/office/drawing/2014/main" id="{C2C60A7C-9F85-CC40-A5F2-4EA4B69999A4}"/>
              </a:ext>
            </a:extLst>
          </p:cNvPr>
          <p:cNvGrpSpPr>
            <a:grpSpLocks/>
          </p:cNvGrpSpPr>
          <p:nvPr/>
        </p:nvGrpSpPr>
        <p:grpSpPr bwMode="auto">
          <a:xfrm>
            <a:off x="3751775" y="4272373"/>
            <a:ext cx="4097337" cy="1490662"/>
            <a:chOff x="821" y="2586"/>
            <a:chExt cx="2581" cy="939"/>
          </a:xfrm>
        </p:grpSpPr>
        <p:sp>
          <p:nvSpPr>
            <p:cNvPr id="118" name="Text Box 31">
              <a:extLst>
                <a:ext uri="{FF2B5EF4-FFF2-40B4-BE49-F238E27FC236}">
                  <a16:creationId xmlns:a16="http://schemas.microsoft.com/office/drawing/2014/main" id="{9B1FDBB8-2D0E-0148-926C-35E78571D5B9}"/>
                </a:ext>
              </a:extLst>
            </p:cNvPr>
            <p:cNvSpPr txBox="1">
              <a:spLocks noChangeArrowheads="1"/>
            </p:cNvSpPr>
            <p:nvPr/>
          </p:nvSpPr>
          <p:spPr bwMode="auto">
            <a:xfrm>
              <a:off x="821" y="2787"/>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request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a:t>
              </a:r>
              <a:r>
                <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Text Box 32">
              <a:extLst>
                <a:ext uri="{FF2B5EF4-FFF2-40B4-BE49-F238E27FC236}">
                  <a16:creationId xmlns:a16="http://schemas.microsoft.com/office/drawing/2014/main" id="{E067E97F-BD76-CA4D-8001-FDBBB19C2BDF}"/>
                </a:ext>
              </a:extLst>
            </p:cNvPr>
            <p:cNvSpPr txBox="1">
              <a:spLocks noChangeArrowheads="1"/>
            </p:cNvSpPr>
            <p:nvPr/>
          </p:nvSpPr>
          <p:spPr bwMode="auto">
            <a:xfrm>
              <a:off x="851" y="3195"/>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0" name="Line 33">
              <a:extLst>
                <a:ext uri="{FF2B5EF4-FFF2-40B4-BE49-F238E27FC236}">
                  <a16:creationId xmlns:a16="http://schemas.microsoft.com/office/drawing/2014/main" id="{B80CAF82-B68A-6743-9CBF-29BD445037F4}"/>
                </a:ext>
              </a:extLst>
            </p:cNvPr>
            <p:cNvSpPr>
              <a:spLocks noChangeShapeType="1"/>
            </p:cNvSpPr>
            <p:nvPr/>
          </p:nvSpPr>
          <p:spPr bwMode="auto">
            <a:xfrm>
              <a:off x="1278" y="2586"/>
              <a:ext cx="0" cy="24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34">
              <a:extLst>
                <a:ext uri="{FF2B5EF4-FFF2-40B4-BE49-F238E27FC236}">
                  <a16:creationId xmlns:a16="http://schemas.microsoft.com/office/drawing/2014/main" id="{21022D29-A2BF-2F42-AB7D-DD5736B2CC37}"/>
                </a:ext>
              </a:extLst>
            </p:cNvPr>
            <p:cNvSpPr>
              <a:spLocks noChangeShapeType="1"/>
            </p:cNvSpPr>
            <p:nvPr/>
          </p:nvSpPr>
          <p:spPr bwMode="auto">
            <a:xfrm flipH="1">
              <a:off x="1284" y="3090"/>
              <a:ext cx="6" cy="15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5">
              <a:extLst>
                <a:ext uri="{FF2B5EF4-FFF2-40B4-BE49-F238E27FC236}">
                  <a16:creationId xmlns:a16="http://schemas.microsoft.com/office/drawing/2014/main" id="{82228A3E-396F-244B-822E-ACF1690A6D6A}"/>
                </a:ext>
              </a:extLst>
            </p:cNvPr>
            <p:cNvSpPr>
              <a:spLocks noChangeShapeType="1"/>
            </p:cNvSpPr>
            <p:nvPr/>
          </p:nvSpPr>
          <p:spPr bwMode="auto">
            <a:xfrm>
              <a:off x="1866" y="3306"/>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3" name="Group 52">
            <a:extLst>
              <a:ext uri="{FF2B5EF4-FFF2-40B4-BE49-F238E27FC236}">
                <a16:creationId xmlns:a16="http://schemas.microsoft.com/office/drawing/2014/main" id="{DD1A5005-D6A8-DF4C-876E-C0F3D852EBA6}"/>
              </a:ext>
            </a:extLst>
          </p:cNvPr>
          <p:cNvGrpSpPr>
            <a:grpSpLocks/>
          </p:cNvGrpSpPr>
          <p:nvPr/>
        </p:nvGrpSpPr>
        <p:grpSpPr bwMode="auto">
          <a:xfrm>
            <a:off x="5371025" y="3472273"/>
            <a:ext cx="2200275" cy="587375"/>
            <a:chOff x="3043" y="1189"/>
            <a:chExt cx="1386" cy="370"/>
          </a:xfrm>
        </p:grpSpPr>
        <p:sp>
          <p:nvSpPr>
            <p:cNvPr id="124" name="Line 37">
              <a:extLst>
                <a:ext uri="{FF2B5EF4-FFF2-40B4-BE49-F238E27FC236}">
                  <a16:creationId xmlns:a16="http://schemas.microsoft.com/office/drawing/2014/main" id="{81B4F580-1F65-E540-9F46-45075CD5F028}"/>
                </a:ext>
              </a:extLst>
            </p:cNvPr>
            <p:cNvSpPr>
              <a:spLocks noChangeShapeType="1"/>
            </p:cNvSpPr>
            <p:nvPr/>
          </p:nvSpPr>
          <p:spPr bwMode="auto">
            <a:xfrm>
              <a:off x="3043" y="1372"/>
              <a:ext cx="1386" cy="0"/>
            </a:xfrm>
            <a:prstGeom prst="line">
              <a:avLst/>
            </a:prstGeom>
            <a:noFill/>
            <a:ln w="38100">
              <a:solidFill>
                <a:srgbClr val="CC0000"/>
              </a:solidFill>
              <a:prstDash val="dash"/>
              <a:round/>
              <a:headEnd type="triangle" w="med" len="me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Text Box 38">
              <a:extLst>
                <a:ext uri="{FF2B5EF4-FFF2-40B4-BE49-F238E27FC236}">
                  <a16:creationId xmlns:a16="http://schemas.microsoft.com/office/drawing/2014/main" id="{30516E51-0850-1846-9E67-14E9AE0CDEC5}"/>
                </a:ext>
              </a:extLst>
            </p:cNvPr>
            <p:cNvSpPr txBox="1">
              <a:spLocks noChangeArrowheads="1"/>
            </p:cNvSpPr>
            <p:nvPr/>
          </p:nvSpPr>
          <p:spPr bwMode="auto">
            <a:xfrm>
              <a:off x="3106" y="1189"/>
              <a:ext cx="120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TCP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 setup</a:t>
              </a:r>
              <a:endParaRPr kumimoji="0" lang="en-US" altLang="en-US" sz="2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6" name="Group 53">
            <a:extLst>
              <a:ext uri="{FF2B5EF4-FFF2-40B4-BE49-F238E27FC236}">
                <a16:creationId xmlns:a16="http://schemas.microsoft.com/office/drawing/2014/main" id="{76CBC147-BDC3-9B41-973C-967836913ABE}"/>
              </a:ext>
            </a:extLst>
          </p:cNvPr>
          <p:cNvGrpSpPr>
            <a:grpSpLocks/>
          </p:cNvGrpSpPr>
          <p:nvPr/>
        </p:nvGrpSpPr>
        <p:grpSpPr bwMode="auto">
          <a:xfrm>
            <a:off x="3702562" y="4620035"/>
            <a:ext cx="5457825" cy="1954213"/>
            <a:chOff x="832" y="2713"/>
            <a:chExt cx="3438" cy="1231"/>
          </a:xfrm>
        </p:grpSpPr>
        <p:sp>
          <p:nvSpPr>
            <p:cNvPr id="127" name="Text Box 15">
              <a:extLst>
                <a:ext uri="{FF2B5EF4-FFF2-40B4-BE49-F238E27FC236}">
                  <a16:creationId xmlns:a16="http://schemas.microsoft.com/office/drawing/2014/main" id="{BD49C61F-B268-184F-AF89-17A24E5209BA}"/>
                </a:ext>
              </a:extLst>
            </p:cNvPr>
            <p:cNvSpPr txBox="1">
              <a:spLocks noChangeArrowheads="1"/>
            </p:cNvSpPr>
            <p:nvPr/>
          </p:nvSpPr>
          <p:spPr bwMode="auto">
            <a:xfrm>
              <a:off x="867" y="3512"/>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6">
              <a:extLst>
                <a:ext uri="{FF2B5EF4-FFF2-40B4-BE49-F238E27FC236}">
                  <a16:creationId xmlns:a16="http://schemas.microsoft.com/office/drawing/2014/main" id="{2835A62D-1D4C-F44E-B258-9FD622CDE7ED}"/>
                </a:ext>
              </a:extLst>
            </p:cNvPr>
            <p:cNvSpPr>
              <a:spLocks noChangeShapeType="1"/>
            </p:cNvSpPr>
            <p:nvPr/>
          </p:nvSpPr>
          <p:spPr bwMode="auto">
            <a:xfrm>
              <a:off x="1318" y="3437"/>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7">
              <a:extLst>
                <a:ext uri="{FF2B5EF4-FFF2-40B4-BE49-F238E27FC236}">
                  <a16:creationId xmlns:a16="http://schemas.microsoft.com/office/drawing/2014/main" id="{196F5095-8EB1-E544-AC83-27077BF9FE26}"/>
                </a:ext>
              </a:extLst>
            </p:cNvPr>
            <p:cNvSpPr>
              <a:spLocks/>
            </p:cNvSpPr>
            <p:nvPr/>
          </p:nvSpPr>
          <p:spPr bwMode="auto">
            <a:xfrm>
              <a:off x="832" y="2713"/>
              <a:ext cx="492" cy="306"/>
            </a:xfrm>
            <a:custGeom>
              <a:avLst/>
              <a:gdLst>
                <a:gd name="T0" fmla="*/ 492 w 492"/>
                <a:gd name="T1" fmla="*/ 0 h 2112"/>
                <a:gd name="T2" fmla="*/ 492 w 492"/>
                <a:gd name="T3" fmla="*/ 0 h 2112"/>
                <a:gd name="T4" fmla="*/ 0 w 492"/>
                <a:gd name="T5" fmla="*/ 0 h 2112"/>
                <a:gd name="T6" fmla="*/ 0 w 492"/>
                <a:gd name="T7" fmla="*/ 0 h 2112"/>
                <a:gd name="T8" fmla="*/ 402 w 492"/>
                <a:gd name="T9" fmla="*/ 0 h 2112"/>
                <a:gd name="T10" fmla="*/ 0 60000 65536"/>
                <a:gd name="T11" fmla="*/ 0 60000 65536"/>
                <a:gd name="T12" fmla="*/ 0 60000 65536"/>
                <a:gd name="T13" fmla="*/ 0 60000 65536"/>
                <a:gd name="T14" fmla="*/ 0 60000 65536"/>
                <a:gd name="T15" fmla="*/ 0 w 492"/>
                <a:gd name="T16" fmla="*/ 0 h 2112"/>
                <a:gd name="T17" fmla="*/ 492 w 492"/>
                <a:gd name="T18" fmla="*/ 2112 h 2112"/>
              </a:gdLst>
              <a:ahLst/>
              <a:cxnLst>
                <a:cxn ang="T10">
                  <a:pos x="T0" y="T1"/>
                </a:cxn>
                <a:cxn ang="T11">
                  <a:pos x="T2" y="T3"/>
                </a:cxn>
                <a:cxn ang="T12">
                  <a:pos x="T4" y="T5"/>
                </a:cxn>
                <a:cxn ang="T13">
                  <a:pos x="T6" y="T7"/>
                </a:cxn>
                <a:cxn ang="T14">
                  <a:pos x="T8" y="T9"/>
                </a:cxn>
              </a:cxnLst>
              <a:rect l="T15" t="T16" r="T17" b="T18"/>
              <a:pathLst>
                <a:path w="492" h="2112">
                  <a:moveTo>
                    <a:pt x="492" y="1968"/>
                  </a:moveTo>
                  <a:lnTo>
                    <a:pt x="492" y="2112"/>
                  </a:lnTo>
                  <a:lnTo>
                    <a:pt x="0" y="2112"/>
                  </a:lnTo>
                  <a:lnTo>
                    <a:pt x="0" y="0"/>
                  </a:lnTo>
                  <a:lnTo>
                    <a:pt x="402" y="0"/>
                  </a:lnTo>
                </a:path>
              </a:pathLst>
            </a:custGeom>
            <a:noFill/>
            <a:ln w="28575">
              <a:solidFill>
                <a:srgbClr val="000099"/>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0" name="Group 18">
              <a:extLst>
                <a:ext uri="{FF2B5EF4-FFF2-40B4-BE49-F238E27FC236}">
                  <a16:creationId xmlns:a16="http://schemas.microsoft.com/office/drawing/2014/main" id="{F4224D9F-D1DB-8E48-A119-9B3F4C3D1B57}"/>
                </a:ext>
              </a:extLst>
            </p:cNvPr>
            <p:cNvGrpSpPr>
              <a:grpSpLocks/>
            </p:cNvGrpSpPr>
            <p:nvPr/>
          </p:nvGrpSpPr>
          <p:grpSpPr bwMode="auto">
            <a:xfrm>
              <a:off x="3393" y="3248"/>
              <a:ext cx="877" cy="696"/>
              <a:chOff x="3365" y="3375"/>
              <a:chExt cx="877" cy="696"/>
            </a:xfrm>
          </p:grpSpPr>
          <p:sp>
            <p:nvSpPr>
              <p:cNvPr id="131" name="Text Box 19">
                <a:extLst>
                  <a:ext uri="{FF2B5EF4-FFF2-40B4-BE49-F238E27FC236}">
                    <a16:creationId xmlns:a16="http://schemas.microsoft.com/office/drawing/2014/main" id="{F57939D5-24DF-6642-BEE7-6FF967E1DC25}"/>
                  </a:ext>
                </a:extLst>
              </p:cNvPr>
              <p:cNvSpPr txBox="1">
                <a:spLocks noChangeArrowheads="1"/>
              </p:cNvSpPr>
              <p:nvPr/>
            </p:nvSpPr>
            <p:spPr bwMode="auto">
              <a:xfrm>
                <a:off x="3365" y="3375"/>
                <a:ext cx="8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reply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20">
                <a:extLst>
                  <a:ext uri="{FF2B5EF4-FFF2-40B4-BE49-F238E27FC236}">
                    <a16:creationId xmlns:a16="http://schemas.microsoft.com/office/drawing/2014/main" id="{B8D472E2-53BD-364D-B6B9-D8A6525EDD60}"/>
                  </a:ext>
                </a:extLst>
              </p:cNvPr>
              <p:cNvSpPr txBox="1">
                <a:spLocks noChangeArrowheads="1"/>
              </p:cNvSpPr>
              <p:nvPr/>
            </p:nvSpPr>
            <p:spPr bwMode="auto">
              <a:xfrm>
                <a:off x="3389" y="3741"/>
                <a:ext cx="7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21">
                <a:extLst>
                  <a:ext uri="{FF2B5EF4-FFF2-40B4-BE49-F238E27FC236}">
                    <a16:creationId xmlns:a16="http://schemas.microsoft.com/office/drawing/2014/main" id="{92CB88C5-2A25-EE44-A282-4291659B12B1}"/>
                  </a:ext>
                </a:extLst>
              </p:cNvPr>
              <p:cNvSpPr>
                <a:spLocks noChangeShapeType="1"/>
              </p:cNvSpPr>
              <p:nvPr/>
            </p:nvSpPr>
            <p:spPr bwMode="auto">
              <a:xfrm>
                <a:off x="3816" y="3690"/>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34" name="Slide Number Placeholder 2">
            <a:extLst>
              <a:ext uri="{FF2B5EF4-FFF2-40B4-BE49-F238E27FC236}">
                <a16:creationId xmlns:a16="http://schemas.microsoft.com/office/drawing/2014/main" id="{ED1B064B-3835-7243-A075-A2B6E297B73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113</a:t>
            </a:fld>
            <a:endParaRPr lang="en-US" dirty="0"/>
          </a:p>
        </p:txBody>
      </p:sp>
    </p:spTree>
    <p:extLst>
      <p:ext uri="{BB962C8B-B14F-4D97-AF65-F5344CB8AC3E}">
        <p14:creationId xmlns:p14="http://schemas.microsoft.com/office/powerpoint/2010/main" val="1000015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dissolv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dissolve">
                                      <p:cBhvr>
                                        <p:cTn id="12" dur="500"/>
                                        <p:tgtEl>
                                          <p:spTgt spid="10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8"/>
                                        </p:tgtEl>
                                        <p:attrNameLst>
                                          <p:attrName>style.visibility</p:attrName>
                                        </p:attrNameLst>
                                      </p:cBhvr>
                                      <p:to>
                                        <p:strVal val="visible"/>
                                      </p:to>
                                    </p:set>
                                    <p:animEffect transition="in" filter="dissolve">
                                      <p:cBhvr>
                                        <p:cTn id="17" dur="500"/>
                                        <p:tgtEl>
                                          <p:spTgt spid="10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dissolve">
                                      <p:cBhvr>
                                        <p:cTn id="22" dur="500"/>
                                        <p:tgtEl>
                                          <p:spTgt spid="12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123"/>
                                        </p:tgtEl>
                                      </p:cBhvr>
                                    </p:animEffect>
                                    <p:set>
                                      <p:cBhvr>
                                        <p:cTn id="27" dur="1" fill="hold">
                                          <p:stCondLst>
                                            <p:cond delay="499"/>
                                          </p:stCondLst>
                                        </p:cTn>
                                        <p:tgtEl>
                                          <p:spTgt spid="123"/>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11"/>
                                        </p:tgtEl>
                                        <p:attrNameLst>
                                          <p:attrName>style.visibility</p:attrName>
                                        </p:attrNameLst>
                                      </p:cBhvr>
                                      <p:to>
                                        <p:strVal val="visible"/>
                                      </p:to>
                                    </p:set>
                                    <p:animEffect transition="in" filter="dissolve">
                                      <p:cBhvr>
                                        <p:cTn id="30" dur="500"/>
                                        <p:tgtEl>
                                          <p:spTgt spid="11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dissolve">
                                      <p:cBhvr>
                                        <p:cTn id="35" dur="500"/>
                                        <p:tgtEl>
                                          <p:spTgt spid="11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26"/>
                                        </p:tgtEl>
                                        <p:attrNameLst>
                                          <p:attrName>style.visibility</p:attrName>
                                        </p:attrNameLst>
                                      </p:cBhvr>
                                      <p:to>
                                        <p:strVal val="visible"/>
                                      </p:to>
                                    </p:set>
                                    <p:animEffect transition="in" filter="dissolve">
                                      <p:cBhvr>
                                        <p:cTn id="4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client</a:t>
            </a:r>
            <a:endParaRPr lang="en-US" altLang="en-US" sz="5400" dirty="0">
              <a:solidFill>
                <a:srgbClr val="000099"/>
              </a:solidFill>
              <a:ea typeface="ＭＳ Ｐゴシック" panose="020B0600070205080204" pitchFamily="34" charset="-128"/>
              <a:cs typeface="+mn-cs"/>
            </a:endParaRPr>
          </a:p>
        </p:txBody>
      </p:sp>
      <p:sp>
        <p:nvSpPr>
          <p:cNvPr id="25" name="TextBox 1">
            <a:extLst>
              <a:ext uri="{FF2B5EF4-FFF2-40B4-BE49-F238E27FC236}">
                <a16:creationId xmlns:a16="http://schemas.microsoft.com/office/drawing/2014/main" id="{32242A8E-B3CB-194E-B2B0-D62D05F9481B}"/>
              </a:ext>
            </a:extLst>
          </p:cNvPr>
          <p:cNvSpPr txBox="1">
            <a:spLocks noChangeArrowheads="1"/>
          </p:cNvSpPr>
          <p:nvPr/>
        </p:nvSpPr>
        <p:spPr bwMode="auto">
          <a:xfrm>
            <a:off x="5153332" y="2021516"/>
            <a:ext cx="5878982" cy="365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SOCK_STREAM)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clientSocket.connect((serverName,serverPort))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sentence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clientSocket.send(sentence.encode())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modifiedSentence = clientSocket.recv(1024)</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('From Server:', modifiedSentence.decode())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26" name="TextBox 2">
            <a:extLst>
              <a:ext uri="{FF2B5EF4-FFF2-40B4-BE49-F238E27FC236}">
                <a16:creationId xmlns:a16="http://schemas.microsoft.com/office/drawing/2014/main" id="{CB8056E7-3F65-9A48-BB93-0E9B6178A6FA}"/>
              </a:ext>
            </a:extLst>
          </p:cNvPr>
          <p:cNvSpPr txBox="1">
            <a:spLocks noChangeArrowheads="1"/>
          </p:cNvSpPr>
          <p:nvPr/>
        </p:nvSpPr>
        <p:spPr bwMode="auto">
          <a:xfrm>
            <a:off x="5166032" y="1538916"/>
            <a:ext cx="27066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TCPClient</a:t>
            </a:r>
          </a:p>
        </p:txBody>
      </p:sp>
      <p:grpSp>
        <p:nvGrpSpPr>
          <p:cNvPr id="27" name="Group 47">
            <a:extLst>
              <a:ext uri="{FF2B5EF4-FFF2-40B4-BE49-F238E27FC236}">
                <a16:creationId xmlns:a16="http://schemas.microsoft.com/office/drawing/2014/main" id="{500AF080-AE8D-BA48-B682-89E723677E64}"/>
              </a:ext>
            </a:extLst>
          </p:cNvPr>
          <p:cNvGrpSpPr>
            <a:grpSpLocks/>
          </p:cNvGrpSpPr>
          <p:nvPr/>
        </p:nvGrpSpPr>
        <p:grpSpPr bwMode="auto">
          <a:xfrm>
            <a:off x="1656643" y="3166108"/>
            <a:ext cx="3481226" cy="584775"/>
            <a:chOff x="-792500" y="2796587"/>
            <a:chExt cx="3481672" cy="584044"/>
          </a:xfrm>
        </p:grpSpPr>
        <p:sp>
          <p:nvSpPr>
            <p:cNvPr id="28" name="TextBox 31">
              <a:extLst>
                <a:ext uri="{FF2B5EF4-FFF2-40B4-BE49-F238E27FC236}">
                  <a16:creationId xmlns:a16="http://schemas.microsoft.com/office/drawing/2014/main" id="{8564B35A-2400-144A-A554-A0822DEA8FAD}"/>
                </a:ext>
              </a:extLst>
            </p:cNvPr>
            <p:cNvSpPr txBox="1">
              <a:spLocks noChangeArrowheads="1"/>
            </p:cNvSpPr>
            <p:nvPr/>
          </p:nvSpPr>
          <p:spPr bwMode="auto">
            <a:xfrm>
              <a:off x="-792500" y="2796587"/>
              <a:ext cx="2888177"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socket for server, remote port 12000</a:t>
              </a:r>
            </a:p>
          </p:txBody>
        </p:sp>
        <p:cxnSp>
          <p:nvCxnSpPr>
            <p:cNvPr id="29" name="Straight Connector 32">
              <a:extLst>
                <a:ext uri="{FF2B5EF4-FFF2-40B4-BE49-F238E27FC236}">
                  <a16:creationId xmlns:a16="http://schemas.microsoft.com/office/drawing/2014/main" id="{729CE148-4BC3-9844-81FA-3A670DB40EA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30" name="Oval 29">
            <a:extLst>
              <a:ext uri="{FF2B5EF4-FFF2-40B4-BE49-F238E27FC236}">
                <a16:creationId xmlns:a16="http://schemas.microsoft.com/office/drawing/2014/main" id="{34C8C54F-60CE-974F-8DEC-48BF9D4DF66F}"/>
              </a:ext>
            </a:extLst>
          </p:cNvPr>
          <p:cNvSpPr>
            <a:spLocks noChangeArrowheads="1"/>
          </p:cNvSpPr>
          <p:nvPr/>
        </p:nvSpPr>
        <p:spPr bwMode="auto">
          <a:xfrm>
            <a:off x="8760541" y="2993923"/>
            <a:ext cx="2133599" cy="589517"/>
          </a:xfrm>
          <a:prstGeom prst="ellipse">
            <a:avLst/>
          </a:pr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grpSp>
        <p:nvGrpSpPr>
          <p:cNvPr id="31" name="Group 47">
            <a:extLst>
              <a:ext uri="{FF2B5EF4-FFF2-40B4-BE49-F238E27FC236}">
                <a16:creationId xmlns:a16="http://schemas.microsoft.com/office/drawing/2014/main" id="{E21D3C68-B8EF-A444-80F9-31E682114E08}"/>
              </a:ext>
            </a:extLst>
          </p:cNvPr>
          <p:cNvGrpSpPr>
            <a:grpSpLocks/>
          </p:cNvGrpSpPr>
          <p:nvPr/>
        </p:nvGrpSpPr>
        <p:grpSpPr bwMode="auto">
          <a:xfrm>
            <a:off x="970933" y="4616284"/>
            <a:ext cx="4182811" cy="338554"/>
            <a:chOff x="-1495096" y="3006031"/>
            <a:chExt cx="4184250" cy="337708"/>
          </a:xfrm>
        </p:grpSpPr>
        <p:sp>
          <p:nvSpPr>
            <p:cNvPr id="32" name="TextBox 31">
              <a:extLst>
                <a:ext uri="{FF2B5EF4-FFF2-40B4-BE49-F238E27FC236}">
                  <a16:creationId xmlns:a16="http://schemas.microsoft.com/office/drawing/2014/main" id="{B6254A49-A84C-F34C-9198-710668B58105}"/>
                </a:ext>
              </a:extLst>
            </p:cNvPr>
            <p:cNvSpPr txBox="1">
              <a:spLocks noChangeArrowheads="1"/>
            </p:cNvSpPr>
            <p:nvPr/>
          </p:nvSpPr>
          <p:spPr bwMode="auto">
            <a:xfrm>
              <a:off x="-1495096" y="3006031"/>
              <a:ext cx="3779615"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 need to attach server name, port </a:t>
              </a:r>
            </a:p>
          </p:txBody>
        </p:sp>
        <p:cxnSp>
          <p:nvCxnSpPr>
            <p:cNvPr id="33" name="Straight Connector 32">
              <a:extLst>
                <a:ext uri="{FF2B5EF4-FFF2-40B4-BE49-F238E27FC236}">
                  <a16:creationId xmlns:a16="http://schemas.microsoft.com/office/drawing/2014/main" id="{1433589B-C5F2-A648-B005-02E951C7EF74}"/>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12" name="Slide Number Placeholder 2">
            <a:extLst>
              <a:ext uri="{FF2B5EF4-FFF2-40B4-BE49-F238E27FC236}">
                <a16:creationId xmlns:a16="http://schemas.microsoft.com/office/drawing/2014/main" id="{F8EE22D5-1E7E-E545-A607-D85E87E6C15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114</a:t>
            </a:fld>
            <a:endParaRPr lang="en-US" dirty="0"/>
          </a:p>
        </p:txBody>
      </p:sp>
      <p:sp>
        <p:nvSpPr>
          <p:cNvPr id="2" name="TextBox 1">
            <a:extLst>
              <a:ext uri="{FF2B5EF4-FFF2-40B4-BE49-F238E27FC236}">
                <a16:creationId xmlns:a16="http://schemas.microsoft.com/office/drawing/2014/main" id="{4C9B8A40-56D4-9DD2-AF0E-9F099B943017}"/>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951576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dissolv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server</a:t>
            </a:r>
            <a:endParaRPr lang="en-US" altLang="en-US" sz="5400" dirty="0">
              <a:solidFill>
                <a:srgbClr val="000099"/>
              </a:solidFill>
              <a:ea typeface="ＭＳ Ｐゴシック" panose="020B0600070205080204" pitchFamily="34" charset="-128"/>
              <a:cs typeface="+mn-cs"/>
            </a:endParaRPr>
          </a:p>
        </p:txBody>
      </p:sp>
      <p:sp>
        <p:nvSpPr>
          <p:cNvPr id="13" name="TextBox 1">
            <a:extLst>
              <a:ext uri="{FF2B5EF4-FFF2-40B4-BE49-F238E27FC236}">
                <a16:creationId xmlns:a16="http://schemas.microsoft.com/office/drawing/2014/main" id="{5950741E-8292-7E41-84C1-46A070CA3DB1}"/>
              </a:ext>
            </a:extLst>
          </p:cNvPr>
          <p:cNvSpPr txBox="1">
            <a:spLocks noChangeArrowheads="1"/>
          </p:cNvSpPr>
          <p:nvPr/>
        </p:nvSpPr>
        <p:spPr bwMode="auto">
          <a:xfrm>
            <a:off x="5184060" y="1922450"/>
            <a:ext cx="6269665" cy="440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print('The server is ready to receive')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sentence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capitalizedSentence = sentence.upper()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connectionSocket.send(capitalizedSentence.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encode())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p>
        </p:txBody>
      </p:sp>
      <p:sp>
        <p:nvSpPr>
          <p:cNvPr id="14" name="TextBox 2">
            <a:extLst>
              <a:ext uri="{FF2B5EF4-FFF2-40B4-BE49-F238E27FC236}">
                <a16:creationId xmlns:a16="http://schemas.microsoft.com/office/drawing/2014/main" id="{311EF17F-3D4A-0B47-8BA1-C2C1035869BB}"/>
              </a:ext>
            </a:extLst>
          </p:cNvPr>
          <p:cNvSpPr txBox="1">
            <a:spLocks noChangeArrowheads="1"/>
          </p:cNvSpPr>
          <p:nvPr/>
        </p:nvSpPr>
        <p:spPr bwMode="auto">
          <a:xfrm>
            <a:off x="5184060" y="1439850"/>
            <a:ext cx="2827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a:t>
            </a:r>
          </a:p>
        </p:txBody>
      </p:sp>
      <p:grpSp>
        <p:nvGrpSpPr>
          <p:cNvPr id="15" name="Group 13">
            <a:extLst>
              <a:ext uri="{FF2B5EF4-FFF2-40B4-BE49-F238E27FC236}">
                <a16:creationId xmlns:a16="http://schemas.microsoft.com/office/drawing/2014/main" id="{FE11A28B-1D9C-5D4D-9B45-8F8462E7E906}"/>
              </a:ext>
            </a:extLst>
          </p:cNvPr>
          <p:cNvGrpSpPr>
            <a:grpSpLocks/>
          </p:cNvGrpSpPr>
          <p:nvPr/>
        </p:nvGrpSpPr>
        <p:grpSpPr bwMode="auto">
          <a:xfrm>
            <a:off x="1724351" y="2556715"/>
            <a:ext cx="3374285" cy="338554"/>
            <a:chOff x="-749058" y="2414108"/>
            <a:chExt cx="3374330" cy="338257"/>
          </a:xfrm>
        </p:grpSpPr>
        <p:sp>
          <p:nvSpPr>
            <p:cNvPr id="16" name="TextBox 31">
              <a:extLst>
                <a:ext uri="{FF2B5EF4-FFF2-40B4-BE49-F238E27FC236}">
                  <a16:creationId xmlns:a16="http://schemas.microsoft.com/office/drawing/2014/main" id="{BE7B84C0-FF81-284C-B893-87D2A5F776E3}"/>
                </a:ext>
              </a:extLst>
            </p:cNvPr>
            <p:cNvSpPr txBox="1">
              <a:spLocks noChangeArrowheads="1"/>
            </p:cNvSpPr>
            <p:nvPr/>
          </p:nvSpPr>
          <p:spPr bwMode="auto">
            <a:xfrm>
              <a:off x="-749058" y="2414108"/>
              <a:ext cx="3062331" cy="33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welcoming socket</a:t>
              </a:r>
            </a:p>
          </p:txBody>
        </p:sp>
        <p:cxnSp>
          <p:nvCxnSpPr>
            <p:cNvPr id="17" name="Straight Connector 32">
              <a:extLst>
                <a:ext uri="{FF2B5EF4-FFF2-40B4-BE49-F238E27FC236}">
                  <a16:creationId xmlns:a16="http://schemas.microsoft.com/office/drawing/2014/main" id="{9AC227D5-ACE3-9D45-9809-D827F0E36A3A}"/>
                </a:ext>
              </a:extLst>
            </p:cNvPr>
            <p:cNvCxnSpPr>
              <a:cxnSpLocks noChangeShapeType="1"/>
            </p:cNvCxnSpPr>
            <p:nvPr/>
          </p:nvCxnSpPr>
          <p:spPr bwMode="auto">
            <a:xfrm>
              <a:off x="2136730" y="2597150"/>
              <a:ext cx="48854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8" name="Group 14">
            <a:extLst>
              <a:ext uri="{FF2B5EF4-FFF2-40B4-BE49-F238E27FC236}">
                <a16:creationId xmlns:a16="http://schemas.microsoft.com/office/drawing/2014/main" id="{FAAA7E9C-BFC7-834D-AA16-2DA4A476CDA2}"/>
              </a:ext>
            </a:extLst>
          </p:cNvPr>
          <p:cNvGrpSpPr>
            <a:grpSpLocks/>
          </p:cNvGrpSpPr>
          <p:nvPr/>
        </p:nvGrpSpPr>
        <p:grpSpPr bwMode="auto">
          <a:xfrm>
            <a:off x="2080634" y="3063061"/>
            <a:ext cx="3036870" cy="584775"/>
            <a:chOff x="-1667664" y="2908339"/>
            <a:chExt cx="4371910" cy="584044"/>
          </a:xfrm>
        </p:grpSpPr>
        <p:sp>
          <p:nvSpPr>
            <p:cNvPr id="19" name="TextBox 26">
              <a:extLst>
                <a:ext uri="{FF2B5EF4-FFF2-40B4-BE49-F238E27FC236}">
                  <a16:creationId xmlns:a16="http://schemas.microsoft.com/office/drawing/2014/main" id="{DDD9E670-279E-624F-9241-0F4EB31CF7A1}"/>
                </a:ext>
              </a:extLst>
            </p:cNvPr>
            <p:cNvSpPr txBox="1">
              <a:spLocks noChangeArrowheads="1"/>
            </p:cNvSpPr>
            <p:nvPr/>
          </p:nvSpPr>
          <p:spPr bwMode="auto">
            <a:xfrm>
              <a:off x="-1667664" y="2908339"/>
              <a:ext cx="4139198" cy="5840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begins listening for  incoming TCP requests</a:t>
              </a:r>
            </a:p>
          </p:txBody>
        </p:sp>
        <p:cxnSp>
          <p:nvCxnSpPr>
            <p:cNvPr id="20" name="Straight Connector 30">
              <a:extLst>
                <a:ext uri="{FF2B5EF4-FFF2-40B4-BE49-F238E27FC236}">
                  <a16:creationId xmlns:a16="http://schemas.microsoft.com/office/drawing/2014/main" id="{24B55155-A531-764D-80EA-161809A28354}"/>
                </a:ext>
              </a:extLst>
            </p:cNvPr>
            <p:cNvCxnSpPr>
              <a:cxnSpLocks noChangeShapeType="1"/>
            </p:cNvCxnSpPr>
            <p:nvPr/>
          </p:nvCxnSpPr>
          <p:spPr bwMode="auto">
            <a:xfrm>
              <a:off x="1967825" y="3217286"/>
              <a:ext cx="736421"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1" name="Group 15">
            <a:extLst>
              <a:ext uri="{FF2B5EF4-FFF2-40B4-BE49-F238E27FC236}">
                <a16:creationId xmlns:a16="http://schemas.microsoft.com/office/drawing/2014/main" id="{4E398AB3-CA85-1246-9B45-0A62FCD962C1}"/>
              </a:ext>
            </a:extLst>
          </p:cNvPr>
          <p:cNvGrpSpPr>
            <a:grpSpLocks/>
          </p:cNvGrpSpPr>
          <p:nvPr/>
        </p:nvGrpSpPr>
        <p:grpSpPr bwMode="auto">
          <a:xfrm>
            <a:off x="3328500" y="3824136"/>
            <a:ext cx="1858624" cy="297517"/>
            <a:chOff x="905004" y="3819988"/>
            <a:chExt cx="1859872" cy="298292"/>
          </a:xfrm>
        </p:grpSpPr>
        <p:sp>
          <p:nvSpPr>
            <p:cNvPr id="22" name="TextBox 34">
              <a:extLst>
                <a:ext uri="{FF2B5EF4-FFF2-40B4-BE49-F238E27FC236}">
                  <a16:creationId xmlns:a16="http://schemas.microsoft.com/office/drawing/2014/main" id="{94C20932-E37A-A347-85B8-6A71FAB668B9}"/>
                </a:ext>
              </a:extLst>
            </p:cNvPr>
            <p:cNvSpPr txBox="1">
              <a:spLocks noChangeArrowheads="1"/>
            </p:cNvSpPr>
            <p:nvPr/>
          </p:nvSpPr>
          <p:spPr bwMode="auto">
            <a:xfrm>
              <a:off x="905004" y="3819988"/>
              <a:ext cx="1859872" cy="298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23" name="Straight Connector 35">
              <a:extLst>
                <a:ext uri="{FF2B5EF4-FFF2-40B4-BE49-F238E27FC236}">
                  <a16:creationId xmlns:a16="http://schemas.microsoft.com/office/drawing/2014/main" id="{FAC42719-5F1D-0749-8621-F7DF2A166C6F}"/>
                </a:ext>
              </a:extLst>
            </p:cNvPr>
            <p:cNvCxnSpPr>
              <a:cxnSpLocks noChangeShapeType="1"/>
            </p:cNvCxnSpPr>
            <p:nvPr/>
          </p:nvCxnSpPr>
          <p:spPr bwMode="auto">
            <a:xfrm>
              <a:off x="2187464" y="3964782"/>
              <a:ext cx="52319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4" name="Group 17">
            <a:extLst>
              <a:ext uri="{FF2B5EF4-FFF2-40B4-BE49-F238E27FC236}">
                <a16:creationId xmlns:a16="http://schemas.microsoft.com/office/drawing/2014/main" id="{F3B50B89-48C8-7E48-8FDE-4D6D8A826B11}"/>
              </a:ext>
            </a:extLst>
          </p:cNvPr>
          <p:cNvGrpSpPr>
            <a:grpSpLocks/>
          </p:cNvGrpSpPr>
          <p:nvPr/>
        </p:nvGrpSpPr>
        <p:grpSpPr bwMode="auto">
          <a:xfrm>
            <a:off x="906051" y="4140995"/>
            <a:ext cx="4273089" cy="502702"/>
            <a:chOff x="-812680" y="4044670"/>
            <a:chExt cx="3634217" cy="502843"/>
          </a:xfrm>
        </p:grpSpPr>
        <p:sp>
          <p:nvSpPr>
            <p:cNvPr id="34" name="TextBox 36">
              <a:extLst>
                <a:ext uri="{FF2B5EF4-FFF2-40B4-BE49-F238E27FC236}">
                  <a16:creationId xmlns:a16="http://schemas.microsoft.com/office/drawing/2014/main" id="{C7F6449F-1FAC-0144-AA7B-940049031E8D}"/>
                </a:ext>
              </a:extLst>
            </p:cNvPr>
            <p:cNvSpPr txBox="1">
              <a:spLocks noChangeArrowheads="1"/>
            </p:cNvSpPr>
            <p:nvPr/>
          </p:nvSpPr>
          <p:spPr bwMode="auto">
            <a:xfrm>
              <a:off x="-812680" y="4044670"/>
              <a:ext cx="3634217" cy="50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waits on accept() for incoming requests, new socket created on return</a:t>
              </a:r>
            </a:p>
          </p:txBody>
        </p:sp>
        <p:cxnSp>
          <p:nvCxnSpPr>
            <p:cNvPr id="35" name="Straight Connector 39">
              <a:extLst>
                <a:ext uri="{FF2B5EF4-FFF2-40B4-BE49-F238E27FC236}">
                  <a16:creationId xmlns:a16="http://schemas.microsoft.com/office/drawing/2014/main" id="{1E61EC2C-2AF0-BD40-B849-E841D4D3D3F0}"/>
                </a:ext>
              </a:extLst>
            </p:cNvPr>
            <p:cNvCxnSpPr>
              <a:cxnSpLocks noChangeShapeType="1"/>
            </p:cNvCxnSpPr>
            <p:nvPr/>
          </p:nvCxnSpPr>
          <p:spPr bwMode="auto">
            <a:xfrm>
              <a:off x="2337575" y="4188416"/>
              <a:ext cx="435213"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6" name="Group 18">
            <a:extLst>
              <a:ext uri="{FF2B5EF4-FFF2-40B4-BE49-F238E27FC236}">
                <a16:creationId xmlns:a16="http://schemas.microsoft.com/office/drawing/2014/main" id="{2B25A781-3C5A-4345-B1BA-DEACB59F98D7}"/>
              </a:ext>
            </a:extLst>
          </p:cNvPr>
          <p:cNvGrpSpPr>
            <a:grpSpLocks/>
          </p:cNvGrpSpPr>
          <p:nvPr/>
        </p:nvGrpSpPr>
        <p:grpSpPr bwMode="auto">
          <a:xfrm>
            <a:off x="1951002" y="4771416"/>
            <a:ext cx="3154397" cy="584775"/>
            <a:chOff x="-463314" y="4140337"/>
            <a:chExt cx="3153124" cy="585085"/>
          </a:xfrm>
        </p:grpSpPr>
        <p:sp>
          <p:nvSpPr>
            <p:cNvPr id="37" name="TextBox 61">
              <a:extLst>
                <a:ext uri="{FF2B5EF4-FFF2-40B4-BE49-F238E27FC236}">
                  <a16:creationId xmlns:a16="http://schemas.microsoft.com/office/drawing/2014/main" id="{A4995AED-D7BB-0A43-8C79-4CAECC669A71}"/>
                </a:ext>
              </a:extLst>
            </p:cNvPr>
            <p:cNvSpPr txBox="1">
              <a:spLocks noChangeArrowheads="1"/>
            </p:cNvSpPr>
            <p:nvPr/>
          </p:nvSpPr>
          <p:spPr bwMode="auto">
            <a:xfrm>
              <a:off x="-463314" y="4140337"/>
              <a:ext cx="2746043" cy="585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bytes from socket (but not address as in UDP)</a:t>
              </a:r>
            </a:p>
          </p:txBody>
        </p:sp>
        <p:cxnSp>
          <p:nvCxnSpPr>
            <p:cNvPr id="38" name="Straight Connector 62">
              <a:extLst>
                <a:ext uri="{FF2B5EF4-FFF2-40B4-BE49-F238E27FC236}">
                  <a16:creationId xmlns:a16="http://schemas.microsoft.com/office/drawing/2014/main" id="{39CA9B6C-408E-C74F-BCDD-01EC8665E7B2}"/>
                </a:ext>
              </a:extLst>
            </p:cNvPr>
            <p:cNvCxnSpPr>
              <a:cxnSpLocks noChangeShapeType="1"/>
            </p:cNvCxnSpPr>
            <p:nvPr/>
          </p:nvCxnSpPr>
          <p:spPr bwMode="auto">
            <a:xfrm>
              <a:off x="2194710" y="4288764"/>
              <a:ext cx="49510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9" name="Group 28">
            <a:extLst>
              <a:ext uri="{FF2B5EF4-FFF2-40B4-BE49-F238E27FC236}">
                <a16:creationId xmlns:a16="http://schemas.microsoft.com/office/drawing/2014/main" id="{2EF79CA3-2450-FB47-A075-DE884877B7F1}"/>
              </a:ext>
            </a:extLst>
          </p:cNvPr>
          <p:cNvGrpSpPr>
            <a:grpSpLocks/>
          </p:cNvGrpSpPr>
          <p:nvPr/>
        </p:nvGrpSpPr>
        <p:grpSpPr bwMode="auto">
          <a:xfrm>
            <a:off x="1026276" y="5902558"/>
            <a:ext cx="4079124" cy="584775"/>
            <a:chOff x="-1411416" y="4686923"/>
            <a:chExt cx="4079374" cy="585153"/>
          </a:xfrm>
        </p:grpSpPr>
        <p:sp>
          <p:nvSpPr>
            <p:cNvPr id="40" name="TextBox 29">
              <a:extLst>
                <a:ext uri="{FF2B5EF4-FFF2-40B4-BE49-F238E27FC236}">
                  <a16:creationId xmlns:a16="http://schemas.microsoft.com/office/drawing/2014/main" id="{4729B12D-4BE5-7649-A39B-A68529411CBB}"/>
                </a:ext>
              </a:extLst>
            </p:cNvPr>
            <p:cNvSpPr txBox="1">
              <a:spLocks noChangeArrowheads="1"/>
            </p:cNvSpPr>
            <p:nvPr/>
          </p:nvSpPr>
          <p:spPr bwMode="auto">
            <a:xfrm>
              <a:off x="-1411416" y="4686923"/>
              <a:ext cx="3902071" cy="585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close connection to this client (but </a:t>
              </a: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not</a:t>
              </a: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welcoming socket)</a:t>
              </a:r>
            </a:p>
          </p:txBody>
        </p:sp>
        <p:cxnSp>
          <p:nvCxnSpPr>
            <p:cNvPr id="41" name="Straight Connector 33">
              <a:extLst>
                <a:ext uri="{FF2B5EF4-FFF2-40B4-BE49-F238E27FC236}">
                  <a16:creationId xmlns:a16="http://schemas.microsoft.com/office/drawing/2014/main" id="{445EB81E-B12F-454D-80B8-5484BE29F558}"/>
                </a:ext>
              </a:extLst>
            </p:cNvPr>
            <p:cNvCxnSpPr>
              <a:cxnSpLocks noChangeShapeType="1"/>
            </p:cNvCxnSpPr>
            <p:nvPr/>
          </p:nvCxnSpPr>
          <p:spPr bwMode="auto">
            <a:xfrm>
              <a:off x="2172628" y="4843734"/>
              <a:ext cx="49533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115</a:t>
            </a:fld>
            <a:endParaRPr lang="en-US" dirty="0"/>
          </a:p>
        </p:txBody>
      </p:sp>
      <p:sp>
        <p:nvSpPr>
          <p:cNvPr id="2" name="TextBox 1">
            <a:extLst>
              <a:ext uri="{FF2B5EF4-FFF2-40B4-BE49-F238E27FC236}">
                <a16:creationId xmlns:a16="http://schemas.microsoft.com/office/drawing/2014/main" id="{08F920B5-7A1E-85CA-515F-41A5A4755525}"/>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145332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5"/>
                                        </p:tgtEl>
                                      </p:cBhvr>
                                    </p:animEffect>
                                    <p:set>
                                      <p:cBhvr>
                                        <p:cTn id="12" dur="1" fill="hold">
                                          <p:stCondLst>
                                            <p:cond delay="499"/>
                                          </p:stCondLst>
                                        </p:cTn>
                                        <p:tgtEl>
                                          <p:spTgt spid="1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ssolv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dissolv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21"/>
                                        </p:tgtEl>
                                      </p:cBhvr>
                                    </p:animEffect>
                                    <p:set>
                                      <p:cBhvr>
                                        <p:cTn id="28" dur="1" fill="hold">
                                          <p:stCondLst>
                                            <p:cond delay="499"/>
                                          </p:stCondLst>
                                        </p:cTn>
                                        <p:tgtEl>
                                          <p:spTgt spid="21"/>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dissolve">
                                      <p:cBhvr>
                                        <p:cTn id="31" dur="50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24"/>
                                        </p:tgtEl>
                                      </p:cBhvr>
                                    </p:animEffect>
                                    <p:set>
                                      <p:cBhvr>
                                        <p:cTn id="36" dur="1" fill="hold">
                                          <p:stCondLst>
                                            <p:cond delay="499"/>
                                          </p:stCondLst>
                                        </p:cTn>
                                        <p:tgtEl>
                                          <p:spTgt spid="24"/>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dissolve">
                                      <p:cBhvr>
                                        <p:cTn id="39" dur="500"/>
                                        <p:tgtEl>
                                          <p:spTgt spid="3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36"/>
                                        </p:tgtEl>
                                      </p:cBhvr>
                                    </p:animEffect>
                                    <p:set>
                                      <p:cBhvr>
                                        <p:cTn id="44" dur="1" fill="hold">
                                          <p:stCondLst>
                                            <p:cond delay="499"/>
                                          </p:stCondLst>
                                        </p:cTn>
                                        <p:tgtEl>
                                          <p:spTgt spid="36"/>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dissolve">
                                      <p:cBhvr>
                                        <p:cTn id="4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sz="half" idx="1"/>
          </p:nvPr>
        </p:nvSpPr>
        <p:spPr>
          <a:xfrm>
            <a:off x="838200" y="2094161"/>
            <a:ext cx="5710084" cy="4194034"/>
          </a:xfrm>
        </p:spPr>
        <p:txBody>
          <a:bodyPr>
            <a:normAutofit/>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endParaRPr lang="en-US" sz="2000"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our study of network application layer is now complete!</a:t>
            </a:r>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specific protocols: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HTTP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SMTP, IMAP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DNS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P2P: BitTorrent</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video streaming, CDNs</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socket programming: </a:t>
            </a:r>
          </a:p>
          <a:p>
            <a:pPr marL="0" marR="0" lvl="0" indent="0" algn="l" defTabSz="914400" rtl="0" eaLnBrk="1" fontAlgn="auto" latinLnBrk="0" hangingPunct="1">
              <a:lnSpc>
                <a:spcPct val="100000"/>
              </a:lnSpc>
              <a:spcBef>
                <a:spcPts val="0"/>
              </a:spcBef>
              <a:spcAft>
                <a:spcPts val="0"/>
              </a:spcAft>
              <a:buClr>
                <a:srgbClr val="000099"/>
              </a:buClr>
              <a:buSzPct val="100000"/>
              <a:buFont typeface="ZapfDingbats" charset="0"/>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TCP, UDP sockets</a:t>
            </a:r>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116</a:t>
            </a:fld>
            <a:endParaRPr lang="en-US" dirty="0"/>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9" name="Rectangle 3">
            <a:extLst>
              <a:ext uri="{FF2B5EF4-FFF2-40B4-BE49-F238E27FC236}">
                <a16:creationId xmlns:a16="http://schemas.microsoft.com/office/drawing/2014/main" id="{F2B1E62A-5D04-3E42-88B2-20CD0FBD1BBD}"/>
              </a:ext>
            </a:extLst>
          </p:cNvPr>
          <p:cNvSpPr>
            <a:spLocks noGrp="1" noChangeArrowheads="1"/>
          </p:cNvSpPr>
          <p:nvPr>
            <p:ph idx="1"/>
          </p:nvPr>
        </p:nvSpPr>
        <p:spPr>
          <a:xfrm>
            <a:off x="838200" y="2069589"/>
            <a:ext cx="5695335" cy="4351338"/>
          </a:xfrm>
        </p:spPr>
        <p:txBody>
          <a:bodyPr>
            <a:normAutofit/>
          </a:bodyPr>
          <a:lstStyle/>
          <a:p>
            <a:pPr marL="287338" indent="-287338"/>
            <a:r>
              <a:rPr lang="en-US" altLang="en-US" dirty="0">
                <a:ea typeface="ＭＳ Ｐゴシック" panose="020B0600070205080204" pitchFamily="34" charset="-128"/>
              </a:rPr>
              <a:t>typical request/reply message exchange:</a:t>
            </a:r>
          </a:p>
          <a:p>
            <a:pPr marL="681038" lvl="1" indent="-223838"/>
            <a:r>
              <a:rPr lang="en-US" altLang="en-US" dirty="0">
                <a:ea typeface="ＭＳ Ｐゴシック" panose="020B0600070205080204" pitchFamily="34" charset="-128"/>
              </a:rPr>
              <a:t>client requests info or service</a:t>
            </a:r>
          </a:p>
          <a:p>
            <a:pPr marL="681038" lvl="1" indent="-223838"/>
            <a:r>
              <a:rPr lang="en-US" altLang="en-US" dirty="0">
                <a:ea typeface="ＭＳ Ｐゴシック" panose="020B0600070205080204" pitchFamily="34" charset="-128"/>
              </a:rPr>
              <a:t>server responds with data, status code</a:t>
            </a:r>
          </a:p>
          <a:p>
            <a:pPr marL="287338" indent="-287338"/>
            <a:r>
              <a:rPr lang="en-US" altLang="en-US" dirty="0">
                <a:ea typeface="ＭＳ Ｐゴシック" panose="020B0600070205080204" pitchFamily="34" charset="-128"/>
              </a:rPr>
              <a:t>message formats:</a:t>
            </a:r>
          </a:p>
          <a:p>
            <a:pPr marL="681038" lvl="1" indent="-223838"/>
            <a:r>
              <a:rPr lang="en-US" altLang="en-US" i="1" dirty="0">
                <a:solidFill>
                  <a:srgbClr val="000090"/>
                </a:solidFill>
                <a:ea typeface="ＭＳ Ｐゴシック" panose="020B0600070205080204" pitchFamily="34" charset="-128"/>
              </a:rPr>
              <a:t>headers</a:t>
            </a:r>
            <a:r>
              <a:rPr lang="en-US" altLang="en-US" dirty="0">
                <a:ea typeface="ＭＳ Ｐゴシック" panose="020B0600070205080204" pitchFamily="34" charset="-128"/>
              </a:rPr>
              <a:t>: fields giving info about data</a:t>
            </a:r>
          </a:p>
          <a:p>
            <a:pPr marL="681038" lvl="1" indent="-223838"/>
            <a:r>
              <a:rPr lang="en-US" altLang="en-US" i="1" dirty="0">
                <a:solidFill>
                  <a:srgbClr val="000090"/>
                </a:solidFill>
                <a:ea typeface="ＭＳ Ｐゴシック" panose="020B0600070205080204" pitchFamily="34" charset="-128"/>
              </a:rPr>
              <a:t>data: </a:t>
            </a:r>
            <a:r>
              <a:rPr lang="en-US" altLang="en-US" dirty="0">
                <a:ea typeface="ＭＳ Ｐゴシック" panose="020B0600070205080204" pitchFamily="34" charset="-128"/>
              </a:rPr>
              <a:t>info(payload)  being communicated</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6832343" y="2015039"/>
            <a:ext cx="4654808" cy="3676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0"/>
              </a:spcBef>
              <a:spcAft>
                <a:spcPts val="0"/>
              </a:spcAft>
              <a:buClr>
                <a:srgbClr val="3333CC"/>
              </a:buClr>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important themes:</a:t>
            </a:r>
            <a:r>
              <a:rPr kumimoji="0" lang="en-US" altLang="en-US" sz="2400" b="0" i="0" u="none" strike="noStrike" kern="1200" cap="none" spc="0" normalizeH="0" baseline="0" noProof="0" dirty="0">
                <a:ln>
                  <a:noFill/>
                </a:ln>
                <a:solidFill>
                  <a:srgbClr val="FF3300"/>
                </a:solidFill>
                <a:effectLst/>
                <a:uLnTx/>
                <a:uFillTx/>
                <a:latin typeface="Calibri" panose="020F0502020204030204"/>
                <a:ea typeface="ＭＳ Ｐゴシック" panose="020B0600070205080204" pitchFamily="34" charset="-128"/>
                <a:cs typeface="+mn-cs"/>
              </a:rPr>
              <a:t>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centralized vs. decentralized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stateless vs. stateful</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scalability</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reliable vs. unreliable message transfer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“complexity at network edge”</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117</a:t>
            </a:fld>
            <a:endParaRPr lang="en-US" dirty="0"/>
          </a:p>
        </p:txBody>
      </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118</a:t>
            </a:fld>
            <a:endParaRPr lang="en-US" dirty="0"/>
          </a:p>
        </p:txBody>
      </p:sp>
      <p:sp>
        <p:nvSpPr>
          <p:cNvPr id="13" name="Title 1">
            <a:extLst>
              <a:ext uri="{FF2B5EF4-FFF2-40B4-BE49-F238E27FC236}">
                <a16:creationId xmlns:a16="http://schemas.microsoft.com/office/drawing/2014/main" id="{136324E8-804D-814E-80CA-306D385C9365}"/>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2 slides</a:t>
            </a:r>
            <a:endParaRPr lang="en-US" sz="4400" dirty="0"/>
          </a:p>
        </p:txBody>
      </p:sp>
      <p:sp>
        <p:nvSpPr>
          <p:cNvPr id="2" name="TextBox 1">
            <a:extLst>
              <a:ext uri="{FF2B5EF4-FFF2-40B4-BE49-F238E27FC236}">
                <a16:creationId xmlns:a16="http://schemas.microsoft.com/office/drawing/2014/main" id="{3B470194-81F7-ADFC-7634-E7B1FE3A2C17}"/>
              </a:ext>
            </a:extLst>
          </p:cNvPr>
          <p:cNvSpPr txBox="1"/>
          <p:nvPr/>
        </p:nvSpPr>
        <p:spPr>
          <a:xfrm>
            <a:off x="1858782" y="4421036"/>
            <a:ext cx="9773586" cy="1477328"/>
          </a:xfrm>
          <a:prstGeom prst="rect">
            <a:avLst/>
          </a:prstGeom>
          <a:noFill/>
        </p:spPr>
        <p:txBody>
          <a:bodyPr wrap="square" rtlCol="0">
            <a:spAutoFit/>
          </a:bodyPr>
          <a:lstStyle/>
          <a:p>
            <a:r>
              <a:rPr lang="en-US" b="1" dirty="0"/>
              <a:t>JFK note: </a:t>
            </a:r>
            <a:r>
              <a:rPr lang="en-US" dirty="0"/>
              <a:t>the timeout slides are important IMHO if one is doing a programming assignment (especially an RDT programming assignment in Chapter 3), since students will need to use timers in their code, and the TRY/EXCEPT is really the easiest way to do this.  I introduce this here in Chapter 2 with the socket programming assignment since it teaches something (how to handle exceptions/timeouts), and lets students learn/practice that before doing the RDT programming assignment, which is harder</a:t>
            </a:r>
          </a:p>
        </p:txBody>
      </p:sp>
    </p:spTree>
    <p:extLst>
      <p:ext uri="{BB962C8B-B14F-4D97-AF65-F5344CB8AC3E}">
        <p14:creationId xmlns:p14="http://schemas.microsoft.com/office/powerpoint/2010/main" val="3950370121"/>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8FC9A2C5-401D-BA8A-47E5-8FE088C3DD1B}"/>
              </a:ext>
            </a:extLst>
          </p:cNvPr>
          <p:cNvGrpSpPr/>
          <p:nvPr/>
        </p:nvGrpSpPr>
        <p:grpSpPr>
          <a:xfrm>
            <a:off x="9321127" y="4329416"/>
            <a:ext cx="2119679" cy="2033431"/>
            <a:chOff x="9321127" y="4683372"/>
            <a:chExt cx="2119679" cy="2033431"/>
          </a:xfrm>
        </p:grpSpPr>
        <p:grpSp>
          <p:nvGrpSpPr>
            <p:cNvPr id="47" name="Group 92">
              <a:extLst>
                <a:ext uri="{FF2B5EF4-FFF2-40B4-BE49-F238E27FC236}">
                  <a16:creationId xmlns:a16="http://schemas.microsoft.com/office/drawing/2014/main" id="{93F53F69-A099-28FB-E470-09E5A543E717}"/>
                </a:ext>
              </a:extLst>
            </p:cNvPr>
            <p:cNvGrpSpPr>
              <a:grpSpLocks/>
            </p:cNvGrpSpPr>
            <p:nvPr/>
          </p:nvGrpSpPr>
          <p:grpSpPr bwMode="auto">
            <a:xfrm>
              <a:off x="10132704" y="4817788"/>
              <a:ext cx="1308102" cy="527050"/>
              <a:chOff x="2846" y="2348"/>
              <a:chExt cx="824" cy="332"/>
            </a:xfrm>
          </p:grpSpPr>
          <p:pic>
            <p:nvPicPr>
              <p:cNvPr id="48" name="Picture 87" descr="alarm_clock_ringing">
                <a:extLst>
                  <a:ext uri="{FF2B5EF4-FFF2-40B4-BE49-F238E27FC236}">
                    <a16:creationId xmlns:a16="http://schemas.microsoft.com/office/drawing/2014/main" id="{D58739BD-BB5C-E965-261F-F5A4F9CBE6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91">
                <a:extLst>
                  <a:ext uri="{FF2B5EF4-FFF2-40B4-BE49-F238E27FC236}">
                    <a16:creationId xmlns:a16="http://schemas.microsoft.com/office/drawing/2014/main" id="{F0D582BA-68E2-7AC8-6811-9FF8EB858739}"/>
                  </a:ext>
                </a:extLst>
              </p:cNvPr>
              <p:cNvSpPr txBox="1">
                <a:spLocks noChangeArrowheads="1"/>
              </p:cNvSpPr>
              <p:nvPr/>
            </p:nvSpPr>
            <p:spPr bwMode="auto">
              <a:xfrm>
                <a:off x="3065" y="2491"/>
                <a:ext cx="605" cy="18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grpSp>
        <p:sp>
          <p:nvSpPr>
            <p:cNvPr id="20" name="Rounded Rectangle 19">
              <a:extLst>
                <a:ext uri="{FF2B5EF4-FFF2-40B4-BE49-F238E27FC236}">
                  <a16:creationId xmlns:a16="http://schemas.microsoft.com/office/drawing/2014/main" id="{1637B945-AF7D-9567-2430-7021FFA80FE1}"/>
                </a:ext>
              </a:extLst>
            </p:cNvPr>
            <p:cNvSpPr/>
            <p:nvPr/>
          </p:nvSpPr>
          <p:spPr>
            <a:xfrm>
              <a:off x="9321127" y="5434414"/>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timeout</a:t>
              </a:r>
            </a:p>
          </p:txBody>
        </p:sp>
        <p:cxnSp>
          <p:nvCxnSpPr>
            <p:cNvPr id="36" name="Elbow Connector 35">
              <a:extLst>
                <a:ext uri="{FF2B5EF4-FFF2-40B4-BE49-F238E27FC236}">
                  <a16:creationId xmlns:a16="http://schemas.microsoft.com/office/drawing/2014/main" id="{43CE0F49-9C3D-C195-0081-6A2420BA169A}"/>
                </a:ext>
              </a:extLst>
            </p:cNvPr>
            <p:cNvCxnSpPr>
              <a:cxnSpLocks/>
              <a:endCxn id="20" idx="0"/>
            </p:cNvCxnSpPr>
            <p:nvPr/>
          </p:nvCxnSpPr>
          <p:spPr>
            <a:xfrm rot="16200000" flipH="1">
              <a:off x="9312329" y="4721528"/>
              <a:ext cx="751042" cy="674730"/>
            </a:xfrm>
            <a:prstGeom prst="bentConnector3">
              <a:avLst>
                <a:gd name="adj1" fmla="val 2224"/>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9BB34C9E-28F0-1925-F0ED-A4DD6415C1D7}"/>
                </a:ext>
              </a:extLst>
            </p:cNvPr>
            <p:cNvSpPr txBox="1"/>
            <p:nvPr/>
          </p:nvSpPr>
          <p:spPr>
            <a:xfrm>
              <a:off x="9791016" y="61320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42" name="Straight Arrow Connector 41">
              <a:extLst>
                <a:ext uri="{FF2B5EF4-FFF2-40B4-BE49-F238E27FC236}">
                  <a16:creationId xmlns:a16="http://schemas.microsoft.com/office/drawing/2014/main" id="{28413ABF-1372-8936-16CA-665F40157A3B}"/>
                </a:ext>
              </a:extLst>
            </p:cNvPr>
            <p:cNvCxnSpPr>
              <a:cxnSpLocks/>
              <a:stCxn id="20" idx="2"/>
            </p:cNvCxnSpPr>
            <p:nvPr/>
          </p:nvCxnSpPr>
          <p:spPr>
            <a:xfrm>
              <a:off x="10025215" y="6019630"/>
              <a:ext cx="0" cy="31172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A701492E-B23C-5E3F-4947-245FFDDCF531}"/>
              </a:ext>
            </a:extLst>
          </p:cNvPr>
          <p:cNvGrpSpPr/>
          <p:nvPr/>
        </p:nvGrpSpPr>
        <p:grpSpPr>
          <a:xfrm>
            <a:off x="9326880" y="3740748"/>
            <a:ext cx="2113926" cy="654568"/>
            <a:chOff x="9326880" y="4094704"/>
            <a:chExt cx="2113926" cy="654568"/>
          </a:xfrm>
        </p:grpSpPr>
        <p:grpSp>
          <p:nvGrpSpPr>
            <p:cNvPr id="663" name="Group 662">
              <a:extLst>
                <a:ext uri="{FF2B5EF4-FFF2-40B4-BE49-F238E27FC236}">
                  <a16:creationId xmlns:a16="http://schemas.microsoft.com/office/drawing/2014/main" id="{2A07C271-2D61-7479-7CAB-E4E7B48E93CE}"/>
                </a:ext>
              </a:extLst>
            </p:cNvPr>
            <p:cNvGrpSpPr/>
            <p:nvPr/>
          </p:nvGrpSpPr>
          <p:grpSpPr>
            <a:xfrm>
              <a:off x="9326880" y="4164497"/>
              <a:ext cx="1858277" cy="584775"/>
              <a:chOff x="8308864" y="5012428"/>
              <a:chExt cx="1858277" cy="584775"/>
            </a:xfrm>
          </p:grpSpPr>
          <p:cxnSp>
            <p:nvCxnSpPr>
              <p:cNvPr id="18" name="Straight Arrow Connector 17">
                <a:extLst>
                  <a:ext uri="{FF2B5EF4-FFF2-40B4-BE49-F238E27FC236}">
                    <a16:creationId xmlns:a16="http://schemas.microsoft.com/office/drawing/2014/main" id="{3BA449D7-FFF2-4A72-3CC5-05D3EF1CC894}"/>
                  </a:ext>
                </a:extLst>
              </p:cNvPr>
              <p:cNvCxnSpPr>
                <a:cxnSpLocks/>
              </p:cNvCxnSpPr>
              <p:nvPr/>
            </p:nvCxnSpPr>
            <p:spPr>
              <a:xfrm>
                <a:off x="8308864" y="5387340"/>
                <a:ext cx="1371600"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B42F45FB-AC8F-648D-B0CD-C5645AE4021B}"/>
                  </a:ext>
                </a:extLst>
              </p:cNvPr>
              <p:cNvSpPr txBox="1"/>
              <p:nvPr/>
            </p:nvSpPr>
            <p:spPr>
              <a:xfrm>
                <a:off x="9698743" y="50124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9" name="TextBox 18">
              <a:extLst>
                <a:ext uri="{FF2B5EF4-FFF2-40B4-BE49-F238E27FC236}">
                  <a16:creationId xmlns:a16="http://schemas.microsoft.com/office/drawing/2014/main" id="{6F1F199D-864F-D20C-99FE-F8BE55D4B2E4}"/>
                </a:ext>
              </a:extLst>
            </p:cNvPr>
            <p:cNvSpPr txBox="1"/>
            <p:nvPr/>
          </p:nvSpPr>
          <p:spPr>
            <a:xfrm>
              <a:off x="9551314" y="4094704"/>
              <a:ext cx="188949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 a message</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waiting for multiple events</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Rectangle 3">
            <a:extLst>
              <a:ext uri="{FF2B5EF4-FFF2-40B4-BE49-F238E27FC236}">
                <a16:creationId xmlns:a16="http://schemas.microsoft.com/office/drawing/2014/main" id="{F5F9ED71-6561-B59D-1ED6-74880EE90FB6}"/>
              </a:ext>
            </a:extLst>
          </p:cNvPr>
          <p:cNvSpPr>
            <a:spLocks noGrp="1" noChangeArrowheads="1"/>
          </p:cNvSpPr>
          <p:nvPr>
            <p:ph sz="half" idx="1"/>
          </p:nvPr>
        </p:nvSpPr>
        <p:spPr>
          <a:xfrm>
            <a:off x="943130" y="1644456"/>
            <a:ext cx="10639863" cy="2028134"/>
          </a:xfrm>
        </p:spPr>
        <p:txBody>
          <a:bodyPr>
            <a:normAutofit fontScale="92500" lnSpcReduction="10000"/>
          </a:bodyPr>
          <a:lstStyle/>
          <a:p>
            <a:pPr marL="287338" indent="-287338">
              <a:buFont typeface="Wingdings" charset="2"/>
              <a:buChar char="§"/>
              <a:defRPr/>
            </a:pPr>
            <a:r>
              <a:rPr lang="en-US" dirty="0"/>
              <a:t>sometimes a program must </a:t>
            </a:r>
            <a:r>
              <a:rPr lang="en-US" dirty="0">
                <a:solidFill>
                  <a:srgbClr val="CC0000"/>
                </a:solidFill>
              </a:rPr>
              <a:t>wait for one of several events</a:t>
            </a:r>
            <a:r>
              <a:rPr lang="en-US" dirty="0"/>
              <a:t> to happen, e.g.,:</a:t>
            </a:r>
            <a:endParaRPr lang="en-US" sz="2000" dirty="0"/>
          </a:p>
          <a:p>
            <a:pPr marL="630238" lvl="1" indent="-287338">
              <a:buFont typeface="Wingdings" charset="2"/>
              <a:buChar char="§"/>
              <a:defRPr/>
            </a:pPr>
            <a:r>
              <a:rPr lang="en-US" dirty="0"/>
              <a:t>wait for either (i) a reply from another end of the socket, or (ii) timeout: </a:t>
            </a:r>
            <a:r>
              <a:rPr lang="en-US" dirty="0">
                <a:solidFill>
                  <a:srgbClr val="0000A3"/>
                </a:solidFill>
              </a:rPr>
              <a:t>timer</a:t>
            </a:r>
          </a:p>
          <a:p>
            <a:pPr marL="630238" lvl="1" indent="-287338">
              <a:buFont typeface="Wingdings" charset="2"/>
              <a:buChar char="§"/>
              <a:defRPr/>
            </a:pPr>
            <a:r>
              <a:rPr lang="en-US" dirty="0"/>
              <a:t>wait for replies from several different open sockets: </a:t>
            </a:r>
            <a:r>
              <a:rPr lang="en-US" dirty="0">
                <a:solidFill>
                  <a:srgbClr val="0000A3"/>
                </a:solidFill>
              </a:rPr>
              <a:t>select(), multithreading</a:t>
            </a:r>
          </a:p>
          <a:p>
            <a:pPr marL="287338" indent="-287338">
              <a:buFont typeface="Wingdings" charset="2"/>
              <a:buChar char="§"/>
              <a:defRPr/>
            </a:pPr>
            <a:r>
              <a:rPr lang="en-US" sz="2400" dirty="0"/>
              <a:t>timeouts are used extensively in networking </a:t>
            </a:r>
          </a:p>
          <a:p>
            <a:pPr marL="287338" indent="-287338">
              <a:buFont typeface="Wingdings" charset="2"/>
              <a:buChar char="§"/>
              <a:defRPr/>
            </a:pPr>
            <a:r>
              <a:rPr lang="en-US" sz="2400" dirty="0"/>
              <a:t>using timeouts with Python socket:</a:t>
            </a:r>
          </a:p>
          <a:p>
            <a:pPr marL="287338" indent="-287338">
              <a:buFont typeface="Wingdings" charset="2"/>
              <a:buChar char="§"/>
              <a:defRPr/>
            </a:pPr>
            <a:endParaRPr lang="en-US" dirty="0"/>
          </a:p>
        </p:txBody>
      </p:sp>
      <p:sp>
        <p:nvSpPr>
          <p:cNvPr id="9" name="Rounded Rectangle 8">
            <a:extLst>
              <a:ext uri="{FF2B5EF4-FFF2-40B4-BE49-F238E27FC236}">
                <a16:creationId xmlns:a16="http://schemas.microsoft.com/office/drawing/2014/main" id="{CA457FA4-BAAE-1956-DB07-A2A2D20BE947}"/>
              </a:ext>
            </a:extLst>
          </p:cNvPr>
          <p:cNvSpPr/>
          <p:nvPr/>
        </p:nvSpPr>
        <p:spPr>
          <a:xfrm>
            <a:off x="1093634" y="391319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socket()</a:t>
            </a:r>
          </a:p>
        </p:txBody>
      </p:sp>
      <p:grpSp>
        <p:nvGrpSpPr>
          <p:cNvPr id="657" name="Group 656">
            <a:extLst>
              <a:ext uri="{FF2B5EF4-FFF2-40B4-BE49-F238E27FC236}">
                <a16:creationId xmlns:a16="http://schemas.microsoft.com/office/drawing/2014/main" id="{D53ED452-1D91-8365-86E3-FBDC1725E44C}"/>
              </a:ext>
            </a:extLst>
          </p:cNvPr>
          <p:cNvGrpSpPr/>
          <p:nvPr/>
        </p:nvGrpSpPr>
        <p:grpSpPr>
          <a:xfrm>
            <a:off x="2501810" y="3913192"/>
            <a:ext cx="1689194" cy="585216"/>
            <a:chOff x="3195550" y="5094766"/>
            <a:chExt cx="1689194" cy="585216"/>
          </a:xfrm>
        </p:grpSpPr>
        <p:sp>
          <p:nvSpPr>
            <p:cNvPr id="10" name="Rounded Rectangle 9">
              <a:extLst>
                <a:ext uri="{FF2B5EF4-FFF2-40B4-BE49-F238E27FC236}">
                  <a16:creationId xmlns:a16="http://schemas.microsoft.com/office/drawing/2014/main" id="{EF6511DB-ABA1-B8B3-2B31-6DE71D286EB8}"/>
                </a:ext>
              </a:extLst>
            </p:cNvPr>
            <p:cNvSpPr/>
            <p:nvPr/>
          </p:nvSpPr>
          <p:spPr>
            <a:xfrm>
              <a:off x="3476568" y="5094766"/>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connect()</a:t>
              </a:r>
            </a:p>
          </p:txBody>
        </p:sp>
        <p:cxnSp>
          <p:nvCxnSpPr>
            <p:cNvPr id="15" name="Straight Arrow Connector 14">
              <a:extLst>
                <a:ext uri="{FF2B5EF4-FFF2-40B4-BE49-F238E27FC236}">
                  <a16:creationId xmlns:a16="http://schemas.microsoft.com/office/drawing/2014/main" id="{141A29C7-C8B1-4553-0885-5F957F8BE47E}"/>
                </a:ext>
              </a:extLst>
            </p:cNvPr>
            <p:cNvCxnSpPr>
              <a:cxnSpLocks/>
              <a:stCxn id="9" idx="3"/>
              <a:endCxn id="10" idx="1"/>
            </p:cNvCxnSpPr>
            <p:nvPr/>
          </p:nvCxnSpPr>
          <p:spPr>
            <a:xfrm>
              <a:off x="3195550" y="5387374"/>
              <a:ext cx="28101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E4677394-E79E-6D5D-4983-F90183AAABA6}"/>
              </a:ext>
            </a:extLst>
          </p:cNvPr>
          <p:cNvGrpSpPr/>
          <p:nvPr/>
        </p:nvGrpSpPr>
        <p:grpSpPr>
          <a:xfrm>
            <a:off x="4191004" y="3916382"/>
            <a:ext cx="1714735" cy="585216"/>
            <a:chOff x="4970761" y="5092335"/>
            <a:chExt cx="1714735" cy="585216"/>
          </a:xfrm>
        </p:grpSpPr>
        <p:sp>
          <p:nvSpPr>
            <p:cNvPr id="11" name="Rounded Rectangle 10">
              <a:extLst>
                <a:ext uri="{FF2B5EF4-FFF2-40B4-BE49-F238E27FC236}">
                  <a16:creationId xmlns:a16="http://schemas.microsoft.com/office/drawing/2014/main" id="{5EBE706C-55C0-8AE4-2C7A-F91D92BE6209}"/>
                </a:ext>
              </a:extLst>
            </p:cNvPr>
            <p:cNvSpPr/>
            <p:nvPr/>
          </p:nvSpPr>
          <p:spPr>
            <a:xfrm>
              <a:off x="5277320" y="5092335"/>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a:t>
              </a:r>
            </a:p>
          </p:txBody>
        </p:sp>
        <p:cxnSp>
          <p:nvCxnSpPr>
            <p:cNvPr id="16" name="Straight Arrow Connector 15">
              <a:extLst>
                <a:ext uri="{FF2B5EF4-FFF2-40B4-BE49-F238E27FC236}">
                  <a16:creationId xmlns:a16="http://schemas.microsoft.com/office/drawing/2014/main" id="{A8729C34-56E6-8CEE-6EBF-D5611F7ACEBC}"/>
                </a:ext>
              </a:extLst>
            </p:cNvPr>
            <p:cNvCxnSpPr>
              <a:cxnSpLocks/>
              <a:stCxn id="10" idx="3"/>
              <a:endCxn id="11" idx="1"/>
            </p:cNvCxnSpPr>
            <p:nvPr/>
          </p:nvCxnSpPr>
          <p:spPr>
            <a:xfrm>
              <a:off x="4970761" y="5381753"/>
              <a:ext cx="306559" cy="319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9" name="Group 658">
            <a:extLst>
              <a:ext uri="{FF2B5EF4-FFF2-40B4-BE49-F238E27FC236}">
                <a16:creationId xmlns:a16="http://schemas.microsoft.com/office/drawing/2014/main" id="{31D27139-7014-294D-44F1-39A7A64CDC79}"/>
              </a:ext>
            </a:extLst>
          </p:cNvPr>
          <p:cNvGrpSpPr/>
          <p:nvPr/>
        </p:nvGrpSpPr>
        <p:grpSpPr>
          <a:xfrm>
            <a:off x="7627941" y="3916362"/>
            <a:ext cx="1749846" cy="585216"/>
            <a:chOff x="6736402" y="5085622"/>
            <a:chExt cx="1749846" cy="585216"/>
          </a:xfrm>
        </p:grpSpPr>
        <p:sp>
          <p:nvSpPr>
            <p:cNvPr id="12" name="Rounded Rectangle 11">
              <a:extLst>
                <a:ext uri="{FF2B5EF4-FFF2-40B4-BE49-F238E27FC236}">
                  <a16:creationId xmlns:a16="http://schemas.microsoft.com/office/drawing/2014/main" id="{B3FC058A-5DF2-4F66-2C77-AF57E98AA0F0}"/>
                </a:ext>
              </a:extLst>
            </p:cNvPr>
            <p:cNvSpPr/>
            <p:nvPr/>
          </p:nvSpPr>
          <p:spPr>
            <a:xfrm>
              <a:off x="7078072" y="508562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recv()</a:t>
              </a:r>
            </a:p>
          </p:txBody>
        </p:sp>
        <p:cxnSp>
          <p:nvCxnSpPr>
            <p:cNvPr id="17" name="Straight Arrow Connector 16">
              <a:extLst>
                <a:ext uri="{FF2B5EF4-FFF2-40B4-BE49-F238E27FC236}">
                  <a16:creationId xmlns:a16="http://schemas.microsoft.com/office/drawing/2014/main" id="{BCB8331D-9779-EEFB-937A-105F8F747417}"/>
                </a:ext>
              </a:extLst>
            </p:cNvPr>
            <p:cNvCxnSpPr>
              <a:cxnSpLocks/>
              <a:stCxn id="7" idx="3"/>
              <a:endCxn id="12" idx="1"/>
            </p:cNvCxnSpPr>
            <p:nvPr/>
          </p:nvCxnSpPr>
          <p:spPr>
            <a:xfrm flipV="1">
              <a:off x="6736402" y="5378230"/>
              <a:ext cx="341670" cy="392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87E6C144-052E-2FCA-A1EF-9CF18163E4D9}"/>
              </a:ext>
            </a:extLst>
          </p:cNvPr>
          <p:cNvSpPr txBox="1"/>
          <p:nvPr/>
        </p:nvSpPr>
        <p:spPr>
          <a:xfrm>
            <a:off x="13219033" y="4894239"/>
            <a:ext cx="171245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throw exception</a:t>
            </a:r>
          </a:p>
        </p:txBody>
      </p:sp>
      <p:sp>
        <p:nvSpPr>
          <p:cNvPr id="3" name="TextBox 2">
            <a:extLst>
              <a:ext uri="{FF2B5EF4-FFF2-40B4-BE49-F238E27FC236}">
                <a16:creationId xmlns:a16="http://schemas.microsoft.com/office/drawing/2014/main" id="{7276AEAF-D1E8-C2A2-EB78-79246E17C02C}"/>
              </a:ext>
            </a:extLst>
          </p:cNvPr>
          <p:cNvSpPr txBox="1"/>
          <p:nvPr/>
        </p:nvSpPr>
        <p:spPr>
          <a:xfrm>
            <a:off x="321864" y="7020373"/>
            <a:ext cx="64764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Show example: connect wordle client to random port, it will freeze. </a:t>
            </a:r>
          </a:p>
        </p:txBody>
      </p:sp>
      <p:grpSp>
        <p:nvGrpSpPr>
          <p:cNvPr id="6" name="Group 5">
            <a:extLst>
              <a:ext uri="{FF2B5EF4-FFF2-40B4-BE49-F238E27FC236}">
                <a16:creationId xmlns:a16="http://schemas.microsoft.com/office/drawing/2014/main" id="{AFA4CAB5-225D-5F0E-FEE5-5F401E0466D7}"/>
              </a:ext>
            </a:extLst>
          </p:cNvPr>
          <p:cNvGrpSpPr/>
          <p:nvPr/>
        </p:nvGrpSpPr>
        <p:grpSpPr>
          <a:xfrm>
            <a:off x="5905739" y="3920286"/>
            <a:ext cx="1722202" cy="585216"/>
            <a:chOff x="6764046" y="5092187"/>
            <a:chExt cx="1722202" cy="585216"/>
          </a:xfrm>
        </p:grpSpPr>
        <p:sp>
          <p:nvSpPr>
            <p:cNvPr id="7" name="Rounded Rectangle 6">
              <a:extLst>
                <a:ext uri="{FF2B5EF4-FFF2-40B4-BE49-F238E27FC236}">
                  <a16:creationId xmlns:a16="http://schemas.microsoft.com/office/drawing/2014/main" id="{D0CF3567-27A4-6AEC-1161-6C985E83D607}"/>
                </a:ext>
              </a:extLst>
            </p:cNvPr>
            <p:cNvSpPr/>
            <p:nvPr/>
          </p:nvSpPr>
          <p:spPr>
            <a:xfrm>
              <a:off x="7078072" y="5092187"/>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settimeout()</a:t>
              </a:r>
            </a:p>
          </p:txBody>
        </p:sp>
        <p:cxnSp>
          <p:nvCxnSpPr>
            <p:cNvPr id="8" name="Straight Arrow Connector 7">
              <a:extLst>
                <a:ext uri="{FF2B5EF4-FFF2-40B4-BE49-F238E27FC236}">
                  <a16:creationId xmlns:a16="http://schemas.microsoft.com/office/drawing/2014/main" id="{FBA4D986-87B1-4E8E-1E63-9093AB40C171}"/>
                </a:ext>
              </a:extLst>
            </p:cNvPr>
            <p:cNvCxnSpPr>
              <a:cxnSpLocks/>
              <a:stCxn id="11" idx="3"/>
              <a:endCxn id="7" idx="1"/>
            </p:cNvCxnSpPr>
            <p:nvPr/>
          </p:nvCxnSpPr>
          <p:spPr>
            <a:xfrm>
              <a:off x="6764046" y="5380891"/>
              <a:ext cx="314026" cy="390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D5DE7281-2F14-0F5A-6DFA-4C657BFEF5CF}"/>
              </a:ext>
            </a:extLst>
          </p:cNvPr>
          <p:cNvSpPr txBox="1"/>
          <p:nvPr/>
        </p:nvSpPr>
        <p:spPr>
          <a:xfrm>
            <a:off x="7069659" y="7882296"/>
            <a:ext cx="1795620"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exception</a:t>
            </a:r>
          </a:p>
        </p:txBody>
      </p:sp>
    </p:spTree>
    <p:extLst>
      <p:ext uri="{BB962C8B-B14F-4D97-AF65-F5344CB8AC3E}">
        <p14:creationId xmlns:p14="http://schemas.microsoft.com/office/powerpoint/2010/main" val="488813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57"/>
                                        </p:tgtEl>
                                        <p:attrNameLst>
                                          <p:attrName>style.visibility</p:attrName>
                                        </p:attrNameLst>
                                      </p:cBhvr>
                                      <p:to>
                                        <p:strVal val="visible"/>
                                      </p:to>
                                    </p:set>
                                    <p:animEffect transition="in" filter="dissolve">
                                      <p:cBhvr>
                                        <p:cTn id="12" dur="500"/>
                                        <p:tgtEl>
                                          <p:spTgt spid="6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58"/>
                                        </p:tgtEl>
                                        <p:attrNameLst>
                                          <p:attrName>style.visibility</p:attrName>
                                        </p:attrNameLst>
                                      </p:cBhvr>
                                      <p:to>
                                        <p:strVal val="visible"/>
                                      </p:to>
                                    </p:set>
                                    <p:animEffect transition="in" filter="dissolve">
                                      <p:cBhvr>
                                        <p:cTn id="17" dur="500"/>
                                        <p:tgtEl>
                                          <p:spTgt spid="65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59"/>
                                        </p:tgtEl>
                                        <p:attrNameLst>
                                          <p:attrName>style.visibility</p:attrName>
                                        </p:attrNameLst>
                                      </p:cBhvr>
                                      <p:to>
                                        <p:strVal val="visible"/>
                                      </p:to>
                                    </p:set>
                                    <p:animEffect transition="in" filter="dissolve">
                                      <p:cBhvr>
                                        <p:cTn id="27" dur="500"/>
                                        <p:tgtEl>
                                          <p:spTgt spid="65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dissolv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Line 25">
            <a:extLst>
              <a:ext uri="{FF2B5EF4-FFF2-40B4-BE49-F238E27FC236}">
                <a16:creationId xmlns:a16="http://schemas.microsoft.com/office/drawing/2014/main" id="{C8B17E67-5A89-99E1-F4AC-BF62D60F03A9}"/>
              </a:ext>
            </a:extLst>
          </p:cNvPr>
          <p:cNvSpPr>
            <a:spLocks noChangeShapeType="1"/>
          </p:cNvSpPr>
          <p:nvPr/>
        </p:nvSpPr>
        <p:spPr bwMode="auto">
          <a:xfrm>
            <a:off x="1143000" y="2340705"/>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3150F8C-4B1D-4875-9E51-6FF0B2674A1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2A93E685-17A4-FC9E-DBF4-FCEEAC1F7FFF}"/>
              </a:ext>
            </a:extLst>
          </p:cNvPr>
          <p:cNvSpPr txBox="1"/>
          <p:nvPr/>
        </p:nvSpPr>
        <p:spPr>
          <a:xfrm>
            <a:off x="980117" y="2577803"/>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9" name="Oval 8">
            <a:extLst>
              <a:ext uri="{FF2B5EF4-FFF2-40B4-BE49-F238E27FC236}">
                <a16:creationId xmlns:a16="http://schemas.microsoft.com/office/drawing/2014/main" id="{A272C691-D8C3-38F9-9C3A-C7DD4926F134}"/>
              </a:ext>
            </a:extLst>
          </p:cNvPr>
          <p:cNvSpPr/>
          <p:nvPr/>
        </p:nvSpPr>
        <p:spPr>
          <a:xfrm>
            <a:off x="1737840"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 name="Group 33">
            <a:extLst>
              <a:ext uri="{FF2B5EF4-FFF2-40B4-BE49-F238E27FC236}">
                <a16:creationId xmlns:a16="http://schemas.microsoft.com/office/drawing/2014/main" id="{BA16A193-6C10-D1E9-3328-1736030156ED}"/>
              </a:ext>
            </a:extLst>
          </p:cNvPr>
          <p:cNvGrpSpPr/>
          <p:nvPr/>
        </p:nvGrpSpPr>
        <p:grpSpPr>
          <a:xfrm>
            <a:off x="3143404" y="1678625"/>
            <a:ext cx="1582770" cy="1279362"/>
            <a:chOff x="3143404" y="1678625"/>
            <a:chExt cx="1582770" cy="1279362"/>
          </a:xfrm>
        </p:grpSpPr>
        <p:sp>
          <p:nvSpPr>
            <p:cNvPr id="7" name="TextBox 6">
              <a:extLst>
                <a:ext uri="{FF2B5EF4-FFF2-40B4-BE49-F238E27FC236}">
                  <a16:creationId xmlns:a16="http://schemas.microsoft.com/office/drawing/2014/main" id="{EA38D4AC-68C7-46B3-2C76-079B007BC9F8}"/>
                </a:ext>
              </a:extLst>
            </p:cNvPr>
            <p:cNvSpPr txBox="1"/>
            <p:nvPr/>
          </p:nvSpPr>
          <p:spPr>
            <a:xfrm>
              <a:off x="3143404" y="2557877"/>
              <a:ext cx="111900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s.recv</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10" name="Oval 9">
              <a:extLst>
                <a:ext uri="{FF2B5EF4-FFF2-40B4-BE49-F238E27FC236}">
                  <a16:creationId xmlns:a16="http://schemas.microsoft.com/office/drawing/2014/main" id="{182EF0B9-5356-0131-EBF2-EA304817B01D}"/>
                </a:ext>
              </a:extLst>
            </p:cNvPr>
            <p:cNvSpPr/>
            <p:nvPr/>
          </p:nvSpPr>
          <p:spPr>
            <a:xfrm>
              <a:off x="3402009"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A1986B28-DC36-9FBC-0416-2551B103F140}"/>
                </a:ext>
              </a:extLst>
            </p:cNvPr>
            <p:cNvSpPr txBox="1"/>
            <p:nvPr/>
          </p:nvSpPr>
          <p:spPr>
            <a:xfrm>
              <a:off x="3384717" y="1678625"/>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timer starts!</a:t>
              </a:r>
            </a:p>
          </p:txBody>
        </p:sp>
      </p:grpSp>
      <p:grpSp>
        <p:nvGrpSpPr>
          <p:cNvPr id="36" name="Group 35">
            <a:extLst>
              <a:ext uri="{FF2B5EF4-FFF2-40B4-BE49-F238E27FC236}">
                <a16:creationId xmlns:a16="http://schemas.microsoft.com/office/drawing/2014/main" id="{36597F89-B705-2D33-6320-CA6E3386B792}"/>
              </a:ext>
            </a:extLst>
          </p:cNvPr>
          <p:cNvGrpSpPr/>
          <p:nvPr/>
        </p:nvGrpSpPr>
        <p:grpSpPr>
          <a:xfrm>
            <a:off x="8955387" y="1637453"/>
            <a:ext cx="2398413" cy="1525484"/>
            <a:chOff x="8955387" y="1637453"/>
            <a:chExt cx="2398413" cy="1525484"/>
          </a:xfrm>
        </p:grpSpPr>
        <p:sp>
          <p:nvSpPr>
            <p:cNvPr id="8" name="TextBox 7">
              <a:extLst>
                <a:ext uri="{FF2B5EF4-FFF2-40B4-BE49-F238E27FC236}">
                  <a16:creationId xmlns:a16="http://schemas.microsoft.com/office/drawing/2014/main" id="{E4A867EB-5ADA-2AEC-6AAB-723D6EA274DF}"/>
                </a:ext>
              </a:extLst>
            </p:cNvPr>
            <p:cNvSpPr txBox="1"/>
            <p:nvPr/>
          </p:nvSpPr>
          <p:spPr>
            <a:xfrm>
              <a:off x="8955387" y="2516606"/>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s.recv</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11" name="Oval 10">
              <a:extLst>
                <a:ext uri="{FF2B5EF4-FFF2-40B4-BE49-F238E27FC236}">
                  <a16:creationId xmlns:a16="http://schemas.microsoft.com/office/drawing/2014/main" id="{84B1B365-E58D-2A67-B93A-0983D2A237DE}"/>
                </a:ext>
              </a:extLst>
            </p:cNvPr>
            <p:cNvSpPr/>
            <p:nvPr/>
          </p:nvSpPr>
          <p:spPr>
            <a:xfrm>
              <a:off x="9916950" y="2160350"/>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5" name="Picture 87" descr="alarm_clock_ringing">
              <a:extLst>
                <a:ext uri="{FF2B5EF4-FFF2-40B4-BE49-F238E27FC236}">
                  <a16:creationId xmlns:a16="http://schemas.microsoft.com/office/drawing/2014/main" id="{995D0104-5C8E-1A66-F2EF-D23E1D5480B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09626" y="1637453"/>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91">
              <a:extLst>
                <a:ext uri="{FF2B5EF4-FFF2-40B4-BE49-F238E27FC236}">
                  <a16:creationId xmlns:a16="http://schemas.microsoft.com/office/drawing/2014/main" id="{BE4C5224-021E-C8EF-40C2-6351ED166D0D}"/>
                </a:ext>
              </a:extLst>
            </p:cNvPr>
            <p:cNvSpPr txBox="1">
              <a:spLocks noChangeArrowheads="1"/>
            </p:cNvSpPr>
            <p:nvPr/>
          </p:nvSpPr>
          <p:spPr bwMode="auto">
            <a:xfrm>
              <a:off x="10091075" y="1798567"/>
              <a:ext cx="960439" cy="3000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p:txBody>
        </p:sp>
      </p:grpSp>
      <p:grpSp>
        <p:nvGrpSpPr>
          <p:cNvPr id="37" name="Group 36">
            <a:extLst>
              <a:ext uri="{FF2B5EF4-FFF2-40B4-BE49-F238E27FC236}">
                <a16:creationId xmlns:a16="http://schemas.microsoft.com/office/drawing/2014/main" id="{0973C3E2-6216-9C20-15AB-66E20BA7012F}"/>
              </a:ext>
            </a:extLst>
          </p:cNvPr>
          <p:cNvGrpSpPr/>
          <p:nvPr/>
        </p:nvGrpSpPr>
        <p:grpSpPr>
          <a:xfrm>
            <a:off x="996446" y="4267853"/>
            <a:ext cx="10357354" cy="821371"/>
            <a:chOff x="996446" y="4267853"/>
            <a:chExt cx="10357354" cy="821371"/>
          </a:xfrm>
        </p:grpSpPr>
        <p:sp>
          <p:nvSpPr>
            <p:cNvPr id="17" name="Line 25">
              <a:extLst>
                <a:ext uri="{FF2B5EF4-FFF2-40B4-BE49-F238E27FC236}">
                  <a16:creationId xmlns:a16="http://schemas.microsoft.com/office/drawing/2014/main" id="{BDDA05EA-9AA0-97AF-7ED8-EA251663153D}"/>
                </a:ext>
              </a:extLst>
            </p:cNvPr>
            <p:cNvSpPr>
              <a:spLocks noChangeShapeType="1"/>
            </p:cNvSpPr>
            <p:nvPr/>
          </p:nvSpPr>
          <p:spPr bwMode="auto">
            <a:xfrm>
              <a:off x="1143000" y="4452016"/>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2BA27198-F672-7911-BF43-58C614E3B906}"/>
                </a:ext>
              </a:extLst>
            </p:cNvPr>
            <p:cNvSpPr txBox="1"/>
            <p:nvPr/>
          </p:nvSpPr>
          <p:spPr>
            <a:xfrm>
              <a:off x="996446" y="4689114"/>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1" name="Oval 20">
              <a:extLst>
                <a:ext uri="{FF2B5EF4-FFF2-40B4-BE49-F238E27FC236}">
                  <a16:creationId xmlns:a16="http://schemas.microsoft.com/office/drawing/2014/main" id="{6F3DA307-1508-EAE6-2738-BC9D7595DCEA}"/>
                </a:ext>
              </a:extLst>
            </p:cNvPr>
            <p:cNvSpPr/>
            <p:nvPr/>
          </p:nvSpPr>
          <p:spPr>
            <a:xfrm>
              <a:off x="1737840"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8" name="Group 37">
            <a:extLst>
              <a:ext uri="{FF2B5EF4-FFF2-40B4-BE49-F238E27FC236}">
                <a16:creationId xmlns:a16="http://schemas.microsoft.com/office/drawing/2014/main" id="{E3096885-715D-76A0-3182-1B6A668AE1B1}"/>
              </a:ext>
            </a:extLst>
          </p:cNvPr>
          <p:cNvGrpSpPr/>
          <p:nvPr/>
        </p:nvGrpSpPr>
        <p:grpSpPr>
          <a:xfrm>
            <a:off x="2953611" y="3876924"/>
            <a:ext cx="1341457" cy="1192374"/>
            <a:chOff x="2953611" y="3876924"/>
            <a:chExt cx="1341457" cy="1192374"/>
          </a:xfrm>
        </p:grpSpPr>
        <p:sp>
          <p:nvSpPr>
            <p:cNvPr id="19" name="TextBox 18">
              <a:extLst>
                <a:ext uri="{FF2B5EF4-FFF2-40B4-BE49-F238E27FC236}">
                  <a16:creationId xmlns:a16="http://schemas.microsoft.com/office/drawing/2014/main" id="{C2E7240D-61C1-7804-79F3-D65716FF9C3F}"/>
                </a:ext>
              </a:extLst>
            </p:cNvPr>
            <p:cNvSpPr txBox="1"/>
            <p:nvPr/>
          </p:nvSpPr>
          <p:spPr>
            <a:xfrm>
              <a:off x="3176063" y="4669188"/>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s.recv</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2" name="Oval 21">
              <a:extLst>
                <a:ext uri="{FF2B5EF4-FFF2-40B4-BE49-F238E27FC236}">
                  <a16:creationId xmlns:a16="http://schemas.microsoft.com/office/drawing/2014/main" id="{F0009779-8D38-E854-A7C6-29CF7408AEBD}"/>
                </a:ext>
              </a:extLst>
            </p:cNvPr>
            <p:cNvSpPr/>
            <p:nvPr/>
          </p:nvSpPr>
          <p:spPr>
            <a:xfrm>
              <a:off x="3402009"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FAA9E51-8B12-691E-D8D6-8889908518AF}"/>
                </a:ext>
              </a:extLst>
            </p:cNvPr>
            <p:cNvSpPr txBox="1"/>
            <p:nvPr/>
          </p:nvSpPr>
          <p:spPr>
            <a:xfrm>
              <a:off x="2953611" y="387692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timer starts!</a:t>
              </a:r>
            </a:p>
          </p:txBody>
        </p:sp>
      </p:grpSp>
      <p:grpSp>
        <p:nvGrpSpPr>
          <p:cNvPr id="42" name="Group 41">
            <a:extLst>
              <a:ext uri="{FF2B5EF4-FFF2-40B4-BE49-F238E27FC236}">
                <a16:creationId xmlns:a16="http://schemas.microsoft.com/office/drawing/2014/main" id="{23F359B8-EDE5-1CCA-2439-DF7D8D9185AF}"/>
              </a:ext>
            </a:extLst>
          </p:cNvPr>
          <p:cNvGrpSpPr/>
          <p:nvPr/>
        </p:nvGrpSpPr>
        <p:grpSpPr>
          <a:xfrm>
            <a:off x="4446123" y="3623736"/>
            <a:ext cx="1889492" cy="1002257"/>
            <a:chOff x="4446123" y="3623736"/>
            <a:chExt cx="1889492" cy="1002257"/>
          </a:xfrm>
        </p:grpSpPr>
        <p:sp>
          <p:nvSpPr>
            <p:cNvPr id="26" name="Oval 25">
              <a:extLst>
                <a:ext uri="{FF2B5EF4-FFF2-40B4-BE49-F238E27FC236}">
                  <a16:creationId xmlns:a16="http://schemas.microsoft.com/office/drawing/2014/main" id="{78F19865-1DBF-B031-6785-462B30B681D3}"/>
                </a:ext>
              </a:extLst>
            </p:cNvPr>
            <p:cNvSpPr/>
            <p:nvPr/>
          </p:nvSpPr>
          <p:spPr>
            <a:xfrm>
              <a:off x="5087068"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C5BC3E8-54CE-9B18-EA79-66605E6BEAD4}"/>
                </a:ext>
              </a:extLst>
            </p:cNvPr>
            <p:cNvSpPr txBox="1"/>
            <p:nvPr/>
          </p:nvSpPr>
          <p:spPr>
            <a:xfrm>
              <a:off x="4446123" y="3623736"/>
              <a:ext cx="188949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receive a message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&amp; timer stop!</a:t>
              </a:r>
            </a:p>
          </p:txBody>
        </p:sp>
      </p:grpSp>
      <p:grpSp>
        <p:nvGrpSpPr>
          <p:cNvPr id="43" name="Group 42">
            <a:extLst>
              <a:ext uri="{FF2B5EF4-FFF2-40B4-BE49-F238E27FC236}">
                <a16:creationId xmlns:a16="http://schemas.microsoft.com/office/drawing/2014/main" id="{FFCCA15A-9CB6-C4E2-8350-444F579EB36E}"/>
              </a:ext>
            </a:extLst>
          </p:cNvPr>
          <p:cNvGrpSpPr/>
          <p:nvPr/>
        </p:nvGrpSpPr>
        <p:grpSpPr>
          <a:xfrm>
            <a:off x="6059118" y="3916704"/>
            <a:ext cx="1341457" cy="1141035"/>
            <a:chOff x="6059118" y="3916704"/>
            <a:chExt cx="1341457" cy="1141035"/>
          </a:xfrm>
        </p:grpSpPr>
        <p:sp>
          <p:nvSpPr>
            <p:cNvPr id="27" name="TextBox 26">
              <a:extLst>
                <a:ext uri="{FF2B5EF4-FFF2-40B4-BE49-F238E27FC236}">
                  <a16:creationId xmlns:a16="http://schemas.microsoft.com/office/drawing/2014/main" id="{7F10FD2D-B5AE-6162-A76C-9AA5C1D460DB}"/>
                </a:ext>
              </a:extLst>
            </p:cNvPr>
            <p:cNvSpPr txBox="1"/>
            <p:nvPr/>
          </p:nvSpPr>
          <p:spPr>
            <a:xfrm>
              <a:off x="6235414" y="4657629"/>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s.recv</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9" name="Oval 28">
              <a:extLst>
                <a:ext uri="{FF2B5EF4-FFF2-40B4-BE49-F238E27FC236}">
                  <a16:creationId xmlns:a16="http://schemas.microsoft.com/office/drawing/2014/main" id="{499F3F03-7B05-6F57-E777-BFF28E7FBBF3}"/>
                </a:ext>
              </a:extLst>
            </p:cNvPr>
            <p:cNvSpPr/>
            <p:nvPr/>
          </p:nvSpPr>
          <p:spPr>
            <a:xfrm>
              <a:off x="6480410" y="4265835"/>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8A0D417-C180-AD79-A729-D17A0441414B}"/>
                </a:ext>
              </a:extLst>
            </p:cNvPr>
            <p:cNvSpPr txBox="1"/>
            <p:nvPr/>
          </p:nvSpPr>
          <p:spPr>
            <a:xfrm>
              <a:off x="6059118" y="391670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timer starts!</a:t>
              </a:r>
            </a:p>
          </p:txBody>
        </p:sp>
      </p:grpSp>
      <p:grpSp>
        <p:nvGrpSpPr>
          <p:cNvPr id="45" name="Group 44">
            <a:extLst>
              <a:ext uri="{FF2B5EF4-FFF2-40B4-BE49-F238E27FC236}">
                <a16:creationId xmlns:a16="http://schemas.microsoft.com/office/drawing/2014/main" id="{ED39D156-0CAE-2F35-3E5C-C3C2F2BA7A78}"/>
              </a:ext>
            </a:extLst>
          </p:cNvPr>
          <p:cNvGrpSpPr/>
          <p:nvPr/>
        </p:nvGrpSpPr>
        <p:grpSpPr>
          <a:xfrm>
            <a:off x="9598373" y="3733597"/>
            <a:ext cx="2398413" cy="1626302"/>
            <a:chOff x="9598373" y="3733597"/>
            <a:chExt cx="2398413" cy="1626302"/>
          </a:xfrm>
        </p:grpSpPr>
        <p:sp>
          <p:nvSpPr>
            <p:cNvPr id="20" name="TextBox 19">
              <a:extLst>
                <a:ext uri="{FF2B5EF4-FFF2-40B4-BE49-F238E27FC236}">
                  <a16:creationId xmlns:a16="http://schemas.microsoft.com/office/drawing/2014/main" id="{090F8558-EAE8-1617-DAD8-C54085A7E0D4}"/>
                </a:ext>
              </a:extLst>
            </p:cNvPr>
            <p:cNvSpPr txBox="1"/>
            <p:nvPr/>
          </p:nvSpPr>
          <p:spPr>
            <a:xfrm>
              <a:off x="9598373" y="4713568"/>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s.recv</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23" name="Oval 22">
              <a:extLst>
                <a:ext uri="{FF2B5EF4-FFF2-40B4-BE49-F238E27FC236}">
                  <a16:creationId xmlns:a16="http://schemas.microsoft.com/office/drawing/2014/main" id="{5EF4BCC2-519B-ED34-44C2-EAE862913159}"/>
                </a:ext>
              </a:extLst>
            </p:cNvPr>
            <p:cNvSpPr/>
            <p:nvPr/>
          </p:nvSpPr>
          <p:spPr>
            <a:xfrm>
              <a:off x="10488450" y="4271661"/>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Text Box 91">
              <a:extLst>
                <a:ext uri="{FF2B5EF4-FFF2-40B4-BE49-F238E27FC236}">
                  <a16:creationId xmlns:a16="http://schemas.microsoft.com/office/drawing/2014/main" id="{517F7020-185F-C4E9-8EF5-00AC412006B1}"/>
                </a:ext>
              </a:extLst>
            </p:cNvPr>
            <p:cNvSpPr txBox="1">
              <a:spLocks noChangeArrowheads="1"/>
            </p:cNvSpPr>
            <p:nvPr/>
          </p:nvSpPr>
          <p:spPr bwMode="auto">
            <a:xfrm>
              <a:off x="10773945" y="3886420"/>
              <a:ext cx="960439" cy="3000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p:txBody>
        </p:sp>
        <p:pic>
          <p:nvPicPr>
            <p:cNvPr id="32" name="Picture 87" descr="alarm_clock_ringing">
              <a:extLst>
                <a:ext uri="{FF2B5EF4-FFF2-40B4-BE49-F238E27FC236}">
                  <a16:creationId xmlns:a16="http://schemas.microsoft.com/office/drawing/2014/main" id="{F1D65421-BC2F-E4CF-A03D-D9EA6B0BDF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97476" y="3733597"/>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 name="Rounded Rectangular Callout 38">
            <a:extLst>
              <a:ext uri="{FF2B5EF4-FFF2-40B4-BE49-F238E27FC236}">
                <a16:creationId xmlns:a16="http://schemas.microsoft.com/office/drawing/2014/main" id="{CFB62DD4-4669-291F-177D-95873E674B90}"/>
              </a:ext>
            </a:extLst>
          </p:cNvPr>
          <p:cNvSpPr/>
          <p:nvPr/>
        </p:nvSpPr>
        <p:spPr>
          <a:xfrm>
            <a:off x="1570895" y="5720359"/>
            <a:ext cx="8655774" cy="730631"/>
          </a:xfrm>
          <a:prstGeom prst="wedgeRoundRectCallout">
            <a:avLst>
              <a:gd name="adj1" fmla="val -41685"/>
              <a:gd name="adj2" fmla="val -131854"/>
              <a:gd name="adj3" fmla="val 16667"/>
            </a:avLst>
          </a:prstGeom>
          <a:ln w="34925">
            <a:solidFill>
              <a:srgbClr val="CC00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Set a timeout on all future socket operations of that specific socket! </a:t>
            </a:r>
          </a:p>
        </p:txBody>
      </p:sp>
      <p:grpSp>
        <p:nvGrpSpPr>
          <p:cNvPr id="35" name="Group 34">
            <a:extLst>
              <a:ext uri="{FF2B5EF4-FFF2-40B4-BE49-F238E27FC236}">
                <a16:creationId xmlns:a16="http://schemas.microsoft.com/office/drawing/2014/main" id="{BDDC1186-9CE2-403B-E783-B674FC13F2F1}"/>
              </a:ext>
            </a:extLst>
          </p:cNvPr>
          <p:cNvGrpSpPr/>
          <p:nvPr/>
        </p:nvGrpSpPr>
        <p:grpSpPr>
          <a:xfrm>
            <a:off x="3889531" y="1713789"/>
            <a:ext cx="5887562" cy="560973"/>
            <a:chOff x="3889531" y="1713789"/>
            <a:chExt cx="5887562" cy="560973"/>
          </a:xfrm>
        </p:grpSpPr>
        <p:sp>
          <p:nvSpPr>
            <p:cNvPr id="12" name="TextBox 11">
              <a:extLst>
                <a:ext uri="{FF2B5EF4-FFF2-40B4-BE49-F238E27FC236}">
                  <a16:creationId xmlns:a16="http://schemas.microsoft.com/office/drawing/2014/main" id="{0AA50C2F-309F-AB78-0560-CC16D507778C}"/>
                </a:ext>
              </a:extLst>
            </p:cNvPr>
            <p:cNvSpPr txBox="1"/>
            <p:nvPr/>
          </p:nvSpPr>
          <p:spPr>
            <a:xfrm>
              <a:off x="5533981" y="1713789"/>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no packet arrives in 30 secs</a:t>
              </a:r>
            </a:p>
          </p:txBody>
        </p:sp>
        <p:sp>
          <p:nvSpPr>
            <p:cNvPr id="40" name="Right Brace 39">
              <a:extLst>
                <a:ext uri="{FF2B5EF4-FFF2-40B4-BE49-F238E27FC236}">
                  <a16:creationId xmlns:a16="http://schemas.microsoft.com/office/drawing/2014/main" id="{E040FF53-7C34-443A-EA92-A406119E1E2E}"/>
                </a:ext>
              </a:extLst>
            </p:cNvPr>
            <p:cNvSpPr/>
            <p:nvPr/>
          </p:nvSpPr>
          <p:spPr>
            <a:xfrm rot="16200000">
              <a:off x="6717838" y="-784492"/>
              <a:ext cx="230947" cy="588756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22153B2A-A8C9-899E-D598-0DF3F658C494}"/>
              </a:ext>
            </a:extLst>
          </p:cNvPr>
          <p:cNvGrpSpPr/>
          <p:nvPr/>
        </p:nvGrpSpPr>
        <p:grpSpPr>
          <a:xfrm>
            <a:off x="6905671" y="3735288"/>
            <a:ext cx="3481022" cy="614857"/>
            <a:chOff x="6905671" y="3735288"/>
            <a:chExt cx="3481022" cy="614857"/>
          </a:xfrm>
        </p:grpSpPr>
        <p:sp>
          <p:nvSpPr>
            <p:cNvPr id="31" name="TextBox 30">
              <a:extLst>
                <a:ext uri="{FF2B5EF4-FFF2-40B4-BE49-F238E27FC236}">
                  <a16:creationId xmlns:a16="http://schemas.microsoft.com/office/drawing/2014/main" id="{90909FD9-D1FA-43B5-2168-09FA646BD2F6}"/>
                </a:ext>
              </a:extLst>
            </p:cNvPr>
            <p:cNvSpPr txBox="1"/>
            <p:nvPr/>
          </p:nvSpPr>
          <p:spPr>
            <a:xfrm>
              <a:off x="7483289" y="3735288"/>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no packet arrives in 10 secs</a:t>
              </a:r>
            </a:p>
          </p:txBody>
        </p:sp>
        <p:sp>
          <p:nvSpPr>
            <p:cNvPr id="41" name="Right Brace 40">
              <a:extLst>
                <a:ext uri="{FF2B5EF4-FFF2-40B4-BE49-F238E27FC236}">
                  <a16:creationId xmlns:a16="http://schemas.microsoft.com/office/drawing/2014/main" id="{1105B5E2-3D12-65DB-8652-E9AA6190CEEB}"/>
                </a:ext>
              </a:extLst>
            </p:cNvPr>
            <p:cNvSpPr/>
            <p:nvPr/>
          </p:nvSpPr>
          <p:spPr>
            <a:xfrm rot="16200000">
              <a:off x="8528260" y="2491713"/>
              <a:ext cx="235843" cy="348102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 name="Title 1">
            <a:extLst>
              <a:ext uri="{FF2B5EF4-FFF2-40B4-BE49-F238E27FC236}">
                <a16:creationId xmlns:a16="http://schemas.microsoft.com/office/drawing/2014/main" id="{E38AAB5C-53D2-FA7B-A32A-85D30051936B}"/>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How Python </a:t>
            </a:r>
            <a:r>
              <a:rPr kumimoji="0" lang="en-US" altLang="en-US" sz="4400" b="1" i="0" u="none" strike="noStrike" kern="1200" cap="none" spc="0" normalizeH="0" baseline="0" noProof="0" dirty="0" err="1">
                <a:ln>
                  <a:noFill/>
                </a:ln>
                <a:solidFill>
                  <a:srgbClr val="000099"/>
                </a:solidFill>
                <a:effectLst/>
                <a:uLnTx/>
                <a:uFillTx/>
                <a:latin typeface="Calibri Light" panose="020F0302020204030204"/>
                <a:ea typeface="ＭＳ Ｐゴシック" panose="020B0600070205080204" pitchFamily="34" charset="-128"/>
                <a:cs typeface="+mj-cs"/>
              </a:rPr>
              <a:t>socket.settimeout</a:t>
            </a: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 works?</a:t>
            </a:r>
            <a:endPar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endParaRPr>
          </a:p>
        </p:txBody>
      </p:sp>
    </p:spTree>
    <p:extLst>
      <p:ext uri="{BB962C8B-B14F-4D97-AF65-F5344CB8AC3E}">
        <p14:creationId xmlns:p14="http://schemas.microsoft.com/office/powerpoint/2010/main" val="132109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dissolve">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dissolve">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dissolve">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dissolve">
                                      <p:cBhvr>
                                        <p:cTn id="22" dur="5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dissolve">
                                      <p:cBhvr>
                                        <p:cTn id="27" dur="500"/>
                                        <p:tgtEl>
                                          <p:spTgt spid="3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dissolve">
                                      <p:cBhvr>
                                        <p:cTn id="32" dur="500"/>
                                        <p:tgtEl>
                                          <p:spTgt spid="4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dissolve">
                                      <p:cBhvr>
                                        <p:cTn id="37" dur="500"/>
                                        <p:tgtEl>
                                          <p:spTgt spid="4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44"/>
                                        </p:tgtEl>
                                        <p:attrNameLst>
                                          <p:attrName>style.visibility</p:attrName>
                                        </p:attrNameLst>
                                      </p:cBhvr>
                                      <p:to>
                                        <p:strVal val="visible"/>
                                      </p:to>
                                    </p:set>
                                    <p:animEffect transition="in" filter="dissolve">
                                      <p:cBhvr>
                                        <p:cTn id="42" dur="5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dissolve">
                                      <p:cBhvr>
                                        <p:cTn id="47" dur="500"/>
                                        <p:tgtEl>
                                          <p:spTgt spid="4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dissolve">
                                      <p:cBhvr>
                                        <p:cTn id="5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477D59B0-E780-89C7-3054-E1B616C46084}"/>
              </a:ext>
            </a:extLst>
          </p:cNvPr>
          <p:cNvSpPr>
            <a:spLocks noGrp="1"/>
          </p:cNvSpPr>
          <p:nvPr>
            <p:ph idx="1"/>
          </p:nvPr>
        </p:nvSpPr>
        <p:spPr>
          <a:xfrm>
            <a:off x="838200" y="1501534"/>
            <a:ext cx="10515600" cy="4351338"/>
          </a:xfrm>
        </p:spPr>
        <p:txBody>
          <a:bodyPr/>
          <a:lstStyle/>
          <a:p>
            <a:pPr marL="0" indent="0">
              <a:buNone/>
            </a:pPr>
            <a:r>
              <a:rPr lang="en-US"/>
              <a:t>Execute a block of code, and handle “exceptions” that may occur when executing that block of code</a:t>
            </a:r>
          </a:p>
        </p:txBody>
      </p:sp>
      <p:sp>
        <p:nvSpPr>
          <p:cNvPr id="6" name="Title 1">
            <a:extLst>
              <a:ext uri="{FF2B5EF4-FFF2-40B4-BE49-F238E27FC236}">
                <a16:creationId xmlns:a16="http://schemas.microsoft.com/office/drawing/2014/main" id="{921B03A0-6528-D029-4F8B-6FEAC62C3554}"/>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a:ln>
                  <a:noFill/>
                </a:ln>
                <a:solidFill>
                  <a:srgbClr val="000099"/>
                </a:solidFill>
                <a:effectLst/>
                <a:uLnTx/>
                <a:uFillTx/>
                <a:latin typeface="Calibri Light" panose="020F0302020204030204"/>
                <a:ea typeface="ＭＳ Ｐゴシック" panose="020B0600070205080204" pitchFamily="34" charset="-128"/>
                <a:cs typeface="+mj-cs"/>
              </a:rPr>
              <a:t>Python try-except block</a:t>
            </a:r>
            <a:endParaRPr kumimoji="0" lang="en-US" altLang="en-US" sz="5400" b="1" i="0" u="none" strike="noStrike" kern="1200" cap="none" spc="0" normalizeH="0" baseline="0" noProof="0">
              <a:ln>
                <a:noFill/>
              </a:ln>
              <a:solidFill>
                <a:srgbClr val="000099"/>
              </a:solidFill>
              <a:effectLst/>
              <a:uLnTx/>
              <a:uFillTx/>
              <a:latin typeface="Calibri Light" panose="020F0302020204030204"/>
              <a:ea typeface="ＭＳ Ｐゴシック" panose="020B0600070205080204" pitchFamily="34" charset="-128"/>
              <a:cs typeface="+mj-cs"/>
            </a:endParaRPr>
          </a:p>
        </p:txBody>
      </p:sp>
      <p:sp>
        <p:nvSpPr>
          <p:cNvPr id="8" name="TextBox 7">
            <a:extLst>
              <a:ext uri="{FF2B5EF4-FFF2-40B4-BE49-F238E27FC236}">
                <a16:creationId xmlns:a16="http://schemas.microsoft.com/office/drawing/2014/main" id="{8E1435F2-1751-7025-EF65-D043D56BE4B1}"/>
              </a:ext>
            </a:extLst>
          </p:cNvPr>
          <p:cNvSpPr txBox="1"/>
          <p:nvPr/>
        </p:nvSpPr>
        <p:spPr>
          <a:xfrm>
            <a:off x="925976" y="2349661"/>
            <a:ext cx="3398559" cy="1974067"/>
          </a:xfrm>
          <a:prstGeom prst="rect">
            <a:avLst/>
          </a:prstGeom>
          <a:noFill/>
        </p:spPr>
        <p:txBody>
          <a:bodyPr wrap="non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2400" b="0" i="0" u="none" strike="noStrike" kern="1200" cap="none" spc="0" normalizeH="0" baseline="0" noProof="0">
                <a:ln>
                  <a:noFill/>
                </a:ln>
                <a:solidFill>
                  <a:srgbClr val="C00000"/>
                </a:solidFill>
                <a:effectLst/>
                <a:uLnTx/>
                <a:uFillTx/>
                <a:latin typeface="Calibri" panose="020F0502020204030204"/>
                <a:ea typeface="+mn-ea"/>
                <a:cs typeface="+mn-cs"/>
              </a:rPr>
              <a:t>try:</a:t>
            </a:r>
            <a:b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t>    &lt;do something&gt;</a:t>
            </a:r>
            <a:b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a:ln>
                  <a:noFill/>
                </a:ln>
                <a:solidFill>
                  <a:srgbClr val="C00000"/>
                </a:solidFill>
                <a:effectLst/>
                <a:uLnTx/>
                <a:uFillTx/>
                <a:latin typeface="Calibri" panose="020F0502020204030204"/>
                <a:ea typeface="+mn-ea"/>
                <a:cs typeface="+mn-cs"/>
              </a:rPr>
              <a:t>except &lt;exception&gt;:</a:t>
            </a:r>
            <a:b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t>    &lt;handle the exception&gt;</a:t>
            </a:r>
          </a:p>
        </p:txBody>
      </p:sp>
      <p:sp>
        <p:nvSpPr>
          <p:cNvPr id="10" name="TextBox 9">
            <a:extLst>
              <a:ext uri="{FF2B5EF4-FFF2-40B4-BE49-F238E27FC236}">
                <a16:creationId xmlns:a16="http://schemas.microsoft.com/office/drawing/2014/main" id="{04652243-8ADA-9FFA-9F74-0AF7D7E8753E}"/>
              </a:ext>
            </a:extLst>
          </p:cNvPr>
          <p:cNvSpPr txBox="1"/>
          <p:nvPr/>
        </p:nvSpPr>
        <p:spPr>
          <a:xfrm>
            <a:off x="4577199" y="2774696"/>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Executing this </a:t>
            </a:r>
            <a:r>
              <a:rPr kumimoji="0" lang="en-US" sz="1800" b="0" i="0" u="none" strike="noStrike" kern="1200" cap="none" spc="0" normalizeH="0" baseline="0" noProof="0">
                <a:ln>
                  <a:noFill/>
                </a:ln>
                <a:solidFill>
                  <a:srgbClr val="C00000"/>
                </a:solidFill>
                <a:effectLst/>
                <a:uLnTx/>
                <a:uFillTx/>
                <a:latin typeface="Calibri" panose="020F0502020204030204"/>
                <a:ea typeface="+mn-ea"/>
                <a:cs typeface="+mn-cs"/>
              </a:rPr>
              <a:t>try code block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may cause exception(s) to catch. If an exception is raised, execution  jumps from jumps directly into </a:t>
            </a:r>
            <a:r>
              <a:rPr kumimoji="0" lang="en-US" sz="1800" b="0" i="0" u="none" strike="noStrike" kern="1200" cap="none" spc="0" normalizeH="0" baseline="0" noProof="0">
                <a:ln>
                  <a:noFill/>
                </a:ln>
                <a:solidFill>
                  <a:srgbClr val="C00000"/>
                </a:solidFill>
                <a:effectLst/>
                <a:uLnTx/>
                <a:uFillTx/>
                <a:latin typeface="Calibri" panose="020F0502020204030204"/>
                <a:ea typeface="+mn-ea"/>
                <a:cs typeface="+mn-cs"/>
              </a:rPr>
              <a:t>except code block</a:t>
            </a:r>
          </a:p>
        </p:txBody>
      </p:sp>
      <p:sp>
        <p:nvSpPr>
          <p:cNvPr id="11" name="TextBox 10">
            <a:extLst>
              <a:ext uri="{FF2B5EF4-FFF2-40B4-BE49-F238E27FC236}">
                <a16:creationId xmlns:a16="http://schemas.microsoft.com/office/drawing/2014/main" id="{4647B4F5-917E-0946-A3DF-205D4A9DBDD9}"/>
              </a:ext>
            </a:extLst>
          </p:cNvPr>
          <p:cNvSpPr txBox="1"/>
          <p:nvPr/>
        </p:nvSpPr>
        <p:spPr>
          <a:xfrm>
            <a:off x="4667627" y="3752520"/>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this </a:t>
            </a:r>
            <a:r>
              <a:rPr kumimoji="0" lang="en-US" sz="1800" b="0" i="0" u="none" strike="noStrike" kern="1200" cap="none" spc="0" normalizeH="0" baseline="0" noProof="0">
                <a:ln>
                  <a:noFill/>
                </a:ln>
                <a:solidFill>
                  <a:srgbClr val="C00000"/>
                </a:solidFill>
                <a:effectLst/>
                <a:uLnTx/>
                <a:uFillTx/>
                <a:latin typeface="Calibri" panose="020F0502020204030204"/>
                <a:ea typeface="+mn-ea"/>
                <a:cs typeface="+mn-cs"/>
              </a:rPr>
              <a:t>except code block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is only executed </a:t>
            </a: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if an </a:t>
            </a:r>
            <a:r>
              <a:rPr kumimoji="0" lang="en-US" sz="1800" b="0" i="1" u="none" strike="noStrike" kern="1200" cap="none" spc="0" normalizeH="0" baseline="0" noProof="0">
                <a:ln>
                  <a:noFill/>
                </a:ln>
                <a:solidFill>
                  <a:srgbClr val="CC0000"/>
                </a:solidFill>
                <a:effectLst/>
                <a:uLnTx/>
                <a:uFillTx/>
                <a:latin typeface="Calibri" panose="020F0502020204030204"/>
                <a:ea typeface="+mn-ea"/>
                <a:cs typeface="+mn-cs"/>
              </a:rPr>
              <a:t>&lt;exception&gt;</a:t>
            </a: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 occurred</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in the </a:t>
            </a:r>
            <a:r>
              <a:rPr kumimoji="0" lang="en-US" sz="1800" b="0" i="0" u="none" strike="noStrike" kern="1200" cap="none" spc="0" normalizeH="0" baseline="0" noProof="0">
                <a:ln>
                  <a:noFill/>
                </a:ln>
                <a:solidFill>
                  <a:srgbClr val="C00000"/>
                </a:solidFill>
                <a:effectLst/>
                <a:uLnTx/>
                <a:uFillTx/>
                <a:latin typeface="Calibri" panose="020F0502020204030204"/>
                <a:ea typeface="+mn-ea"/>
                <a:cs typeface="+mn-cs"/>
              </a:rPr>
              <a:t>try code block</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(note: except block is </a:t>
            </a: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required</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with a try block)</a:t>
            </a:r>
          </a:p>
        </p:txBody>
      </p:sp>
      <p:sp>
        <p:nvSpPr>
          <p:cNvPr id="12" name="Left Brace 11">
            <a:extLst>
              <a:ext uri="{FF2B5EF4-FFF2-40B4-BE49-F238E27FC236}">
                <a16:creationId xmlns:a16="http://schemas.microsoft.com/office/drawing/2014/main" id="{3C3DDE57-B4DE-9F2E-58B4-CC9FCED7492B}"/>
              </a:ext>
            </a:extLst>
          </p:cNvPr>
          <p:cNvSpPr/>
          <p:nvPr/>
        </p:nvSpPr>
        <p:spPr>
          <a:xfrm>
            <a:off x="4488128" y="3803680"/>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Left Brace 12">
            <a:extLst>
              <a:ext uri="{FF2B5EF4-FFF2-40B4-BE49-F238E27FC236}">
                <a16:creationId xmlns:a16="http://schemas.microsoft.com/office/drawing/2014/main" id="{834B7FAC-F650-A2F9-77D4-B96B6C917DDE}"/>
              </a:ext>
            </a:extLst>
          </p:cNvPr>
          <p:cNvSpPr/>
          <p:nvPr/>
        </p:nvSpPr>
        <p:spPr>
          <a:xfrm>
            <a:off x="4412303" y="2825856"/>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759030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a:solidFill>
                  <a:srgbClr val="000099"/>
                </a:solidFill>
                <a:ea typeface="ＭＳ Ｐゴシック" panose="020B0600070205080204" pitchFamily="34" charset="-128"/>
                <a:cs typeface="+mn-cs"/>
              </a:rPr>
              <a:t>Socket programming: </a:t>
            </a:r>
            <a:r>
              <a:rPr lang="en-US" altLang="en-US">
                <a:solidFill>
                  <a:srgbClr val="C00000"/>
                </a:solidFill>
                <a:ea typeface="ＭＳ Ｐゴシック" panose="020B0600070205080204" pitchFamily="34" charset="-128"/>
                <a:cs typeface="+mn-cs"/>
              </a:rPr>
              <a:t>socket timeouts</a:t>
            </a:r>
            <a:endParaRPr lang="en-US" altLang="en-US" sz="540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100" b="0" i="0" u="none" strike="noStrike" kern="1200" cap="none" spc="0" normalizeH="0" baseline="0" noProof="0">
              <a:ln>
                <a:noFill/>
              </a:ln>
              <a:solidFill>
                <a:prstClr val="white">
                  <a:lumMod val="5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AE9E0B3A-6E1D-33DD-B4C3-FEFE580E9C3C}"/>
              </a:ext>
            </a:extLst>
          </p:cNvPr>
          <p:cNvGrpSpPr/>
          <p:nvPr/>
        </p:nvGrpSpPr>
        <p:grpSpPr>
          <a:xfrm>
            <a:off x="5406160" y="1309918"/>
            <a:ext cx="6352756" cy="5006915"/>
            <a:chOff x="5406160" y="1309918"/>
            <a:chExt cx="6352756" cy="5006915"/>
          </a:xfrm>
        </p:grpSpPr>
        <p:sp>
          <p:nvSpPr>
            <p:cNvPr id="5" name="TextBox 1">
              <a:extLst>
                <a:ext uri="{FF2B5EF4-FFF2-40B4-BE49-F238E27FC236}">
                  <a16:creationId xmlns:a16="http://schemas.microsoft.com/office/drawing/2014/main" id="{78BFC306-359D-5D2E-17CD-D24F11D82E95}"/>
                </a:ext>
              </a:extLst>
            </p:cNvPr>
            <p:cNvSpPr txBox="1">
              <a:spLocks noChangeArrowheads="1"/>
            </p:cNvSpPr>
            <p:nvPr/>
          </p:nvSpPr>
          <p:spPr bwMode="auto">
            <a:xfrm>
              <a:off x="5406160" y="1792518"/>
              <a:ext cx="6352756"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counter = 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counter &lt;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connectionSocket.settimeout</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try: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wolf_location</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send_hunter</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wolf_location</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 villager function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connectionSocket.send('hunter sent')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except timeout: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counter +=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endPar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 name="TextBox 2">
              <a:extLst>
                <a:ext uri="{FF2B5EF4-FFF2-40B4-BE49-F238E27FC236}">
                  <a16:creationId xmlns:a16="http://schemas.microsoft.com/office/drawing/2014/main" id="{E3284415-84EE-F12A-B596-E5D2245B0F87}"/>
                </a:ext>
              </a:extLst>
            </p:cNvPr>
            <p:cNvSpPr txBox="1">
              <a:spLocks noChangeArrowheads="1"/>
            </p:cNvSpPr>
            <p:nvPr/>
          </p:nvSpPr>
          <p:spPr bwMode="auto">
            <a:xfrm>
              <a:off x="5571148" y="1309918"/>
              <a:ext cx="4218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 (Villagers)</a:t>
              </a:r>
            </a:p>
          </p:txBody>
        </p:sp>
      </p:grpSp>
      <p:grpSp>
        <p:nvGrpSpPr>
          <p:cNvPr id="7" name="Group 47">
            <a:extLst>
              <a:ext uri="{FF2B5EF4-FFF2-40B4-BE49-F238E27FC236}">
                <a16:creationId xmlns:a16="http://schemas.microsoft.com/office/drawing/2014/main" id="{81091F01-E028-6E04-3BDA-E9218EF02941}"/>
              </a:ext>
            </a:extLst>
          </p:cNvPr>
          <p:cNvGrpSpPr>
            <a:grpSpLocks/>
          </p:cNvGrpSpPr>
          <p:nvPr/>
        </p:nvGrpSpPr>
        <p:grpSpPr bwMode="auto">
          <a:xfrm>
            <a:off x="2081759" y="3801772"/>
            <a:ext cx="3485382" cy="584775"/>
            <a:chOff x="-796660" y="2582793"/>
            <a:chExt cx="3485832" cy="584044"/>
          </a:xfrm>
        </p:grpSpPr>
        <p:sp>
          <p:nvSpPr>
            <p:cNvPr id="8" name="TextBox 31">
              <a:extLst>
                <a:ext uri="{FF2B5EF4-FFF2-40B4-BE49-F238E27FC236}">
                  <a16:creationId xmlns:a16="http://schemas.microsoft.com/office/drawing/2014/main" id="{19BA9B9F-82D1-D7AA-7AD3-4B9BD9EA0C58}"/>
                </a:ext>
              </a:extLst>
            </p:cNvPr>
            <p:cNvSpPr txBox="1">
              <a:spLocks noChangeArrowheads="1"/>
            </p:cNvSpPr>
            <p:nvPr/>
          </p:nvSpPr>
          <p:spPr bwMode="auto">
            <a:xfrm>
              <a:off x="-796660" y="2582793"/>
              <a:ext cx="2898914"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set a 10-seconds timeout on all future socket operations </a:t>
              </a:r>
            </a:p>
          </p:txBody>
        </p:sp>
        <p:cxnSp>
          <p:nvCxnSpPr>
            <p:cNvPr id="9" name="Straight Connector 32">
              <a:extLst>
                <a:ext uri="{FF2B5EF4-FFF2-40B4-BE49-F238E27FC236}">
                  <a16:creationId xmlns:a16="http://schemas.microsoft.com/office/drawing/2014/main" id="{AF673A42-8171-692D-9D72-3998DA8B2AE4}"/>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 name="Group 47">
            <a:extLst>
              <a:ext uri="{FF2B5EF4-FFF2-40B4-BE49-F238E27FC236}">
                <a16:creationId xmlns:a16="http://schemas.microsoft.com/office/drawing/2014/main" id="{B8443CA7-4434-6A5B-8132-6C3BAE460129}"/>
              </a:ext>
            </a:extLst>
          </p:cNvPr>
          <p:cNvGrpSpPr>
            <a:grpSpLocks/>
          </p:cNvGrpSpPr>
          <p:nvPr/>
        </p:nvGrpSpPr>
        <p:grpSpPr bwMode="auto">
          <a:xfrm>
            <a:off x="1826792" y="5650433"/>
            <a:ext cx="3740349" cy="338554"/>
            <a:chOff x="-1052482" y="3006031"/>
            <a:chExt cx="3741636" cy="337708"/>
          </a:xfrm>
        </p:grpSpPr>
        <p:sp>
          <p:nvSpPr>
            <p:cNvPr id="12" name="TextBox 11">
              <a:extLst>
                <a:ext uri="{FF2B5EF4-FFF2-40B4-BE49-F238E27FC236}">
                  <a16:creationId xmlns:a16="http://schemas.microsoft.com/office/drawing/2014/main" id="{05F415E2-E12E-9D9C-2F95-B067904DEC19}"/>
                </a:ext>
              </a:extLst>
            </p:cNvPr>
            <p:cNvSpPr txBox="1">
              <a:spLocks noChangeArrowheads="1"/>
            </p:cNvSpPr>
            <p:nvPr/>
          </p:nvSpPr>
          <p:spPr bwMode="auto">
            <a:xfrm>
              <a:off x="-1052482" y="3006031"/>
              <a:ext cx="3372184"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c</a:t>
              </a:r>
              <a:r>
                <a:rPr kumimoji="0" lang="en-US" altLang="en-US" sz="1600" b="0" i="0" u="none" strike="noStrike" kern="1200" cap="none" spc="0" normalizeH="0" baseline="0" noProof="0" err="1">
                  <a:ln>
                    <a:noFill/>
                  </a:ln>
                  <a:solidFill>
                    <a:srgbClr val="000099"/>
                  </a:solidFill>
                  <a:effectLst/>
                  <a:uLnTx/>
                  <a:uFillTx/>
                  <a:latin typeface="Arial" panose="020B0604020202020204" pitchFamily="34" charset="0"/>
                  <a:ea typeface="ＭＳ Ｐゴシック" panose="020B0600070205080204" pitchFamily="34" charset="-128"/>
                  <a:cs typeface="+mn-cs"/>
                </a:rPr>
                <a:t>atch</a:t>
              </a:r>
              <a:r>
                <a:rPr kumimoji="0" lang="en-US" altLang="en-US" sz="16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 socket timeout exception </a:t>
              </a:r>
            </a:p>
          </p:txBody>
        </p:sp>
        <p:cxnSp>
          <p:nvCxnSpPr>
            <p:cNvPr id="13" name="Straight Connector 12">
              <a:extLst>
                <a:ext uri="{FF2B5EF4-FFF2-40B4-BE49-F238E27FC236}">
                  <a16:creationId xmlns:a16="http://schemas.microsoft.com/office/drawing/2014/main" id="{714FF7E6-7D09-9985-08F5-3DC87DC9C922}"/>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4" name="Group 47">
            <a:extLst>
              <a:ext uri="{FF2B5EF4-FFF2-40B4-BE49-F238E27FC236}">
                <a16:creationId xmlns:a16="http://schemas.microsoft.com/office/drawing/2014/main" id="{92C50A01-8CC8-E41B-5B89-3F7494E5ADB7}"/>
              </a:ext>
            </a:extLst>
          </p:cNvPr>
          <p:cNvGrpSpPr>
            <a:grpSpLocks/>
          </p:cNvGrpSpPr>
          <p:nvPr/>
        </p:nvGrpSpPr>
        <p:grpSpPr bwMode="auto">
          <a:xfrm>
            <a:off x="945274" y="4531396"/>
            <a:ext cx="4623492" cy="830997"/>
            <a:chOff x="-1934920" y="2758537"/>
            <a:chExt cx="4624092" cy="829958"/>
          </a:xfrm>
        </p:grpSpPr>
        <p:sp>
          <p:nvSpPr>
            <p:cNvPr id="15" name="TextBox 31">
              <a:extLst>
                <a:ext uri="{FF2B5EF4-FFF2-40B4-BE49-F238E27FC236}">
                  <a16:creationId xmlns:a16="http://schemas.microsoft.com/office/drawing/2014/main" id="{DA0F88B2-B215-E010-DDFD-099B54AB3D0D}"/>
                </a:ext>
              </a:extLst>
            </p:cNvPr>
            <p:cNvSpPr txBox="1">
              <a:spLocks noChangeArrowheads="1"/>
            </p:cNvSpPr>
            <p:nvPr/>
          </p:nvSpPr>
          <p:spPr bwMode="auto">
            <a:xfrm>
              <a:off x="-1934920" y="2758537"/>
              <a:ext cx="3877172" cy="829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timer starts when recv() is called and will </a:t>
              </a:r>
              <a:b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b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raise timeout exception if there is no message within 10 seconds.</a:t>
              </a:r>
            </a:p>
          </p:txBody>
        </p:sp>
        <p:cxnSp>
          <p:nvCxnSpPr>
            <p:cNvPr id="16" name="Straight Connector 32">
              <a:extLst>
                <a:ext uri="{FF2B5EF4-FFF2-40B4-BE49-F238E27FC236}">
                  <a16:creationId xmlns:a16="http://schemas.microsoft.com/office/drawing/2014/main" id="{778374B3-E903-E872-2AAC-54F29A88B0C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 name="Group 1">
            <a:extLst>
              <a:ext uri="{FF2B5EF4-FFF2-40B4-BE49-F238E27FC236}">
                <a16:creationId xmlns:a16="http://schemas.microsoft.com/office/drawing/2014/main" id="{D3903B4D-B024-1F79-8345-E98D422FB58F}"/>
              </a:ext>
            </a:extLst>
          </p:cNvPr>
          <p:cNvGrpSpPr/>
          <p:nvPr/>
        </p:nvGrpSpPr>
        <p:grpSpPr>
          <a:xfrm>
            <a:off x="407047" y="6933055"/>
            <a:ext cx="4660490" cy="1525145"/>
            <a:chOff x="5928853" y="4654689"/>
            <a:chExt cx="4660490" cy="1525145"/>
          </a:xfrm>
        </p:grpSpPr>
        <p:sp>
          <p:nvSpPr>
            <p:cNvPr id="3" name="Rectangle 2">
              <a:extLst>
                <a:ext uri="{FF2B5EF4-FFF2-40B4-BE49-F238E27FC236}">
                  <a16:creationId xmlns:a16="http://schemas.microsoft.com/office/drawing/2014/main" id="{E8E6AF2B-70E9-62BF-F8C4-2A1774D2B154}"/>
                </a:ext>
              </a:extLst>
            </p:cNvPr>
            <p:cNvSpPr/>
            <p:nvPr/>
          </p:nvSpPr>
          <p:spPr>
            <a:xfrm>
              <a:off x="5928853" y="4896465"/>
              <a:ext cx="4660490" cy="1283369"/>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 Box 6">
              <a:extLst>
                <a:ext uri="{FF2B5EF4-FFF2-40B4-BE49-F238E27FC236}">
                  <a16:creationId xmlns:a16="http://schemas.microsoft.com/office/drawing/2014/main" id="{D03D271E-C921-5797-77AC-10F79B26EEB4}"/>
                </a:ext>
              </a:extLst>
            </p:cNvPr>
            <p:cNvSpPr txBox="1">
              <a:spLocks noChangeArrowheads="1"/>
            </p:cNvSpPr>
            <p:nvPr/>
          </p:nvSpPr>
          <p:spPr bwMode="auto">
            <a:xfrm>
              <a:off x="6031144" y="5144863"/>
              <a:ext cx="4491141"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Use settimeout(None).  settimeout(0) will result in changing the socket to non-blocking mode.</a:t>
              </a:r>
            </a:p>
          </p:txBody>
        </p:sp>
        <p:grpSp>
          <p:nvGrpSpPr>
            <p:cNvPr id="10" name="Group 8">
              <a:extLst>
                <a:ext uri="{FF2B5EF4-FFF2-40B4-BE49-F238E27FC236}">
                  <a16:creationId xmlns:a16="http://schemas.microsoft.com/office/drawing/2014/main" id="{42E7C50D-ECC0-A023-0BB4-C5B841A992D7}"/>
                </a:ext>
              </a:extLst>
            </p:cNvPr>
            <p:cNvGrpSpPr>
              <a:grpSpLocks/>
            </p:cNvGrpSpPr>
            <p:nvPr/>
          </p:nvGrpSpPr>
          <p:grpSpPr bwMode="auto">
            <a:xfrm>
              <a:off x="6053940" y="4654689"/>
              <a:ext cx="3876669" cy="476251"/>
              <a:chOff x="-250" y="3795"/>
              <a:chExt cx="2442" cy="300"/>
            </a:xfrm>
          </p:grpSpPr>
          <p:sp>
            <p:nvSpPr>
              <p:cNvPr id="17" name="Rectangle 9">
                <a:extLst>
                  <a:ext uri="{FF2B5EF4-FFF2-40B4-BE49-F238E27FC236}">
                    <a16:creationId xmlns:a16="http://schemas.microsoft.com/office/drawing/2014/main" id="{5BC84BB2-A6C4-5479-EB5B-5634BC0E6866}"/>
                  </a:ext>
                </a:extLst>
              </p:cNvPr>
              <p:cNvSpPr>
                <a:spLocks noChangeArrowheads="1"/>
              </p:cNvSpPr>
              <p:nvPr/>
            </p:nvSpPr>
            <p:spPr bwMode="auto">
              <a:xfrm>
                <a:off x="96" y="3843"/>
                <a:ext cx="116" cy="25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000" b="0" i="0" u="none" strike="noStrike" kern="1200" cap="none" spc="0" normalizeH="0" baseline="0" noProof="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Text Box 10">
                <a:extLst>
                  <a:ext uri="{FF2B5EF4-FFF2-40B4-BE49-F238E27FC236}">
                    <a16:creationId xmlns:a16="http://schemas.microsoft.com/office/drawing/2014/main" id="{1C4EC6AB-2887-7376-1476-1D27BCA57BF8}"/>
                  </a:ext>
                </a:extLst>
              </p:cNvPr>
              <p:cNvSpPr txBox="1">
                <a:spLocks noChangeArrowheads="1"/>
              </p:cNvSpPr>
              <p:nvPr/>
            </p:nvSpPr>
            <p:spPr bwMode="auto">
              <a:xfrm>
                <a:off x="-250" y="3795"/>
                <a:ext cx="2442" cy="29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to remove settimeout()?</a:t>
                </a:r>
              </a:p>
            </p:txBody>
          </p:sp>
        </p:grpSp>
      </p:grpSp>
      <p:grpSp>
        <p:nvGrpSpPr>
          <p:cNvPr id="27" name="Group 26">
            <a:extLst>
              <a:ext uri="{FF2B5EF4-FFF2-40B4-BE49-F238E27FC236}">
                <a16:creationId xmlns:a16="http://schemas.microsoft.com/office/drawing/2014/main" id="{14CC59B4-CBB2-E9F1-9795-A617D31755AA}"/>
              </a:ext>
            </a:extLst>
          </p:cNvPr>
          <p:cNvGrpSpPr/>
          <p:nvPr/>
        </p:nvGrpSpPr>
        <p:grpSpPr>
          <a:xfrm>
            <a:off x="387284" y="1127116"/>
            <a:ext cx="4452422" cy="2594487"/>
            <a:chOff x="387284" y="1121887"/>
            <a:chExt cx="4452422" cy="2594487"/>
          </a:xfrm>
        </p:grpSpPr>
        <p:grpSp>
          <p:nvGrpSpPr>
            <p:cNvPr id="20" name="Group 19">
              <a:extLst>
                <a:ext uri="{FF2B5EF4-FFF2-40B4-BE49-F238E27FC236}">
                  <a16:creationId xmlns:a16="http://schemas.microsoft.com/office/drawing/2014/main" id="{72910DB2-90BF-1EF4-8396-31F93DD3A199}"/>
                </a:ext>
              </a:extLst>
            </p:cNvPr>
            <p:cNvGrpSpPr/>
            <p:nvPr/>
          </p:nvGrpSpPr>
          <p:grpSpPr>
            <a:xfrm>
              <a:off x="387284" y="1145894"/>
              <a:ext cx="4452422" cy="2570480"/>
              <a:chOff x="6013233" y="4746687"/>
              <a:chExt cx="4452422" cy="1945077"/>
            </a:xfrm>
          </p:grpSpPr>
          <p:sp>
            <p:nvSpPr>
              <p:cNvPr id="21" name="Rectangle 20">
                <a:extLst>
                  <a:ext uri="{FF2B5EF4-FFF2-40B4-BE49-F238E27FC236}">
                    <a16:creationId xmlns:a16="http://schemas.microsoft.com/office/drawing/2014/main" id="{FEDFD96B-2156-2FEE-018F-EC5FC178CB92}"/>
                  </a:ext>
                </a:extLst>
              </p:cNvPr>
              <p:cNvSpPr/>
              <p:nvPr/>
            </p:nvSpPr>
            <p:spPr>
              <a:xfrm>
                <a:off x="6013233" y="4896464"/>
                <a:ext cx="4452422" cy="1795300"/>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Text Box 6">
                <a:extLst>
                  <a:ext uri="{FF2B5EF4-FFF2-40B4-BE49-F238E27FC236}">
                    <a16:creationId xmlns:a16="http://schemas.microsoft.com/office/drawing/2014/main" id="{6AF14F12-F928-1738-6490-5907854B07F4}"/>
                  </a:ext>
                </a:extLst>
              </p:cNvPr>
              <p:cNvSpPr txBox="1">
                <a:spLocks noChangeArrowheads="1"/>
              </p:cNvSpPr>
              <p:nvPr/>
            </p:nvSpPr>
            <p:spPr bwMode="auto">
              <a:xfrm>
                <a:off x="6191477" y="5016566"/>
                <a:ext cx="4217998" cy="1654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A shepherd boy tends his master’s sheep.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If he sees a wolf, he can send a message to villagers for help using a TCP socket.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The boy found it fun to connect to the server without sending any messages. But the villagers don’t think so.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And they decided that if the boy connects to the server and doesn’t send the wolf location </a:t>
                </a:r>
                <a:r>
                  <a:rPr kumimoji="0" lang="en-US" altLang="en-US" sz="1600" b="1" i="0" u="none" strike="noStrike" kern="1200" cap="none" spc="0" normalizeH="0" baseline="0" noProof="0">
                    <a:ln>
                      <a:noFill/>
                    </a:ln>
                    <a:solidFill>
                      <a:srgbClr val="002060"/>
                    </a:solidFill>
                    <a:effectLst/>
                    <a:uLnTx/>
                    <a:uFillTx/>
                    <a:latin typeface="Calibri" panose="020F0502020204030204"/>
                    <a:ea typeface="ＭＳ Ｐゴシック" panose="020B0600070205080204" pitchFamily="34" charset="-128"/>
                    <a:cs typeface="+mn-cs"/>
                  </a:rPr>
                  <a:t>within 10 seconds for three times</a:t>
                </a: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they will </a:t>
                </a:r>
                <a:r>
                  <a:rPr kumimoji="0" lang="en-US" altLang="en-US" sz="1600" b="1" i="0" u="none" strike="noStrike" kern="1200" cap="none" spc="0" normalizeH="0" baseline="0" noProof="0">
                    <a:ln>
                      <a:noFill/>
                    </a:ln>
                    <a:solidFill>
                      <a:srgbClr val="C00000"/>
                    </a:solidFill>
                    <a:effectLst/>
                    <a:uLnTx/>
                    <a:uFillTx/>
                    <a:latin typeface="Calibri" panose="020F0502020204030204"/>
                    <a:ea typeface="ＭＳ Ｐゴシック" panose="020B0600070205080204" pitchFamily="34" charset="-128"/>
                    <a:cs typeface="+mn-cs"/>
                  </a:rPr>
                  <a:t>stop listening</a:t>
                </a:r>
                <a:r>
                  <a:rPr kumimoji="0" lang="en-US" altLang="en-US" sz="1600" b="0" i="0" u="none" strike="noStrike" kern="1200" cap="none" spc="0" normalizeH="0" baseline="0" noProof="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to him forever and ever.</a:t>
                </a:r>
              </a:p>
            </p:txBody>
          </p:sp>
          <p:sp>
            <p:nvSpPr>
              <p:cNvPr id="26" name="Text Box 10">
                <a:extLst>
                  <a:ext uri="{FF2B5EF4-FFF2-40B4-BE49-F238E27FC236}">
                    <a16:creationId xmlns:a16="http://schemas.microsoft.com/office/drawing/2014/main" id="{E5DB9E53-4CB0-2F89-D0C5-90E8102D72FA}"/>
                  </a:ext>
                </a:extLst>
              </p:cNvPr>
              <p:cNvSpPr txBox="1">
                <a:spLocks noChangeArrowheads="1"/>
              </p:cNvSpPr>
              <p:nvPr/>
            </p:nvSpPr>
            <p:spPr bwMode="auto">
              <a:xfrm>
                <a:off x="6059534" y="4746687"/>
                <a:ext cx="1482646" cy="32631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Toy Example:</a:t>
                </a:r>
              </a:p>
            </p:txBody>
          </p:sp>
        </p:grpSp>
        <p:pic>
          <p:nvPicPr>
            <p:cNvPr id="1030" name="Picture 6">
              <a:extLst>
                <a:ext uri="{FF2B5EF4-FFF2-40B4-BE49-F238E27FC236}">
                  <a16:creationId xmlns:a16="http://schemas.microsoft.com/office/drawing/2014/main" id="{7A9EF232-FAF8-E94F-A0F6-88CE63AD29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67637" y="1121887"/>
              <a:ext cx="539484" cy="539484"/>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048025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dissolve">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a:ea typeface="ＭＳ Ｐゴシック" panose="020B0600070205080204" pitchFamily="34" charset="-128"/>
              </a:rPr>
              <a:t>Sample SMTP interaction</a:t>
            </a:r>
            <a:endParaRPr lang="en-US" sz="440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a:t>Application Layer: 2-</a:t>
            </a:r>
            <a:fld id="{C4204591-24BD-A542-B9D5-F8D8A88D2FEE}" type="slidenum">
              <a:rPr lang="en-US" smtClean="0"/>
              <a:pPr/>
              <a:t>123</a:t>
            </a:fld>
            <a:endParaRPr lang="en-US"/>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r>
              <a:rPr lang="en-US" altLang="en-US" b="1" dirty="0">
                <a:latin typeface="Courier New" panose="02070309020205020404" pitchFamily="49" charset="0"/>
              </a:rPr>
              <a:t>     </a:t>
            </a:r>
            <a:r>
              <a:rPr lang="en-US" altLang="en-US" sz="2200" b="1" dirty="0">
                <a:latin typeface="Courier New" panose="02070309020205020404" pitchFamily="49" charset="0"/>
              </a:rPr>
              <a:t>S: 220 hamburger.edu </a:t>
            </a:r>
          </a:p>
          <a:p>
            <a:pPr>
              <a:spcBef>
                <a:spcPct val="0"/>
              </a:spcBef>
              <a:buClrTx/>
              <a:buSzTx/>
              <a:buFontTx/>
              <a:buNone/>
            </a:pPr>
            <a:r>
              <a:rPr lang="en-US" altLang="en-US" sz="2200" b="1" dirty="0">
                <a:latin typeface="Courier New" panose="02070309020205020404" pitchFamily="49" charset="0"/>
              </a:rPr>
              <a:t>     C: HELO crepes.fr </a:t>
            </a:r>
          </a:p>
          <a:p>
            <a:pPr>
              <a:spcBef>
                <a:spcPct val="0"/>
              </a:spcBef>
              <a:buClrTx/>
              <a:buSzTx/>
              <a:buFontTx/>
              <a:buNone/>
            </a:pPr>
            <a:r>
              <a:rPr lang="en-US" altLang="en-US" sz="2200" b="1" dirty="0">
                <a:latin typeface="Courier New" panose="02070309020205020404" pitchFamily="49" charset="0"/>
              </a:rPr>
              <a:t>     S: 250  Hello crepes.fr, pleased to meet you </a:t>
            </a:r>
          </a:p>
          <a:p>
            <a:pPr>
              <a:spcBef>
                <a:spcPct val="0"/>
              </a:spcBef>
              <a:buClrTx/>
              <a:buSzTx/>
              <a:buFontTx/>
              <a:buNone/>
            </a:pPr>
            <a:r>
              <a:rPr lang="en-US" altLang="en-US" sz="2200" b="1" dirty="0">
                <a:latin typeface="Courier New" panose="02070309020205020404" pitchFamily="49" charset="0"/>
              </a:rPr>
              <a:t>     C: MAIL FROM: &lt;alice@crepes.fr&gt; </a:t>
            </a:r>
          </a:p>
          <a:p>
            <a:pPr>
              <a:spcBef>
                <a:spcPct val="0"/>
              </a:spcBef>
              <a:buClrTx/>
              <a:buSzTx/>
              <a:buFontTx/>
              <a:buNone/>
            </a:pPr>
            <a:r>
              <a:rPr lang="en-US" altLang="en-US" sz="2200" b="1" dirty="0">
                <a:latin typeface="Courier New" panose="02070309020205020404" pitchFamily="49" charset="0"/>
              </a:rPr>
              <a:t>     S: 250 alice@crepes.fr... Sender ok </a:t>
            </a:r>
          </a:p>
          <a:p>
            <a:pPr>
              <a:spcBef>
                <a:spcPct val="0"/>
              </a:spcBef>
              <a:buClrTx/>
              <a:buSzTx/>
              <a:buFontTx/>
              <a:buNone/>
            </a:pPr>
            <a:r>
              <a:rPr lang="en-US" altLang="en-US" sz="2200" b="1" dirty="0">
                <a:latin typeface="Courier New" panose="02070309020205020404" pitchFamily="49" charset="0"/>
              </a:rPr>
              <a:t>     C: RCPT TO: &lt;bob@hamburger.edu&gt; </a:t>
            </a:r>
          </a:p>
          <a:p>
            <a:pPr>
              <a:spcBef>
                <a:spcPct val="0"/>
              </a:spcBef>
              <a:buClrTx/>
              <a:buSzTx/>
              <a:buFontTx/>
              <a:buNone/>
            </a:pPr>
            <a:r>
              <a:rPr lang="en-US" altLang="en-US" sz="2200" b="1" dirty="0">
                <a:latin typeface="Courier New" panose="02070309020205020404" pitchFamily="49" charset="0"/>
              </a:rPr>
              <a:t>     S: 250 bob@hamburger.edu ... Recipient ok </a:t>
            </a:r>
          </a:p>
          <a:p>
            <a:pPr>
              <a:spcBef>
                <a:spcPct val="0"/>
              </a:spcBef>
              <a:buClrTx/>
              <a:buSzTx/>
              <a:buFontTx/>
              <a:buNone/>
            </a:pPr>
            <a:r>
              <a:rPr lang="en-US" altLang="en-US" sz="2200" b="1" dirty="0">
                <a:latin typeface="Courier New" panose="02070309020205020404" pitchFamily="49" charset="0"/>
              </a:rPr>
              <a:t>     C: DATA </a:t>
            </a:r>
          </a:p>
          <a:p>
            <a:pPr>
              <a:spcBef>
                <a:spcPct val="0"/>
              </a:spcBef>
              <a:buClrTx/>
              <a:buSzTx/>
              <a:buFontTx/>
              <a:buNone/>
            </a:pPr>
            <a:r>
              <a:rPr lang="en-US" altLang="en-US" sz="2200" b="1" dirty="0">
                <a:latin typeface="Courier New" panose="02070309020205020404" pitchFamily="49" charset="0"/>
              </a:rPr>
              <a:t>     S: 354 Enter mail, end with "." on a line by itself </a:t>
            </a:r>
          </a:p>
          <a:p>
            <a:pPr>
              <a:spcBef>
                <a:spcPct val="0"/>
              </a:spcBef>
              <a:buClrTx/>
              <a:buSzTx/>
              <a:buFontTx/>
              <a:buNone/>
            </a:pPr>
            <a:r>
              <a:rPr lang="en-US" altLang="en-US" sz="2200" b="1" dirty="0">
                <a:latin typeface="Courier New" panose="02070309020205020404" pitchFamily="49" charset="0"/>
              </a:rPr>
              <a:t>     C: Do you like ketchup? </a:t>
            </a:r>
          </a:p>
          <a:p>
            <a:pPr>
              <a:spcBef>
                <a:spcPct val="0"/>
              </a:spcBef>
              <a:buClrTx/>
              <a:buSzTx/>
              <a:buFontTx/>
              <a:buNone/>
            </a:pPr>
            <a:r>
              <a:rPr lang="en-US" altLang="en-US" sz="2200" b="1" dirty="0">
                <a:latin typeface="Courier New" panose="02070309020205020404" pitchFamily="49" charset="0"/>
              </a:rPr>
              <a:t>     C: How about pickles? </a:t>
            </a:r>
          </a:p>
          <a:p>
            <a:pPr>
              <a:spcBef>
                <a:spcPct val="0"/>
              </a:spcBef>
              <a:buClrTx/>
              <a:buSzTx/>
              <a:buFontTx/>
              <a:buNone/>
            </a:pPr>
            <a:r>
              <a:rPr lang="en-US" altLang="en-US" sz="2200" b="1" dirty="0">
                <a:latin typeface="Courier New" panose="02070309020205020404" pitchFamily="49" charset="0"/>
              </a:rPr>
              <a:t>     C: . </a:t>
            </a:r>
          </a:p>
          <a:p>
            <a:pPr>
              <a:spcBef>
                <a:spcPct val="0"/>
              </a:spcBef>
              <a:buClrTx/>
              <a:buSzTx/>
              <a:buFontTx/>
              <a:buNone/>
            </a:pPr>
            <a:r>
              <a:rPr lang="en-US" altLang="en-US" sz="2200" b="1" dirty="0">
                <a:latin typeface="Courier New" panose="02070309020205020404" pitchFamily="49" charset="0"/>
              </a:rPr>
              <a:t>     S: 250 Message accepted for delivery </a:t>
            </a:r>
          </a:p>
          <a:p>
            <a:pPr>
              <a:spcBef>
                <a:spcPct val="0"/>
              </a:spcBef>
              <a:buClrTx/>
              <a:buSzTx/>
              <a:buFontTx/>
              <a:buNone/>
            </a:pPr>
            <a:r>
              <a:rPr lang="en-US" altLang="en-US" sz="2200" b="1" dirty="0">
                <a:latin typeface="Courier New" panose="02070309020205020404" pitchFamily="49" charset="0"/>
              </a:rPr>
              <a:t>     C: QUIT </a:t>
            </a:r>
          </a:p>
          <a:p>
            <a:pPr>
              <a:spcBef>
                <a:spcPct val="0"/>
              </a:spcBef>
              <a:buClrTx/>
              <a:buSzTx/>
              <a:buFontTx/>
              <a:buNone/>
            </a:pPr>
            <a:r>
              <a:rPr lang="en-US" altLang="en-US" sz="2200" b="1" dirty="0">
                <a:latin typeface="Courier New" panose="02070309020205020404" pitchFamily="49" charset="0"/>
              </a:rPr>
              <a:t>     S: 221 hamburger.edu closing connection</a:t>
            </a:r>
            <a:endParaRPr lang="en-US" altLang="en-US" sz="2200" dirty="0">
              <a:latin typeface="Times New Roman" panose="02020603050405020304" pitchFamily="18" charset="0"/>
            </a:endParaRPr>
          </a:p>
        </p:txBody>
      </p:sp>
    </p:spTree>
    <p:extLst>
      <p:ext uri="{BB962C8B-B14F-4D97-AF65-F5344CB8AC3E}">
        <p14:creationId xmlns:p14="http://schemas.microsoft.com/office/powerpoint/2010/main" val="421789495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a:ea typeface="ＭＳ Ｐゴシック" panose="020B0600070205080204" pitchFamily="34" charset="-128"/>
              </a:rPr>
              <a:t>CDN content access: a closer look</a:t>
            </a:r>
          </a:p>
        </p:txBody>
      </p:sp>
      <p:sp>
        <p:nvSpPr>
          <p:cNvPr id="213" name="Freeform 1287">
            <a:extLst>
              <a:ext uri="{FF2B5EF4-FFF2-40B4-BE49-F238E27FC236}">
                <a16:creationId xmlns:a16="http://schemas.microsoft.com/office/drawing/2014/main" id="{228CCD74-01FC-904C-B060-AA03E75751C9}"/>
              </a:ext>
            </a:extLst>
          </p:cNvPr>
          <p:cNvSpPr>
            <a:spLocks/>
          </p:cNvSpPr>
          <p:nvPr/>
        </p:nvSpPr>
        <p:spPr bwMode="auto">
          <a:xfrm rot="5400000">
            <a:off x="2597150" y="4305582"/>
            <a:ext cx="2554288"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32822051 w 10000"/>
              <a:gd name="T9" fmla="*/ 2147483647 h 10000"/>
              <a:gd name="T10" fmla="*/ 148299330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a:solidFill>
                <a:srgbClr val="000000"/>
              </a:solidFill>
              <a:latin typeface="Arial" panose="020B0604020202020204" pitchFamily="34" charset="0"/>
              <a:ea typeface="ＭＳ Ｐゴシック" panose="020B0600070205080204" pitchFamily="34" charset="-128"/>
              <a:cs typeface="Arial"/>
            </a:endParaRPr>
          </a:p>
        </p:txBody>
      </p:sp>
      <p:sp>
        <p:nvSpPr>
          <p:cNvPr id="214" name="Freeform 1287">
            <a:extLst>
              <a:ext uri="{FF2B5EF4-FFF2-40B4-BE49-F238E27FC236}">
                <a16:creationId xmlns:a16="http://schemas.microsoft.com/office/drawing/2014/main" id="{DD39A0F8-5ECF-2F47-93D0-7B4020DBC930}"/>
              </a:ext>
            </a:extLst>
          </p:cNvPr>
          <p:cNvSpPr>
            <a:spLocks/>
          </p:cNvSpPr>
          <p:nvPr/>
        </p:nvSpPr>
        <p:spPr bwMode="auto">
          <a:xfrm>
            <a:off x="5650706" y="5181088"/>
            <a:ext cx="3467100"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a:solidFill>
                <a:srgbClr val="000000"/>
              </a:solidFill>
              <a:latin typeface="Arial" panose="020B0604020202020204" pitchFamily="34" charset="0"/>
              <a:ea typeface="ＭＳ Ｐゴシック" panose="020B0600070205080204" pitchFamily="34" charset="-128"/>
              <a:cs typeface="Arial"/>
            </a:endParaRPr>
          </a:p>
        </p:txBody>
      </p:sp>
      <p:grpSp>
        <p:nvGrpSpPr>
          <p:cNvPr id="215" name="Group 249">
            <a:extLst>
              <a:ext uri="{FF2B5EF4-FFF2-40B4-BE49-F238E27FC236}">
                <a16:creationId xmlns:a16="http://schemas.microsoft.com/office/drawing/2014/main" id="{1E28E1B3-4D9E-A943-B1E1-5EA471FAF4B9}"/>
              </a:ext>
            </a:extLst>
          </p:cNvPr>
          <p:cNvGrpSpPr>
            <a:grpSpLocks/>
          </p:cNvGrpSpPr>
          <p:nvPr/>
        </p:nvGrpSpPr>
        <p:grpSpPr bwMode="auto">
          <a:xfrm>
            <a:off x="3766344" y="3952363"/>
            <a:ext cx="460375" cy="638175"/>
            <a:chOff x="4140" y="429"/>
            <a:chExt cx="1425" cy="2396"/>
          </a:xfrm>
        </p:grpSpPr>
        <p:sp>
          <p:nvSpPr>
            <p:cNvPr id="216" name="Freeform 250">
              <a:extLst>
                <a:ext uri="{FF2B5EF4-FFF2-40B4-BE49-F238E27FC236}">
                  <a16:creationId xmlns:a16="http://schemas.microsoft.com/office/drawing/2014/main" id="{B0D9C1C1-8FAC-0A48-AD6D-6708E7F90DD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7" name="Rectangle 251">
              <a:extLst>
                <a:ext uri="{FF2B5EF4-FFF2-40B4-BE49-F238E27FC236}">
                  <a16:creationId xmlns:a16="http://schemas.microsoft.com/office/drawing/2014/main" id="{DAC7A760-CCFF-7C42-91EE-BAAF6449D318}"/>
                </a:ext>
              </a:extLst>
            </p:cNvPr>
            <p:cNvSpPr>
              <a:spLocks noChangeArrowheads="1"/>
            </p:cNvSpPr>
            <p:nvPr/>
          </p:nvSpPr>
          <p:spPr bwMode="auto">
            <a:xfrm>
              <a:off x="4204" y="429"/>
              <a:ext cx="1047"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18" name="Freeform 252">
              <a:extLst>
                <a:ext uri="{FF2B5EF4-FFF2-40B4-BE49-F238E27FC236}">
                  <a16:creationId xmlns:a16="http://schemas.microsoft.com/office/drawing/2014/main" id="{C8AF8725-E2C6-494E-ABB0-0D8887CD3ED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9" name="Freeform 253">
              <a:extLst>
                <a:ext uri="{FF2B5EF4-FFF2-40B4-BE49-F238E27FC236}">
                  <a16:creationId xmlns:a16="http://schemas.microsoft.com/office/drawing/2014/main" id="{23A96641-AC09-3A47-A92E-5071632BFC1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0" name="Rectangle 254">
              <a:extLst>
                <a:ext uri="{FF2B5EF4-FFF2-40B4-BE49-F238E27FC236}">
                  <a16:creationId xmlns:a16="http://schemas.microsoft.com/office/drawing/2014/main" id="{B3EFAE35-A0C9-1D47-B5F7-279023A949A3}"/>
                </a:ext>
              </a:extLst>
            </p:cNvPr>
            <p:cNvSpPr>
              <a:spLocks noChangeArrowheads="1"/>
            </p:cNvSpPr>
            <p:nvPr/>
          </p:nvSpPr>
          <p:spPr bwMode="auto">
            <a:xfrm>
              <a:off x="4214" y="691"/>
              <a:ext cx="595"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1" name="Group 255">
              <a:extLst>
                <a:ext uri="{FF2B5EF4-FFF2-40B4-BE49-F238E27FC236}">
                  <a16:creationId xmlns:a16="http://schemas.microsoft.com/office/drawing/2014/main" id="{68039A40-835E-0340-B938-17D55C18DC90}"/>
                </a:ext>
              </a:extLst>
            </p:cNvPr>
            <p:cNvGrpSpPr>
              <a:grpSpLocks/>
            </p:cNvGrpSpPr>
            <p:nvPr/>
          </p:nvGrpSpPr>
          <p:grpSpPr bwMode="auto">
            <a:xfrm>
              <a:off x="4749" y="668"/>
              <a:ext cx="581" cy="145"/>
              <a:chOff x="614" y="2568"/>
              <a:chExt cx="725" cy="139"/>
            </a:xfrm>
          </p:grpSpPr>
          <p:sp>
            <p:nvSpPr>
              <p:cNvPr id="246" name="AutoShape 256">
                <a:extLst>
                  <a:ext uri="{FF2B5EF4-FFF2-40B4-BE49-F238E27FC236}">
                    <a16:creationId xmlns:a16="http://schemas.microsoft.com/office/drawing/2014/main" id="{249C7189-FC73-E443-8DC7-BD883F218B49}"/>
                  </a:ext>
                </a:extLst>
              </p:cNvPr>
              <p:cNvSpPr>
                <a:spLocks noChangeArrowheads="1"/>
              </p:cNvSpPr>
              <p:nvPr/>
            </p:nvSpPr>
            <p:spPr bwMode="auto">
              <a:xfrm>
                <a:off x="614" y="2567"/>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7" name="AutoShape 257">
                <a:extLst>
                  <a:ext uri="{FF2B5EF4-FFF2-40B4-BE49-F238E27FC236}">
                    <a16:creationId xmlns:a16="http://schemas.microsoft.com/office/drawing/2014/main" id="{40E18D47-6D3F-6747-BC54-E8874F259F1D}"/>
                  </a:ext>
                </a:extLst>
              </p:cNvPr>
              <p:cNvSpPr>
                <a:spLocks noChangeArrowheads="1"/>
              </p:cNvSpPr>
              <p:nvPr/>
            </p:nvSpPr>
            <p:spPr bwMode="auto">
              <a:xfrm>
                <a:off x="633"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2" name="Rectangle 258">
              <a:extLst>
                <a:ext uri="{FF2B5EF4-FFF2-40B4-BE49-F238E27FC236}">
                  <a16:creationId xmlns:a16="http://schemas.microsoft.com/office/drawing/2014/main" id="{245C5FA1-1E9F-C840-85BB-E63FB62AA616}"/>
                </a:ext>
              </a:extLst>
            </p:cNvPr>
            <p:cNvSpPr>
              <a:spLocks noChangeArrowheads="1"/>
            </p:cNvSpPr>
            <p:nvPr/>
          </p:nvSpPr>
          <p:spPr bwMode="auto">
            <a:xfrm>
              <a:off x="4224" y="1019"/>
              <a:ext cx="595"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3" name="Group 259">
              <a:extLst>
                <a:ext uri="{FF2B5EF4-FFF2-40B4-BE49-F238E27FC236}">
                  <a16:creationId xmlns:a16="http://schemas.microsoft.com/office/drawing/2014/main" id="{2F90DA4E-89FF-3440-9531-562077350B71}"/>
                </a:ext>
              </a:extLst>
            </p:cNvPr>
            <p:cNvGrpSpPr>
              <a:grpSpLocks/>
            </p:cNvGrpSpPr>
            <p:nvPr/>
          </p:nvGrpSpPr>
          <p:grpSpPr bwMode="auto">
            <a:xfrm>
              <a:off x="4747" y="994"/>
              <a:ext cx="581" cy="134"/>
              <a:chOff x="614" y="2568"/>
              <a:chExt cx="725" cy="139"/>
            </a:xfrm>
          </p:grpSpPr>
          <p:sp>
            <p:nvSpPr>
              <p:cNvPr id="244" name="AutoShape 260">
                <a:extLst>
                  <a:ext uri="{FF2B5EF4-FFF2-40B4-BE49-F238E27FC236}">
                    <a16:creationId xmlns:a16="http://schemas.microsoft.com/office/drawing/2014/main" id="{13ACC81D-1647-C64F-BB80-11A9441DD9C7}"/>
                  </a:ext>
                </a:extLst>
              </p:cNvPr>
              <p:cNvSpPr>
                <a:spLocks noChangeArrowheads="1"/>
              </p:cNvSpPr>
              <p:nvPr/>
            </p:nvSpPr>
            <p:spPr bwMode="auto">
              <a:xfrm>
                <a:off x="617" y="2569"/>
                <a:ext cx="724"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5" name="AutoShape 261">
                <a:extLst>
                  <a:ext uri="{FF2B5EF4-FFF2-40B4-BE49-F238E27FC236}">
                    <a16:creationId xmlns:a16="http://schemas.microsoft.com/office/drawing/2014/main" id="{B468F355-53FD-9248-9060-88BC3C7DE52F}"/>
                  </a:ext>
                </a:extLst>
              </p:cNvPr>
              <p:cNvSpPr>
                <a:spLocks noChangeArrowheads="1"/>
              </p:cNvSpPr>
              <p:nvPr/>
            </p:nvSpPr>
            <p:spPr bwMode="auto">
              <a:xfrm>
                <a:off x="629" y="2588"/>
                <a:ext cx="693"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4" name="Rectangle 262">
              <a:extLst>
                <a:ext uri="{FF2B5EF4-FFF2-40B4-BE49-F238E27FC236}">
                  <a16:creationId xmlns:a16="http://schemas.microsoft.com/office/drawing/2014/main" id="{042D7781-9DC2-5644-B21D-1DB42688C481}"/>
                </a:ext>
              </a:extLst>
            </p:cNvPr>
            <p:cNvSpPr>
              <a:spLocks noChangeArrowheads="1"/>
            </p:cNvSpPr>
            <p:nvPr/>
          </p:nvSpPr>
          <p:spPr bwMode="auto">
            <a:xfrm>
              <a:off x="4219" y="1359"/>
              <a:ext cx="595"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25" name="Rectangle 263">
              <a:extLst>
                <a:ext uri="{FF2B5EF4-FFF2-40B4-BE49-F238E27FC236}">
                  <a16:creationId xmlns:a16="http://schemas.microsoft.com/office/drawing/2014/main" id="{0B618EE3-4DAD-B749-84AF-332004E10A6B}"/>
                </a:ext>
              </a:extLst>
            </p:cNvPr>
            <p:cNvSpPr>
              <a:spLocks noChangeArrowheads="1"/>
            </p:cNvSpPr>
            <p:nvPr/>
          </p:nvSpPr>
          <p:spPr bwMode="auto">
            <a:xfrm>
              <a:off x="4228" y="1657"/>
              <a:ext cx="595"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6" name="Group 264">
              <a:extLst>
                <a:ext uri="{FF2B5EF4-FFF2-40B4-BE49-F238E27FC236}">
                  <a16:creationId xmlns:a16="http://schemas.microsoft.com/office/drawing/2014/main" id="{C4B725EE-5DAE-6E4F-9150-DA20C82CD7A4}"/>
                </a:ext>
              </a:extLst>
            </p:cNvPr>
            <p:cNvGrpSpPr>
              <a:grpSpLocks/>
            </p:cNvGrpSpPr>
            <p:nvPr/>
          </p:nvGrpSpPr>
          <p:grpSpPr bwMode="auto">
            <a:xfrm>
              <a:off x="4735" y="1627"/>
              <a:ext cx="582" cy="151"/>
              <a:chOff x="614" y="2568"/>
              <a:chExt cx="725" cy="139"/>
            </a:xfrm>
          </p:grpSpPr>
          <p:sp>
            <p:nvSpPr>
              <p:cNvPr id="242" name="AutoShape 265">
                <a:extLst>
                  <a:ext uri="{FF2B5EF4-FFF2-40B4-BE49-F238E27FC236}">
                    <a16:creationId xmlns:a16="http://schemas.microsoft.com/office/drawing/2014/main" id="{AC19035F-EAE8-9B48-AA40-95279E029417}"/>
                  </a:ext>
                </a:extLst>
              </p:cNvPr>
              <p:cNvSpPr>
                <a:spLocks noChangeArrowheads="1"/>
              </p:cNvSpPr>
              <p:nvPr/>
            </p:nvSpPr>
            <p:spPr bwMode="auto">
              <a:xfrm>
                <a:off x="613" y="2568"/>
                <a:ext cx="722"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3" name="AutoShape 266">
                <a:extLst>
                  <a:ext uri="{FF2B5EF4-FFF2-40B4-BE49-F238E27FC236}">
                    <a16:creationId xmlns:a16="http://schemas.microsoft.com/office/drawing/2014/main" id="{B10DB91C-D914-5347-A02D-C517AB629C4D}"/>
                  </a:ext>
                </a:extLst>
              </p:cNvPr>
              <p:cNvSpPr>
                <a:spLocks noChangeArrowheads="1"/>
              </p:cNvSpPr>
              <p:nvPr/>
            </p:nvSpPr>
            <p:spPr bwMode="auto">
              <a:xfrm>
                <a:off x="626" y="2584"/>
                <a:ext cx="698"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7" name="Freeform 267">
              <a:extLst>
                <a:ext uri="{FF2B5EF4-FFF2-40B4-BE49-F238E27FC236}">
                  <a16:creationId xmlns:a16="http://schemas.microsoft.com/office/drawing/2014/main" id="{E6ABFAC0-3373-E547-96E5-C4BE7E6DB0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28" name="Group 268">
              <a:extLst>
                <a:ext uri="{FF2B5EF4-FFF2-40B4-BE49-F238E27FC236}">
                  <a16:creationId xmlns:a16="http://schemas.microsoft.com/office/drawing/2014/main" id="{B68863D9-7CA6-1F40-B157-3E831A3E559C}"/>
                </a:ext>
              </a:extLst>
            </p:cNvPr>
            <p:cNvGrpSpPr>
              <a:grpSpLocks/>
            </p:cNvGrpSpPr>
            <p:nvPr/>
          </p:nvGrpSpPr>
          <p:grpSpPr bwMode="auto">
            <a:xfrm>
              <a:off x="4739" y="1327"/>
              <a:ext cx="582" cy="139"/>
              <a:chOff x="614" y="2568"/>
              <a:chExt cx="725" cy="139"/>
            </a:xfrm>
          </p:grpSpPr>
          <p:sp>
            <p:nvSpPr>
              <p:cNvPr id="240" name="AutoShape 269">
                <a:extLst>
                  <a:ext uri="{FF2B5EF4-FFF2-40B4-BE49-F238E27FC236}">
                    <a16:creationId xmlns:a16="http://schemas.microsoft.com/office/drawing/2014/main" id="{5D280D8D-AF52-5C4E-9287-CAF0D456242A}"/>
                  </a:ext>
                </a:extLst>
              </p:cNvPr>
              <p:cNvSpPr>
                <a:spLocks noChangeArrowheads="1"/>
              </p:cNvSpPr>
              <p:nvPr/>
            </p:nvSpPr>
            <p:spPr bwMode="auto">
              <a:xfrm>
                <a:off x="615" y="2570"/>
                <a:ext cx="722"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1" name="AutoShape 270">
                <a:extLst>
                  <a:ext uri="{FF2B5EF4-FFF2-40B4-BE49-F238E27FC236}">
                    <a16:creationId xmlns:a16="http://schemas.microsoft.com/office/drawing/2014/main" id="{7BC00C41-C1EB-054A-9650-78749FC9935F}"/>
                  </a:ext>
                </a:extLst>
              </p:cNvPr>
              <p:cNvSpPr>
                <a:spLocks noChangeArrowheads="1"/>
              </p:cNvSpPr>
              <p:nvPr/>
            </p:nvSpPr>
            <p:spPr bwMode="auto">
              <a:xfrm>
                <a:off x="633" y="2588"/>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9" name="Rectangle 271">
              <a:extLst>
                <a:ext uri="{FF2B5EF4-FFF2-40B4-BE49-F238E27FC236}">
                  <a16:creationId xmlns:a16="http://schemas.microsoft.com/office/drawing/2014/main" id="{32CECF9C-1571-A642-81E2-7933F17255D0}"/>
                </a:ext>
              </a:extLst>
            </p:cNvPr>
            <p:cNvSpPr>
              <a:spLocks noChangeArrowheads="1"/>
            </p:cNvSpPr>
            <p:nvPr/>
          </p:nvSpPr>
          <p:spPr bwMode="auto">
            <a:xfrm>
              <a:off x="5246" y="429"/>
              <a:ext cx="69"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0" name="Freeform 272">
              <a:extLst>
                <a:ext uri="{FF2B5EF4-FFF2-40B4-BE49-F238E27FC236}">
                  <a16:creationId xmlns:a16="http://schemas.microsoft.com/office/drawing/2014/main" id="{8E8B7CD2-AF81-DD4E-8787-A545048B6BA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1" name="Freeform 273">
              <a:extLst>
                <a:ext uri="{FF2B5EF4-FFF2-40B4-BE49-F238E27FC236}">
                  <a16:creationId xmlns:a16="http://schemas.microsoft.com/office/drawing/2014/main" id="{1E646304-4EED-1843-9F3F-47A48A8FD0F5}"/>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2" name="Oval 274">
              <a:extLst>
                <a:ext uri="{FF2B5EF4-FFF2-40B4-BE49-F238E27FC236}">
                  <a16:creationId xmlns:a16="http://schemas.microsoft.com/office/drawing/2014/main" id="{620CB649-F6F4-8A43-935D-6695055764C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3" name="Freeform 275">
              <a:extLst>
                <a:ext uri="{FF2B5EF4-FFF2-40B4-BE49-F238E27FC236}">
                  <a16:creationId xmlns:a16="http://schemas.microsoft.com/office/drawing/2014/main" id="{BC7A52A7-E812-0E42-A705-24BD8B03C51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4" name="AutoShape 276">
              <a:extLst>
                <a:ext uri="{FF2B5EF4-FFF2-40B4-BE49-F238E27FC236}">
                  <a16:creationId xmlns:a16="http://schemas.microsoft.com/office/drawing/2014/main" id="{B321EED6-EE0E-A949-8544-120BF8ADFE6F}"/>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5" name="AutoShape 277">
              <a:extLst>
                <a:ext uri="{FF2B5EF4-FFF2-40B4-BE49-F238E27FC236}">
                  <a16:creationId xmlns:a16="http://schemas.microsoft.com/office/drawing/2014/main" id="{D0810544-9A32-2149-9609-08A26E0DD5B8}"/>
                </a:ext>
              </a:extLst>
            </p:cNvPr>
            <p:cNvSpPr>
              <a:spLocks noChangeArrowheads="1"/>
            </p:cNvSpPr>
            <p:nvPr/>
          </p:nvSpPr>
          <p:spPr bwMode="auto">
            <a:xfrm>
              <a:off x="4204" y="2712"/>
              <a:ext cx="1071"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6" name="Oval 278">
              <a:extLst>
                <a:ext uri="{FF2B5EF4-FFF2-40B4-BE49-F238E27FC236}">
                  <a16:creationId xmlns:a16="http://schemas.microsoft.com/office/drawing/2014/main" id="{F98A990D-410A-FE4B-BC5E-7CB969982A13}"/>
                </a:ext>
              </a:extLst>
            </p:cNvPr>
            <p:cNvSpPr>
              <a:spLocks noChangeArrowheads="1"/>
            </p:cNvSpPr>
            <p:nvPr/>
          </p:nvSpPr>
          <p:spPr bwMode="auto">
            <a:xfrm>
              <a:off x="4307" y="2384"/>
              <a:ext cx="162"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7" name="Oval 279">
              <a:extLst>
                <a:ext uri="{FF2B5EF4-FFF2-40B4-BE49-F238E27FC236}">
                  <a16:creationId xmlns:a16="http://schemas.microsoft.com/office/drawing/2014/main" id="{AD5314C5-5CBD-3A4D-9223-169513F32FDB}"/>
                </a:ext>
              </a:extLst>
            </p:cNvPr>
            <p:cNvSpPr>
              <a:spLocks noChangeArrowheads="1"/>
            </p:cNvSpPr>
            <p:nvPr/>
          </p:nvSpPr>
          <p:spPr bwMode="auto">
            <a:xfrm>
              <a:off x="4484" y="2384"/>
              <a:ext cx="162"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238" name="Oval 280">
              <a:extLst>
                <a:ext uri="{FF2B5EF4-FFF2-40B4-BE49-F238E27FC236}">
                  <a16:creationId xmlns:a16="http://schemas.microsoft.com/office/drawing/2014/main" id="{BC1AFB28-3591-674E-B2FB-C6E6F4A79641}"/>
                </a:ext>
              </a:extLst>
            </p:cNvPr>
            <p:cNvSpPr>
              <a:spLocks noChangeArrowheads="1"/>
            </p:cNvSpPr>
            <p:nvPr/>
          </p:nvSpPr>
          <p:spPr bwMode="auto">
            <a:xfrm>
              <a:off x="4661" y="2378"/>
              <a:ext cx="157"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9" name="Rectangle 281">
              <a:extLst>
                <a:ext uri="{FF2B5EF4-FFF2-40B4-BE49-F238E27FC236}">
                  <a16:creationId xmlns:a16="http://schemas.microsoft.com/office/drawing/2014/main" id="{9AA63860-49E0-5B40-AD32-93E326DDE048}"/>
                </a:ext>
              </a:extLst>
            </p:cNvPr>
            <p:cNvSpPr>
              <a:spLocks noChangeArrowheads="1"/>
            </p:cNvSpPr>
            <p:nvPr/>
          </p:nvSpPr>
          <p:spPr bwMode="auto">
            <a:xfrm>
              <a:off x="5064" y="1836"/>
              <a:ext cx="84" cy="763"/>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48" name="TextBox 4">
            <a:extLst>
              <a:ext uri="{FF2B5EF4-FFF2-40B4-BE49-F238E27FC236}">
                <a16:creationId xmlns:a16="http://schemas.microsoft.com/office/drawing/2014/main" id="{43038291-F1F7-1A42-ACD1-CDB68EE3A65A}"/>
              </a:ext>
            </a:extLst>
          </p:cNvPr>
          <p:cNvSpPr txBox="1">
            <a:spLocks noChangeArrowheads="1"/>
          </p:cNvSpPr>
          <p:nvPr/>
        </p:nvSpPr>
        <p:spPr bwMode="auto">
          <a:xfrm>
            <a:off x="2982119" y="4527038"/>
            <a:ext cx="1504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a:solidFill>
                  <a:srgbClr val="000000"/>
                </a:solidFill>
                <a:latin typeface="Arial Narrow" panose="020B0604020202020204" pitchFamily="34" charset="0"/>
                <a:cs typeface="Arial"/>
              </a:rPr>
              <a:t>netcinema.com</a:t>
            </a:r>
            <a:endParaRPr lang="en-US" altLang="en-US" sz="1800" i="1">
              <a:solidFill>
                <a:srgbClr val="000000"/>
              </a:solidFill>
              <a:latin typeface="Arial Narrow" panose="020B0604020202020204" pitchFamily="34" charset="0"/>
              <a:cs typeface="Arial"/>
            </a:endParaRPr>
          </a:p>
        </p:txBody>
      </p:sp>
      <p:grpSp>
        <p:nvGrpSpPr>
          <p:cNvPr id="249" name="Group 542">
            <a:extLst>
              <a:ext uri="{FF2B5EF4-FFF2-40B4-BE49-F238E27FC236}">
                <a16:creationId xmlns:a16="http://schemas.microsoft.com/office/drawing/2014/main" id="{D7F4074B-738E-E04D-BB9A-973C0D741E61}"/>
              </a:ext>
            </a:extLst>
          </p:cNvPr>
          <p:cNvGrpSpPr>
            <a:grpSpLocks/>
          </p:cNvGrpSpPr>
          <p:nvPr/>
        </p:nvGrpSpPr>
        <p:grpSpPr bwMode="auto">
          <a:xfrm>
            <a:off x="5838031" y="2339463"/>
            <a:ext cx="963613" cy="835025"/>
            <a:chOff x="-44" y="1473"/>
            <a:chExt cx="981" cy="1105"/>
          </a:xfrm>
        </p:grpSpPr>
        <p:pic>
          <p:nvPicPr>
            <p:cNvPr id="250" name="Picture 529" descr="desktop_computer_stylized_medium">
              <a:extLst>
                <a:ext uri="{FF2B5EF4-FFF2-40B4-BE49-F238E27FC236}">
                  <a16:creationId xmlns:a16="http://schemas.microsoft.com/office/drawing/2014/main" id="{2A6C663B-7C36-D94A-AC3F-30EDA46B17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Freeform 530">
              <a:extLst>
                <a:ext uri="{FF2B5EF4-FFF2-40B4-BE49-F238E27FC236}">
                  <a16:creationId xmlns:a16="http://schemas.microsoft.com/office/drawing/2014/main" id="{AE86A2A4-31AC-8445-9142-88A7A7F1DB3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52" name="Group 249">
            <a:extLst>
              <a:ext uri="{FF2B5EF4-FFF2-40B4-BE49-F238E27FC236}">
                <a16:creationId xmlns:a16="http://schemas.microsoft.com/office/drawing/2014/main" id="{82ABC91D-87DE-B041-A782-A21966C399FD}"/>
              </a:ext>
            </a:extLst>
          </p:cNvPr>
          <p:cNvGrpSpPr>
            <a:grpSpLocks/>
          </p:cNvGrpSpPr>
          <p:nvPr/>
        </p:nvGrpSpPr>
        <p:grpSpPr bwMode="auto">
          <a:xfrm>
            <a:off x="6063456" y="5498588"/>
            <a:ext cx="377825" cy="636588"/>
            <a:chOff x="4140" y="429"/>
            <a:chExt cx="1425" cy="2396"/>
          </a:xfrm>
        </p:grpSpPr>
        <p:sp>
          <p:nvSpPr>
            <p:cNvPr id="253" name="Freeform 250">
              <a:extLst>
                <a:ext uri="{FF2B5EF4-FFF2-40B4-BE49-F238E27FC236}">
                  <a16:creationId xmlns:a16="http://schemas.microsoft.com/office/drawing/2014/main" id="{B6336992-84F9-E544-B0FB-296D46A4DAC1}"/>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4" name="Rectangle 251">
              <a:extLst>
                <a:ext uri="{FF2B5EF4-FFF2-40B4-BE49-F238E27FC236}">
                  <a16:creationId xmlns:a16="http://schemas.microsoft.com/office/drawing/2014/main" id="{78BCEE24-1761-5249-A6B5-7D3A5F9FE85F}"/>
                </a:ext>
              </a:extLst>
            </p:cNvPr>
            <p:cNvSpPr>
              <a:spLocks noChangeArrowheads="1"/>
            </p:cNvSpPr>
            <p:nvPr/>
          </p:nvSpPr>
          <p:spPr bwMode="auto">
            <a:xfrm>
              <a:off x="4206" y="429"/>
              <a:ext cx="1048"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55" name="Freeform 252">
              <a:extLst>
                <a:ext uri="{FF2B5EF4-FFF2-40B4-BE49-F238E27FC236}">
                  <a16:creationId xmlns:a16="http://schemas.microsoft.com/office/drawing/2014/main" id="{E1E6866E-9944-0444-9CD1-0E53EDF6360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6" name="Freeform 253">
              <a:extLst>
                <a:ext uri="{FF2B5EF4-FFF2-40B4-BE49-F238E27FC236}">
                  <a16:creationId xmlns:a16="http://schemas.microsoft.com/office/drawing/2014/main" id="{E3EF6613-0BD2-D74B-8ACD-793D2311E4B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7" name="Rectangle 254">
              <a:extLst>
                <a:ext uri="{FF2B5EF4-FFF2-40B4-BE49-F238E27FC236}">
                  <a16:creationId xmlns:a16="http://schemas.microsoft.com/office/drawing/2014/main" id="{1B5607A8-8192-EE41-AA98-1FD760062E5F}"/>
                </a:ext>
              </a:extLst>
            </p:cNvPr>
            <p:cNvSpPr>
              <a:spLocks noChangeArrowheads="1"/>
            </p:cNvSpPr>
            <p:nvPr/>
          </p:nvSpPr>
          <p:spPr bwMode="auto">
            <a:xfrm>
              <a:off x="4212" y="692"/>
              <a:ext cx="599"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58" name="Group 255">
              <a:extLst>
                <a:ext uri="{FF2B5EF4-FFF2-40B4-BE49-F238E27FC236}">
                  <a16:creationId xmlns:a16="http://schemas.microsoft.com/office/drawing/2014/main" id="{E598C917-5DAC-A74C-BC38-F38609D83A32}"/>
                </a:ext>
              </a:extLst>
            </p:cNvPr>
            <p:cNvGrpSpPr>
              <a:grpSpLocks/>
            </p:cNvGrpSpPr>
            <p:nvPr/>
          </p:nvGrpSpPr>
          <p:grpSpPr bwMode="auto">
            <a:xfrm>
              <a:off x="4749" y="668"/>
              <a:ext cx="581" cy="145"/>
              <a:chOff x="614" y="2568"/>
              <a:chExt cx="725" cy="139"/>
            </a:xfrm>
          </p:grpSpPr>
          <p:sp>
            <p:nvSpPr>
              <p:cNvPr id="283" name="AutoShape 256">
                <a:extLst>
                  <a:ext uri="{FF2B5EF4-FFF2-40B4-BE49-F238E27FC236}">
                    <a16:creationId xmlns:a16="http://schemas.microsoft.com/office/drawing/2014/main" id="{2D4A9DE9-605D-B44A-B42D-8B8FD41D2053}"/>
                  </a:ext>
                </a:extLst>
              </p:cNvPr>
              <p:cNvSpPr>
                <a:spLocks noChangeArrowheads="1"/>
              </p:cNvSpPr>
              <p:nvPr/>
            </p:nvSpPr>
            <p:spPr bwMode="auto">
              <a:xfrm>
                <a:off x="616"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4" name="AutoShape 257">
                <a:extLst>
                  <a:ext uri="{FF2B5EF4-FFF2-40B4-BE49-F238E27FC236}">
                    <a16:creationId xmlns:a16="http://schemas.microsoft.com/office/drawing/2014/main" id="{8DAEE46A-91B5-1542-A2A3-0A73FBAA6641}"/>
                  </a:ext>
                </a:extLst>
              </p:cNvPr>
              <p:cNvSpPr>
                <a:spLocks noChangeArrowheads="1"/>
              </p:cNvSpPr>
              <p:nvPr/>
            </p:nvSpPr>
            <p:spPr bwMode="auto">
              <a:xfrm>
                <a:off x="639"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59" name="Rectangle 258">
              <a:extLst>
                <a:ext uri="{FF2B5EF4-FFF2-40B4-BE49-F238E27FC236}">
                  <a16:creationId xmlns:a16="http://schemas.microsoft.com/office/drawing/2014/main" id="{9EDC076A-0334-1747-B5B3-289ED6DED1AD}"/>
                </a:ext>
              </a:extLst>
            </p:cNvPr>
            <p:cNvSpPr>
              <a:spLocks noChangeArrowheads="1"/>
            </p:cNvSpPr>
            <p:nvPr/>
          </p:nvSpPr>
          <p:spPr bwMode="auto">
            <a:xfrm>
              <a:off x="4224" y="1021"/>
              <a:ext cx="593"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60" name="Group 259">
              <a:extLst>
                <a:ext uri="{FF2B5EF4-FFF2-40B4-BE49-F238E27FC236}">
                  <a16:creationId xmlns:a16="http://schemas.microsoft.com/office/drawing/2014/main" id="{32C9426B-BB9B-B047-A067-588E765FD199}"/>
                </a:ext>
              </a:extLst>
            </p:cNvPr>
            <p:cNvGrpSpPr>
              <a:grpSpLocks/>
            </p:cNvGrpSpPr>
            <p:nvPr/>
          </p:nvGrpSpPr>
          <p:grpSpPr bwMode="auto">
            <a:xfrm>
              <a:off x="4747" y="994"/>
              <a:ext cx="581" cy="134"/>
              <a:chOff x="614" y="2568"/>
              <a:chExt cx="725" cy="139"/>
            </a:xfrm>
          </p:grpSpPr>
          <p:sp>
            <p:nvSpPr>
              <p:cNvPr id="281" name="AutoShape 260">
                <a:extLst>
                  <a:ext uri="{FF2B5EF4-FFF2-40B4-BE49-F238E27FC236}">
                    <a16:creationId xmlns:a16="http://schemas.microsoft.com/office/drawing/2014/main" id="{56AA5891-245B-2848-B1AE-8078326D82F9}"/>
                  </a:ext>
                </a:extLst>
              </p:cNvPr>
              <p:cNvSpPr>
                <a:spLocks noChangeArrowheads="1"/>
              </p:cNvSpPr>
              <p:nvPr/>
            </p:nvSpPr>
            <p:spPr bwMode="auto">
              <a:xfrm>
                <a:off x="611" y="2571"/>
                <a:ext cx="725"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2" name="AutoShape 261">
                <a:extLst>
                  <a:ext uri="{FF2B5EF4-FFF2-40B4-BE49-F238E27FC236}">
                    <a16:creationId xmlns:a16="http://schemas.microsoft.com/office/drawing/2014/main" id="{292C7F6D-C6A8-E340-B353-3D50EC0062AE}"/>
                  </a:ext>
                </a:extLst>
              </p:cNvPr>
              <p:cNvSpPr>
                <a:spLocks noChangeArrowheads="1"/>
              </p:cNvSpPr>
              <p:nvPr/>
            </p:nvSpPr>
            <p:spPr bwMode="auto">
              <a:xfrm>
                <a:off x="619" y="2589"/>
                <a:ext cx="695"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1" name="Rectangle 262">
              <a:extLst>
                <a:ext uri="{FF2B5EF4-FFF2-40B4-BE49-F238E27FC236}">
                  <a16:creationId xmlns:a16="http://schemas.microsoft.com/office/drawing/2014/main" id="{9975A542-BD3E-2241-B19C-D5222F89CA45}"/>
                </a:ext>
              </a:extLst>
            </p:cNvPr>
            <p:cNvSpPr>
              <a:spLocks noChangeArrowheads="1"/>
            </p:cNvSpPr>
            <p:nvPr/>
          </p:nvSpPr>
          <p:spPr bwMode="auto">
            <a:xfrm>
              <a:off x="4218" y="1355"/>
              <a:ext cx="593"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62" name="Rectangle 263">
              <a:extLst>
                <a:ext uri="{FF2B5EF4-FFF2-40B4-BE49-F238E27FC236}">
                  <a16:creationId xmlns:a16="http://schemas.microsoft.com/office/drawing/2014/main" id="{131F24C8-1609-3A42-AAF9-A0A55B053001}"/>
                </a:ext>
              </a:extLst>
            </p:cNvPr>
            <p:cNvSpPr>
              <a:spLocks noChangeArrowheads="1"/>
            </p:cNvSpPr>
            <p:nvPr/>
          </p:nvSpPr>
          <p:spPr bwMode="auto">
            <a:xfrm>
              <a:off x="4230" y="1654"/>
              <a:ext cx="593"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63" name="Group 264">
              <a:extLst>
                <a:ext uri="{FF2B5EF4-FFF2-40B4-BE49-F238E27FC236}">
                  <a16:creationId xmlns:a16="http://schemas.microsoft.com/office/drawing/2014/main" id="{DA0BE284-70C5-1D4C-848A-D5B19769AFB3}"/>
                </a:ext>
              </a:extLst>
            </p:cNvPr>
            <p:cNvGrpSpPr>
              <a:grpSpLocks/>
            </p:cNvGrpSpPr>
            <p:nvPr/>
          </p:nvGrpSpPr>
          <p:grpSpPr bwMode="auto">
            <a:xfrm>
              <a:off x="4735" y="1627"/>
              <a:ext cx="582" cy="151"/>
              <a:chOff x="614" y="2568"/>
              <a:chExt cx="725" cy="139"/>
            </a:xfrm>
          </p:grpSpPr>
          <p:sp>
            <p:nvSpPr>
              <p:cNvPr id="279" name="AutoShape 265">
                <a:extLst>
                  <a:ext uri="{FF2B5EF4-FFF2-40B4-BE49-F238E27FC236}">
                    <a16:creationId xmlns:a16="http://schemas.microsoft.com/office/drawing/2014/main" id="{9A10A2CD-C783-EA45-99EF-A15666C761F6}"/>
                  </a:ext>
                </a:extLst>
              </p:cNvPr>
              <p:cNvSpPr>
                <a:spLocks noChangeArrowheads="1"/>
              </p:cNvSpPr>
              <p:nvPr/>
            </p:nvSpPr>
            <p:spPr bwMode="auto">
              <a:xfrm>
                <a:off x="611" y="2576"/>
                <a:ext cx="723" cy="13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0" name="AutoShape 266">
                <a:extLst>
                  <a:ext uri="{FF2B5EF4-FFF2-40B4-BE49-F238E27FC236}">
                    <a16:creationId xmlns:a16="http://schemas.microsoft.com/office/drawing/2014/main" id="{81E7871B-7E86-A449-AAC7-B3A4F67D4BA1}"/>
                  </a:ext>
                </a:extLst>
              </p:cNvPr>
              <p:cNvSpPr>
                <a:spLocks noChangeArrowheads="1"/>
              </p:cNvSpPr>
              <p:nvPr/>
            </p:nvSpPr>
            <p:spPr bwMode="auto">
              <a:xfrm>
                <a:off x="626" y="2587"/>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4" name="Freeform 267">
              <a:extLst>
                <a:ext uri="{FF2B5EF4-FFF2-40B4-BE49-F238E27FC236}">
                  <a16:creationId xmlns:a16="http://schemas.microsoft.com/office/drawing/2014/main" id="{E2D06767-2AE6-E346-9DEE-2B88952E56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65" name="Group 268">
              <a:extLst>
                <a:ext uri="{FF2B5EF4-FFF2-40B4-BE49-F238E27FC236}">
                  <a16:creationId xmlns:a16="http://schemas.microsoft.com/office/drawing/2014/main" id="{E7E1C562-3799-AF47-BF9B-74E86A5F23DE}"/>
                </a:ext>
              </a:extLst>
            </p:cNvPr>
            <p:cNvGrpSpPr>
              <a:grpSpLocks/>
            </p:cNvGrpSpPr>
            <p:nvPr/>
          </p:nvGrpSpPr>
          <p:grpSpPr bwMode="auto">
            <a:xfrm>
              <a:off x="4739" y="1327"/>
              <a:ext cx="582" cy="139"/>
              <a:chOff x="614" y="2568"/>
              <a:chExt cx="725" cy="139"/>
            </a:xfrm>
          </p:grpSpPr>
          <p:sp>
            <p:nvSpPr>
              <p:cNvPr id="277" name="AutoShape 269">
                <a:extLst>
                  <a:ext uri="{FF2B5EF4-FFF2-40B4-BE49-F238E27FC236}">
                    <a16:creationId xmlns:a16="http://schemas.microsoft.com/office/drawing/2014/main" id="{4F61C04B-F3E6-4D48-BAD6-0EAD3E1F53E5}"/>
                  </a:ext>
                </a:extLst>
              </p:cNvPr>
              <p:cNvSpPr>
                <a:spLocks noChangeArrowheads="1"/>
              </p:cNvSpPr>
              <p:nvPr/>
            </p:nvSpPr>
            <p:spPr bwMode="auto">
              <a:xfrm>
                <a:off x="614" y="2566"/>
                <a:ext cx="723" cy="14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8" name="AutoShape 270">
                <a:extLst>
                  <a:ext uri="{FF2B5EF4-FFF2-40B4-BE49-F238E27FC236}">
                    <a16:creationId xmlns:a16="http://schemas.microsoft.com/office/drawing/2014/main" id="{513B9CEF-7F6F-5A4F-8216-DE523DCC3F91}"/>
                  </a:ext>
                </a:extLst>
              </p:cNvPr>
              <p:cNvSpPr>
                <a:spLocks noChangeArrowheads="1"/>
              </p:cNvSpPr>
              <p:nvPr/>
            </p:nvSpPr>
            <p:spPr bwMode="auto">
              <a:xfrm>
                <a:off x="636" y="2584"/>
                <a:ext cx="68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6" name="Rectangle 271">
              <a:extLst>
                <a:ext uri="{FF2B5EF4-FFF2-40B4-BE49-F238E27FC236}">
                  <a16:creationId xmlns:a16="http://schemas.microsoft.com/office/drawing/2014/main" id="{E19FAE7C-A4FB-B348-9AE8-F9AEE7389F06}"/>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67" name="Freeform 272">
              <a:extLst>
                <a:ext uri="{FF2B5EF4-FFF2-40B4-BE49-F238E27FC236}">
                  <a16:creationId xmlns:a16="http://schemas.microsoft.com/office/drawing/2014/main" id="{64699186-33BF-084C-B840-EC12B5AEDA0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8" name="Freeform 273">
              <a:extLst>
                <a:ext uri="{FF2B5EF4-FFF2-40B4-BE49-F238E27FC236}">
                  <a16:creationId xmlns:a16="http://schemas.microsoft.com/office/drawing/2014/main" id="{05916BD8-54B5-534D-9C9F-E944051FA0A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9" name="Oval 274">
              <a:extLst>
                <a:ext uri="{FF2B5EF4-FFF2-40B4-BE49-F238E27FC236}">
                  <a16:creationId xmlns:a16="http://schemas.microsoft.com/office/drawing/2014/main" id="{02C14A54-973D-F349-8BC1-74F6A6060090}"/>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0" name="Freeform 275">
              <a:extLst>
                <a:ext uri="{FF2B5EF4-FFF2-40B4-BE49-F238E27FC236}">
                  <a16:creationId xmlns:a16="http://schemas.microsoft.com/office/drawing/2014/main" id="{B9604253-04A4-2D47-AC8A-0FD7F876282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71" name="AutoShape 276">
              <a:extLst>
                <a:ext uri="{FF2B5EF4-FFF2-40B4-BE49-F238E27FC236}">
                  <a16:creationId xmlns:a16="http://schemas.microsoft.com/office/drawing/2014/main" id="{82809C39-8B69-CC49-9302-C36BDDD7C7C0}"/>
                </a:ext>
              </a:extLst>
            </p:cNvPr>
            <p:cNvSpPr>
              <a:spLocks noChangeArrowheads="1"/>
            </p:cNvSpPr>
            <p:nvPr/>
          </p:nvSpPr>
          <p:spPr bwMode="auto">
            <a:xfrm>
              <a:off x="4140" y="2682"/>
              <a:ext cx="1203"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2" name="AutoShape 277">
              <a:extLst>
                <a:ext uri="{FF2B5EF4-FFF2-40B4-BE49-F238E27FC236}">
                  <a16:creationId xmlns:a16="http://schemas.microsoft.com/office/drawing/2014/main" id="{AD64E110-D5C0-724E-9993-2B6C8E2AE1D5}"/>
                </a:ext>
              </a:extLst>
            </p:cNvPr>
            <p:cNvSpPr>
              <a:spLocks noChangeArrowheads="1"/>
            </p:cNvSpPr>
            <p:nvPr/>
          </p:nvSpPr>
          <p:spPr bwMode="auto">
            <a:xfrm>
              <a:off x="4206" y="2711"/>
              <a:ext cx="1072"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3" name="Oval 278">
              <a:extLst>
                <a:ext uri="{FF2B5EF4-FFF2-40B4-BE49-F238E27FC236}">
                  <a16:creationId xmlns:a16="http://schemas.microsoft.com/office/drawing/2014/main" id="{6C9D87ED-6CB3-934F-B564-1CEA98708C6B}"/>
                </a:ext>
              </a:extLst>
            </p:cNvPr>
            <p:cNvSpPr>
              <a:spLocks noChangeArrowheads="1"/>
            </p:cNvSpPr>
            <p:nvPr/>
          </p:nvSpPr>
          <p:spPr bwMode="auto">
            <a:xfrm>
              <a:off x="4308" y="2383"/>
              <a:ext cx="162"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4" name="Oval 279">
              <a:extLst>
                <a:ext uri="{FF2B5EF4-FFF2-40B4-BE49-F238E27FC236}">
                  <a16:creationId xmlns:a16="http://schemas.microsoft.com/office/drawing/2014/main" id="{B05751B1-2967-E24D-8ED1-EC3F29FC49FD}"/>
                </a:ext>
              </a:extLst>
            </p:cNvPr>
            <p:cNvSpPr>
              <a:spLocks noChangeArrowheads="1"/>
            </p:cNvSpPr>
            <p:nvPr/>
          </p:nvSpPr>
          <p:spPr bwMode="auto">
            <a:xfrm>
              <a:off x="4487" y="2383"/>
              <a:ext cx="162"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275" name="Oval 280">
              <a:extLst>
                <a:ext uri="{FF2B5EF4-FFF2-40B4-BE49-F238E27FC236}">
                  <a16:creationId xmlns:a16="http://schemas.microsoft.com/office/drawing/2014/main" id="{BDC789C6-139A-7F47-BBA4-A9548A98454C}"/>
                </a:ext>
              </a:extLst>
            </p:cNvPr>
            <p:cNvSpPr>
              <a:spLocks noChangeArrowheads="1"/>
            </p:cNvSpPr>
            <p:nvPr/>
          </p:nvSpPr>
          <p:spPr bwMode="auto">
            <a:xfrm>
              <a:off x="4661" y="2383"/>
              <a:ext cx="156"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6" name="Rectangle 281">
              <a:extLst>
                <a:ext uri="{FF2B5EF4-FFF2-40B4-BE49-F238E27FC236}">
                  <a16:creationId xmlns:a16="http://schemas.microsoft.com/office/drawing/2014/main" id="{EC7E6803-2E89-6C4D-B2A1-9709BE9992D4}"/>
                </a:ext>
              </a:extLst>
            </p:cNvPr>
            <p:cNvSpPr>
              <a:spLocks noChangeArrowheads="1"/>
            </p:cNvSpPr>
            <p:nvPr/>
          </p:nvSpPr>
          <p:spPr bwMode="auto">
            <a:xfrm>
              <a:off x="5062" y="1833"/>
              <a:ext cx="84" cy="765"/>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285" name="Group 249">
            <a:extLst>
              <a:ext uri="{FF2B5EF4-FFF2-40B4-BE49-F238E27FC236}">
                <a16:creationId xmlns:a16="http://schemas.microsoft.com/office/drawing/2014/main" id="{5D4AAAE8-F9A0-654F-98A7-CC2ECC135FA9}"/>
              </a:ext>
            </a:extLst>
          </p:cNvPr>
          <p:cNvGrpSpPr>
            <a:grpSpLocks/>
          </p:cNvGrpSpPr>
          <p:nvPr/>
        </p:nvGrpSpPr>
        <p:grpSpPr bwMode="auto">
          <a:xfrm>
            <a:off x="3871119" y="5217601"/>
            <a:ext cx="420687" cy="636587"/>
            <a:chOff x="4140" y="429"/>
            <a:chExt cx="1425" cy="2396"/>
          </a:xfrm>
        </p:grpSpPr>
        <p:sp>
          <p:nvSpPr>
            <p:cNvPr id="286" name="Freeform 250">
              <a:extLst>
                <a:ext uri="{FF2B5EF4-FFF2-40B4-BE49-F238E27FC236}">
                  <a16:creationId xmlns:a16="http://schemas.microsoft.com/office/drawing/2014/main" id="{0B87D54D-E726-534E-BF18-2B9138569F6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7" name="Rectangle 251">
              <a:extLst>
                <a:ext uri="{FF2B5EF4-FFF2-40B4-BE49-F238E27FC236}">
                  <a16:creationId xmlns:a16="http://schemas.microsoft.com/office/drawing/2014/main" id="{A9328C80-65CD-674C-BDC2-D31C02FE8ECC}"/>
                </a:ext>
              </a:extLst>
            </p:cNvPr>
            <p:cNvSpPr>
              <a:spLocks noChangeArrowheads="1"/>
            </p:cNvSpPr>
            <p:nvPr/>
          </p:nvSpPr>
          <p:spPr bwMode="auto">
            <a:xfrm>
              <a:off x="4205"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8" name="Freeform 252">
              <a:extLst>
                <a:ext uri="{FF2B5EF4-FFF2-40B4-BE49-F238E27FC236}">
                  <a16:creationId xmlns:a16="http://schemas.microsoft.com/office/drawing/2014/main" id="{ACCDA70E-8CBA-1249-B2C8-9A49B7842FE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9" name="Freeform 253">
              <a:extLst>
                <a:ext uri="{FF2B5EF4-FFF2-40B4-BE49-F238E27FC236}">
                  <a16:creationId xmlns:a16="http://schemas.microsoft.com/office/drawing/2014/main" id="{700C846B-C558-394E-9C8C-0878836FEA6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90" name="Rectangle 254">
              <a:extLst>
                <a:ext uri="{FF2B5EF4-FFF2-40B4-BE49-F238E27FC236}">
                  <a16:creationId xmlns:a16="http://schemas.microsoft.com/office/drawing/2014/main" id="{CE895704-FDB9-9E48-A79E-0D2CEBA8C349}"/>
                </a:ext>
              </a:extLst>
            </p:cNvPr>
            <p:cNvSpPr>
              <a:spLocks noChangeArrowheads="1"/>
            </p:cNvSpPr>
            <p:nvPr/>
          </p:nvSpPr>
          <p:spPr bwMode="auto">
            <a:xfrm>
              <a:off x="4215" y="692"/>
              <a:ext cx="592"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1" name="Group 255">
              <a:extLst>
                <a:ext uri="{FF2B5EF4-FFF2-40B4-BE49-F238E27FC236}">
                  <a16:creationId xmlns:a16="http://schemas.microsoft.com/office/drawing/2014/main" id="{4DB05A0D-BA48-AB4B-9CB8-DD16A252B524}"/>
                </a:ext>
              </a:extLst>
            </p:cNvPr>
            <p:cNvGrpSpPr>
              <a:grpSpLocks/>
            </p:cNvGrpSpPr>
            <p:nvPr/>
          </p:nvGrpSpPr>
          <p:grpSpPr bwMode="auto">
            <a:xfrm>
              <a:off x="4749" y="668"/>
              <a:ext cx="581" cy="145"/>
              <a:chOff x="614" y="2568"/>
              <a:chExt cx="725" cy="139"/>
            </a:xfrm>
          </p:grpSpPr>
          <p:sp>
            <p:nvSpPr>
              <p:cNvPr id="316" name="AutoShape 256">
                <a:extLst>
                  <a:ext uri="{FF2B5EF4-FFF2-40B4-BE49-F238E27FC236}">
                    <a16:creationId xmlns:a16="http://schemas.microsoft.com/office/drawing/2014/main" id="{27290732-93A5-A442-A11F-A1A25B23ABE5}"/>
                  </a:ext>
                </a:extLst>
              </p:cNvPr>
              <p:cNvSpPr>
                <a:spLocks noChangeArrowheads="1"/>
              </p:cNvSpPr>
              <p:nvPr/>
            </p:nvSpPr>
            <p:spPr bwMode="auto">
              <a:xfrm>
                <a:off x="612"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7" name="AutoShape 257">
                <a:extLst>
                  <a:ext uri="{FF2B5EF4-FFF2-40B4-BE49-F238E27FC236}">
                    <a16:creationId xmlns:a16="http://schemas.microsoft.com/office/drawing/2014/main" id="{AABD319C-F558-C147-B5A0-2220E59952B5}"/>
                  </a:ext>
                </a:extLst>
              </p:cNvPr>
              <p:cNvSpPr>
                <a:spLocks noChangeArrowheads="1"/>
              </p:cNvSpPr>
              <p:nvPr/>
            </p:nvSpPr>
            <p:spPr bwMode="auto">
              <a:xfrm>
                <a:off x="632" y="2585"/>
                <a:ext cx="684"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2" name="Rectangle 258">
              <a:extLst>
                <a:ext uri="{FF2B5EF4-FFF2-40B4-BE49-F238E27FC236}">
                  <a16:creationId xmlns:a16="http://schemas.microsoft.com/office/drawing/2014/main" id="{FC7F85D1-E511-9D49-ABDE-577F97588BEB}"/>
                </a:ext>
              </a:extLst>
            </p:cNvPr>
            <p:cNvSpPr>
              <a:spLocks noChangeArrowheads="1"/>
            </p:cNvSpPr>
            <p:nvPr/>
          </p:nvSpPr>
          <p:spPr bwMode="auto">
            <a:xfrm>
              <a:off x="4221" y="1021"/>
              <a:ext cx="597"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3" name="Group 259">
              <a:extLst>
                <a:ext uri="{FF2B5EF4-FFF2-40B4-BE49-F238E27FC236}">
                  <a16:creationId xmlns:a16="http://schemas.microsoft.com/office/drawing/2014/main" id="{8D14F3D3-5FF7-204F-AC8F-C59EC3DDDDF5}"/>
                </a:ext>
              </a:extLst>
            </p:cNvPr>
            <p:cNvGrpSpPr>
              <a:grpSpLocks/>
            </p:cNvGrpSpPr>
            <p:nvPr/>
          </p:nvGrpSpPr>
          <p:grpSpPr bwMode="auto">
            <a:xfrm>
              <a:off x="4747" y="994"/>
              <a:ext cx="581" cy="134"/>
              <a:chOff x="614" y="2568"/>
              <a:chExt cx="725" cy="139"/>
            </a:xfrm>
          </p:grpSpPr>
          <p:sp>
            <p:nvSpPr>
              <p:cNvPr id="314" name="AutoShape 260">
                <a:extLst>
                  <a:ext uri="{FF2B5EF4-FFF2-40B4-BE49-F238E27FC236}">
                    <a16:creationId xmlns:a16="http://schemas.microsoft.com/office/drawing/2014/main" id="{F1C21759-AD0A-7F4F-B706-377B626C0842}"/>
                  </a:ext>
                </a:extLst>
              </p:cNvPr>
              <p:cNvSpPr>
                <a:spLocks noChangeArrowheads="1"/>
              </p:cNvSpPr>
              <p:nvPr/>
            </p:nvSpPr>
            <p:spPr bwMode="auto">
              <a:xfrm>
                <a:off x="615" y="2571"/>
                <a:ext cx="725"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5" name="AutoShape 261">
                <a:extLst>
                  <a:ext uri="{FF2B5EF4-FFF2-40B4-BE49-F238E27FC236}">
                    <a16:creationId xmlns:a16="http://schemas.microsoft.com/office/drawing/2014/main" id="{3B91D307-477D-5244-BCA7-F6E0B1E2DA63}"/>
                  </a:ext>
                </a:extLst>
              </p:cNvPr>
              <p:cNvSpPr>
                <a:spLocks noChangeArrowheads="1"/>
              </p:cNvSpPr>
              <p:nvPr/>
            </p:nvSpPr>
            <p:spPr bwMode="auto">
              <a:xfrm>
                <a:off x="622" y="2589"/>
                <a:ext cx="698"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4" name="Rectangle 262">
              <a:extLst>
                <a:ext uri="{FF2B5EF4-FFF2-40B4-BE49-F238E27FC236}">
                  <a16:creationId xmlns:a16="http://schemas.microsoft.com/office/drawing/2014/main" id="{FC3C64C5-10F9-7045-AB7A-F92BF60454B4}"/>
                </a:ext>
              </a:extLst>
            </p:cNvPr>
            <p:cNvSpPr>
              <a:spLocks noChangeArrowheads="1"/>
            </p:cNvSpPr>
            <p:nvPr/>
          </p:nvSpPr>
          <p:spPr bwMode="auto">
            <a:xfrm>
              <a:off x="4221" y="1355"/>
              <a:ext cx="592"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95" name="Rectangle 263">
              <a:extLst>
                <a:ext uri="{FF2B5EF4-FFF2-40B4-BE49-F238E27FC236}">
                  <a16:creationId xmlns:a16="http://schemas.microsoft.com/office/drawing/2014/main" id="{1CD84911-CD44-2341-9AA3-698E65823E4E}"/>
                </a:ext>
              </a:extLst>
            </p:cNvPr>
            <p:cNvSpPr>
              <a:spLocks noChangeArrowheads="1"/>
            </p:cNvSpPr>
            <p:nvPr/>
          </p:nvSpPr>
          <p:spPr bwMode="auto">
            <a:xfrm>
              <a:off x="4226" y="1654"/>
              <a:ext cx="597"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6" name="Group 264">
              <a:extLst>
                <a:ext uri="{FF2B5EF4-FFF2-40B4-BE49-F238E27FC236}">
                  <a16:creationId xmlns:a16="http://schemas.microsoft.com/office/drawing/2014/main" id="{32FB4A2E-8071-3143-B0FC-F880E4D4D6C4}"/>
                </a:ext>
              </a:extLst>
            </p:cNvPr>
            <p:cNvGrpSpPr>
              <a:grpSpLocks/>
            </p:cNvGrpSpPr>
            <p:nvPr/>
          </p:nvGrpSpPr>
          <p:grpSpPr bwMode="auto">
            <a:xfrm>
              <a:off x="4735" y="1627"/>
              <a:ext cx="582" cy="151"/>
              <a:chOff x="614" y="2568"/>
              <a:chExt cx="725" cy="139"/>
            </a:xfrm>
          </p:grpSpPr>
          <p:sp>
            <p:nvSpPr>
              <p:cNvPr id="312" name="AutoShape 265">
                <a:extLst>
                  <a:ext uri="{FF2B5EF4-FFF2-40B4-BE49-F238E27FC236}">
                    <a16:creationId xmlns:a16="http://schemas.microsoft.com/office/drawing/2014/main" id="{A617CF42-7094-DF48-9FE3-8576690A7A3D}"/>
                  </a:ext>
                </a:extLst>
              </p:cNvPr>
              <p:cNvSpPr>
                <a:spLocks noChangeArrowheads="1"/>
              </p:cNvSpPr>
              <p:nvPr/>
            </p:nvSpPr>
            <p:spPr bwMode="auto">
              <a:xfrm>
                <a:off x="616" y="2576"/>
                <a:ext cx="717" cy="13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3" name="AutoShape 266">
                <a:extLst>
                  <a:ext uri="{FF2B5EF4-FFF2-40B4-BE49-F238E27FC236}">
                    <a16:creationId xmlns:a16="http://schemas.microsoft.com/office/drawing/2014/main" id="{B0172EEF-ECF6-3F4E-8AB9-8E7DDD6B559A}"/>
                  </a:ext>
                </a:extLst>
              </p:cNvPr>
              <p:cNvSpPr>
                <a:spLocks noChangeArrowheads="1"/>
              </p:cNvSpPr>
              <p:nvPr/>
            </p:nvSpPr>
            <p:spPr bwMode="auto">
              <a:xfrm>
                <a:off x="630" y="2587"/>
                <a:ext cx="683"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7" name="Freeform 267">
              <a:extLst>
                <a:ext uri="{FF2B5EF4-FFF2-40B4-BE49-F238E27FC236}">
                  <a16:creationId xmlns:a16="http://schemas.microsoft.com/office/drawing/2014/main" id="{7CEECD51-09AC-4C42-8D51-F2DA54210E2D}"/>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98" name="Group 268">
              <a:extLst>
                <a:ext uri="{FF2B5EF4-FFF2-40B4-BE49-F238E27FC236}">
                  <a16:creationId xmlns:a16="http://schemas.microsoft.com/office/drawing/2014/main" id="{7DFBC11F-11F8-3149-8454-A103E56E65C3}"/>
                </a:ext>
              </a:extLst>
            </p:cNvPr>
            <p:cNvGrpSpPr>
              <a:grpSpLocks/>
            </p:cNvGrpSpPr>
            <p:nvPr/>
          </p:nvGrpSpPr>
          <p:grpSpPr bwMode="auto">
            <a:xfrm>
              <a:off x="4739" y="1327"/>
              <a:ext cx="582" cy="139"/>
              <a:chOff x="614" y="2568"/>
              <a:chExt cx="725" cy="139"/>
            </a:xfrm>
          </p:grpSpPr>
          <p:sp>
            <p:nvSpPr>
              <p:cNvPr id="310" name="AutoShape 269">
                <a:extLst>
                  <a:ext uri="{FF2B5EF4-FFF2-40B4-BE49-F238E27FC236}">
                    <a16:creationId xmlns:a16="http://schemas.microsoft.com/office/drawing/2014/main" id="{23FCC392-9DBD-B140-9E27-DAE7A424047E}"/>
                  </a:ext>
                </a:extLst>
              </p:cNvPr>
              <p:cNvSpPr>
                <a:spLocks noChangeArrowheads="1"/>
              </p:cNvSpPr>
              <p:nvPr/>
            </p:nvSpPr>
            <p:spPr bwMode="auto">
              <a:xfrm>
                <a:off x="611" y="2566"/>
                <a:ext cx="730" cy="14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1" name="AutoShape 270">
                <a:extLst>
                  <a:ext uri="{FF2B5EF4-FFF2-40B4-BE49-F238E27FC236}">
                    <a16:creationId xmlns:a16="http://schemas.microsoft.com/office/drawing/2014/main" id="{88CF1C96-60A6-9849-BB63-4D4AFCB69A0E}"/>
                  </a:ext>
                </a:extLst>
              </p:cNvPr>
              <p:cNvSpPr>
                <a:spLocks noChangeArrowheads="1"/>
              </p:cNvSpPr>
              <p:nvPr/>
            </p:nvSpPr>
            <p:spPr bwMode="auto">
              <a:xfrm>
                <a:off x="631"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9" name="Rectangle 271">
              <a:extLst>
                <a:ext uri="{FF2B5EF4-FFF2-40B4-BE49-F238E27FC236}">
                  <a16:creationId xmlns:a16="http://schemas.microsoft.com/office/drawing/2014/main" id="{110492DE-FEC4-2A48-8714-076D4D7C9F6A}"/>
                </a:ext>
              </a:extLst>
            </p:cNvPr>
            <p:cNvSpPr>
              <a:spLocks noChangeArrowheads="1"/>
            </p:cNvSpPr>
            <p:nvPr/>
          </p:nvSpPr>
          <p:spPr bwMode="auto">
            <a:xfrm>
              <a:off x="5248" y="429"/>
              <a:ext cx="70"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0" name="Freeform 272">
              <a:extLst>
                <a:ext uri="{FF2B5EF4-FFF2-40B4-BE49-F238E27FC236}">
                  <a16:creationId xmlns:a16="http://schemas.microsoft.com/office/drawing/2014/main" id="{C873BD6E-0AE9-C24C-A8CD-5183F859B12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1" name="Freeform 273">
              <a:extLst>
                <a:ext uri="{FF2B5EF4-FFF2-40B4-BE49-F238E27FC236}">
                  <a16:creationId xmlns:a16="http://schemas.microsoft.com/office/drawing/2014/main" id="{F7DAA910-8269-D848-AD60-D0461B81AB9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2" name="Oval 274">
              <a:extLst>
                <a:ext uri="{FF2B5EF4-FFF2-40B4-BE49-F238E27FC236}">
                  <a16:creationId xmlns:a16="http://schemas.microsoft.com/office/drawing/2014/main" id="{335F4609-6187-7145-86BF-736515740DCD}"/>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3" name="Freeform 275">
              <a:extLst>
                <a:ext uri="{FF2B5EF4-FFF2-40B4-BE49-F238E27FC236}">
                  <a16:creationId xmlns:a16="http://schemas.microsoft.com/office/drawing/2014/main" id="{F1FDC672-CD54-314A-9383-84BAEA801FD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4" name="AutoShape 276">
              <a:extLst>
                <a:ext uri="{FF2B5EF4-FFF2-40B4-BE49-F238E27FC236}">
                  <a16:creationId xmlns:a16="http://schemas.microsoft.com/office/drawing/2014/main" id="{D58F1D4B-008B-C74F-89A4-AD01DBC0560C}"/>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5" name="AutoShape 277">
              <a:extLst>
                <a:ext uri="{FF2B5EF4-FFF2-40B4-BE49-F238E27FC236}">
                  <a16:creationId xmlns:a16="http://schemas.microsoft.com/office/drawing/2014/main" id="{99BD4DE2-EB8F-F349-9F08-4FBE61F0A3D0}"/>
                </a:ext>
              </a:extLst>
            </p:cNvPr>
            <p:cNvSpPr>
              <a:spLocks noChangeArrowheads="1"/>
            </p:cNvSpPr>
            <p:nvPr/>
          </p:nvSpPr>
          <p:spPr bwMode="auto">
            <a:xfrm>
              <a:off x="4205" y="2711"/>
              <a:ext cx="1070"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6" name="Oval 278">
              <a:extLst>
                <a:ext uri="{FF2B5EF4-FFF2-40B4-BE49-F238E27FC236}">
                  <a16:creationId xmlns:a16="http://schemas.microsoft.com/office/drawing/2014/main" id="{090E6435-D22F-1C4C-8C5E-1194199406DD}"/>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7" name="Oval 279">
              <a:extLst>
                <a:ext uri="{FF2B5EF4-FFF2-40B4-BE49-F238E27FC236}">
                  <a16:creationId xmlns:a16="http://schemas.microsoft.com/office/drawing/2014/main" id="{3B1971DF-3F77-F144-B959-EB3C885C90FB}"/>
                </a:ext>
              </a:extLst>
            </p:cNvPr>
            <p:cNvSpPr>
              <a:spLocks noChangeArrowheads="1"/>
            </p:cNvSpPr>
            <p:nvPr/>
          </p:nvSpPr>
          <p:spPr bwMode="auto">
            <a:xfrm>
              <a:off x="4484"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08" name="Oval 280">
              <a:extLst>
                <a:ext uri="{FF2B5EF4-FFF2-40B4-BE49-F238E27FC236}">
                  <a16:creationId xmlns:a16="http://schemas.microsoft.com/office/drawing/2014/main" id="{E0C4AC54-7007-8942-B75D-D0D8FC27FE2E}"/>
                </a:ext>
              </a:extLst>
            </p:cNvPr>
            <p:cNvSpPr>
              <a:spLocks noChangeArrowheads="1"/>
            </p:cNvSpPr>
            <p:nvPr/>
          </p:nvSpPr>
          <p:spPr bwMode="auto">
            <a:xfrm>
              <a:off x="4662" y="2383"/>
              <a:ext cx="156"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9" name="Rectangle 281">
              <a:extLst>
                <a:ext uri="{FF2B5EF4-FFF2-40B4-BE49-F238E27FC236}">
                  <a16:creationId xmlns:a16="http://schemas.microsoft.com/office/drawing/2014/main" id="{C940E72D-B157-2D41-A967-32D51E28C38C}"/>
                </a:ext>
              </a:extLst>
            </p:cNvPr>
            <p:cNvSpPr>
              <a:spLocks noChangeArrowheads="1"/>
            </p:cNvSpPr>
            <p:nvPr/>
          </p:nvSpPr>
          <p:spPr bwMode="auto">
            <a:xfrm>
              <a:off x="5060" y="1833"/>
              <a:ext cx="86" cy="765"/>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318" name="Group 249">
            <a:extLst>
              <a:ext uri="{FF2B5EF4-FFF2-40B4-BE49-F238E27FC236}">
                <a16:creationId xmlns:a16="http://schemas.microsoft.com/office/drawing/2014/main" id="{68EA4126-61C5-B245-9365-6970C2CA22B9}"/>
              </a:ext>
            </a:extLst>
          </p:cNvPr>
          <p:cNvGrpSpPr>
            <a:grpSpLocks/>
          </p:cNvGrpSpPr>
          <p:nvPr/>
        </p:nvGrpSpPr>
        <p:grpSpPr bwMode="auto">
          <a:xfrm>
            <a:off x="8281194" y="5430326"/>
            <a:ext cx="344487" cy="638175"/>
            <a:chOff x="4140" y="429"/>
            <a:chExt cx="1425" cy="2396"/>
          </a:xfrm>
        </p:grpSpPr>
        <p:sp>
          <p:nvSpPr>
            <p:cNvPr id="319" name="Freeform 250">
              <a:extLst>
                <a:ext uri="{FF2B5EF4-FFF2-40B4-BE49-F238E27FC236}">
                  <a16:creationId xmlns:a16="http://schemas.microsoft.com/office/drawing/2014/main" id="{03FD946A-A544-4D41-B9BE-619167E8A834}"/>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0" name="Rectangle 251">
              <a:extLst>
                <a:ext uri="{FF2B5EF4-FFF2-40B4-BE49-F238E27FC236}">
                  <a16:creationId xmlns:a16="http://schemas.microsoft.com/office/drawing/2014/main" id="{BA89E3AF-578B-6F45-AD40-5936AEDADC01}"/>
                </a:ext>
              </a:extLst>
            </p:cNvPr>
            <p:cNvSpPr>
              <a:spLocks noChangeArrowheads="1"/>
            </p:cNvSpPr>
            <p:nvPr/>
          </p:nvSpPr>
          <p:spPr bwMode="auto">
            <a:xfrm>
              <a:off x="4206" y="429"/>
              <a:ext cx="1044"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21" name="Freeform 252">
              <a:extLst>
                <a:ext uri="{FF2B5EF4-FFF2-40B4-BE49-F238E27FC236}">
                  <a16:creationId xmlns:a16="http://schemas.microsoft.com/office/drawing/2014/main" id="{9D03AFB1-ED3A-1B40-BED4-A3D4369CCBF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2" name="Freeform 253">
              <a:extLst>
                <a:ext uri="{FF2B5EF4-FFF2-40B4-BE49-F238E27FC236}">
                  <a16:creationId xmlns:a16="http://schemas.microsoft.com/office/drawing/2014/main" id="{7E22D59E-0D81-A849-9B76-276DF20EBDA3}"/>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3" name="Rectangle 254">
              <a:extLst>
                <a:ext uri="{FF2B5EF4-FFF2-40B4-BE49-F238E27FC236}">
                  <a16:creationId xmlns:a16="http://schemas.microsoft.com/office/drawing/2014/main" id="{8198A04F-07A4-D542-8B83-78EE1677F374}"/>
                </a:ext>
              </a:extLst>
            </p:cNvPr>
            <p:cNvSpPr>
              <a:spLocks noChangeArrowheads="1"/>
            </p:cNvSpPr>
            <p:nvPr/>
          </p:nvSpPr>
          <p:spPr bwMode="auto">
            <a:xfrm>
              <a:off x="4212" y="691"/>
              <a:ext cx="598"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4" name="Group 255">
              <a:extLst>
                <a:ext uri="{FF2B5EF4-FFF2-40B4-BE49-F238E27FC236}">
                  <a16:creationId xmlns:a16="http://schemas.microsoft.com/office/drawing/2014/main" id="{3C0968E0-9743-8148-9D82-5C52BB4E2508}"/>
                </a:ext>
              </a:extLst>
            </p:cNvPr>
            <p:cNvGrpSpPr>
              <a:grpSpLocks/>
            </p:cNvGrpSpPr>
            <p:nvPr/>
          </p:nvGrpSpPr>
          <p:grpSpPr bwMode="auto">
            <a:xfrm>
              <a:off x="4749" y="668"/>
              <a:ext cx="581" cy="145"/>
              <a:chOff x="614" y="2568"/>
              <a:chExt cx="725" cy="139"/>
            </a:xfrm>
          </p:grpSpPr>
          <p:sp>
            <p:nvSpPr>
              <p:cNvPr id="349" name="AutoShape 256">
                <a:extLst>
                  <a:ext uri="{FF2B5EF4-FFF2-40B4-BE49-F238E27FC236}">
                    <a16:creationId xmlns:a16="http://schemas.microsoft.com/office/drawing/2014/main" id="{BA1BD9B4-9E28-B849-BD29-2113584AD445}"/>
                  </a:ext>
                </a:extLst>
              </p:cNvPr>
              <p:cNvSpPr>
                <a:spLocks noChangeArrowheads="1"/>
              </p:cNvSpPr>
              <p:nvPr/>
            </p:nvSpPr>
            <p:spPr bwMode="auto">
              <a:xfrm>
                <a:off x="616" y="2567"/>
                <a:ext cx="721"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50" name="AutoShape 257">
                <a:extLst>
                  <a:ext uri="{FF2B5EF4-FFF2-40B4-BE49-F238E27FC236}">
                    <a16:creationId xmlns:a16="http://schemas.microsoft.com/office/drawing/2014/main" id="{014FB0BC-FBC7-AC42-B072-60A46D3F635D}"/>
                  </a:ext>
                </a:extLst>
              </p:cNvPr>
              <p:cNvSpPr>
                <a:spLocks noChangeArrowheads="1"/>
              </p:cNvSpPr>
              <p:nvPr/>
            </p:nvSpPr>
            <p:spPr bwMode="auto">
              <a:xfrm>
                <a:off x="633"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25" name="Rectangle 258">
              <a:extLst>
                <a:ext uri="{FF2B5EF4-FFF2-40B4-BE49-F238E27FC236}">
                  <a16:creationId xmlns:a16="http://schemas.microsoft.com/office/drawing/2014/main" id="{7F22C810-B4A9-3B46-A125-88FDBEEE8CF1}"/>
                </a:ext>
              </a:extLst>
            </p:cNvPr>
            <p:cNvSpPr>
              <a:spLocks noChangeArrowheads="1"/>
            </p:cNvSpPr>
            <p:nvPr/>
          </p:nvSpPr>
          <p:spPr bwMode="auto">
            <a:xfrm>
              <a:off x="4225" y="1019"/>
              <a:ext cx="591"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6" name="Group 259">
              <a:extLst>
                <a:ext uri="{FF2B5EF4-FFF2-40B4-BE49-F238E27FC236}">
                  <a16:creationId xmlns:a16="http://schemas.microsoft.com/office/drawing/2014/main" id="{D0932DC9-C2FC-624C-AC00-63C6834F7B42}"/>
                </a:ext>
              </a:extLst>
            </p:cNvPr>
            <p:cNvGrpSpPr>
              <a:grpSpLocks/>
            </p:cNvGrpSpPr>
            <p:nvPr/>
          </p:nvGrpSpPr>
          <p:grpSpPr bwMode="auto">
            <a:xfrm>
              <a:off x="4747" y="994"/>
              <a:ext cx="581" cy="134"/>
              <a:chOff x="614" y="2568"/>
              <a:chExt cx="725" cy="139"/>
            </a:xfrm>
          </p:grpSpPr>
          <p:sp>
            <p:nvSpPr>
              <p:cNvPr id="347" name="AutoShape 260">
                <a:extLst>
                  <a:ext uri="{FF2B5EF4-FFF2-40B4-BE49-F238E27FC236}">
                    <a16:creationId xmlns:a16="http://schemas.microsoft.com/office/drawing/2014/main" id="{1770F5E5-CACF-E24C-A903-196249516CFC}"/>
                  </a:ext>
                </a:extLst>
              </p:cNvPr>
              <p:cNvSpPr>
                <a:spLocks noChangeArrowheads="1"/>
              </p:cNvSpPr>
              <p:nvPr/>
            </p:nvSpPr>
            <p:spPr bwMode="auto">
              <a:xfrm>
                <a:off x="610" y="2569"/>
                <a:ext cx="729"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8" name="AutoShape 261">
                <a:extLst>
                  <a:ext uri="{FF2B5EF4-FFF2-40B4-BE49-F238E27FC236}">
                    <a16:creationId xmlns:a16="http://schemas.microsoft.com/office/drawing/2014/main" id="{2E363636-8BCE-6141-B378-34F3110A5FCD}"/>
                  </a:ext>
                </a:extLst>
              </p:cNvPr>
              <p:cNvSpPr>
                <a:spLocks noChangeArrowheads="1"/>
              </p:cNvSpPr>
              <p:nvPr/>
            </p:nvSpPr>
            <p:spPr bwMode="auto">
              <a:xfrm>
                <a:off x="619" y="2588"/>
                <a:ext cx="69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27" name="Rectangle 262">
              <a:extLst>
                <a:ext uri="{FF2B5EF4-FFF2-40B4-BE49-F238E27FC236}">
                  <a16:creationId xmlns:a16="http://schemas.microsoft.com/office/drawing/2014/main" id="{F71E475E-36BE-3648-B0BF-E64FC5D6DB80}"/>
                </a:ext>
              </a:extLst>
            </p:cNvPr>
            <p:cNvSpPr>
              <a:spLocks noChangeArrowheads="1"/>
            </p:cNvSpPr>
            <p:nvPr/>
          </p:nvSpPr>
          <p:spPr bwMode="auto">
            <a:xfrm>
              <a:off x="4219" y="1359"/>
              <a:ext cx="591"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28" name="Rectangle 263">
              <a:extLst>
                <a:ext uri="{FF2B5EF4-FFF2-40B4-BE49-F238E27FC236}">
                  <a16:creationId xmlns:a16="http://schemas.microsoft.com/office/drawing/2014/main" id="{E1A90110-1263-1647-843A-9CCA5979E7CB}"/>
                </a:ext>
              </a:extLst>
            </p:cNvPr>
            <p:cNvSpPr>
              <a:spLocks noChangeArrowheads="1"/>
            </p:cNvSpPr>
            <p:nvPr/>
          </p:nvSpPr>
          <p:spPr bwMode="auto">
            <a:xfrm>
              <a:off x="4225" y="1657"/>
              <a:ext cx="598"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9" name="Group 264">
              <a:extLst>
                <a:ext uri="{FF2B5EF4-FFF2-40B4-BE49-F238E27FC236}">
                  <a16:creationId xmlns:a16="http://schemas.microsoft.com/office/drawing/2014/main" id="{728FB70D-B8C3-4144-A7F8-79DB8C4D3912}"/>
                </a:ext>
              </a:extLst>
            </p:cNvPr>
            <p:cNvGrpSpPr>
              <a:grpSpLocks/>
            </p:cNvGrpSpPr>
            <p:nvPr/>
          </p:nvGrpSpPr>
          <p:grpSpPr bwMode="auto">
            <a:xfrm>
              <a:off x="4735" y="1627"/>
              <a:ext cx="582" cy="151"/>
              <a:chOff x="614" y="2568"/>
              <a:chExt cx="725" cy="139"/>
            </a:xfrm>
          </p:grpSpPr>
          <p:sp>
            <p:nvSpPr>
              <p:cNvPr id="345" name="AutoShape 265">
                <a:extLst>
                  <a:ext uri="{FF2B5EF4-FFF2-40B4-BE49-F238E27FC236}">
                    <a16:creationId xmlns:a16="http://schemas.microsoft.com/office/drawing/2014/main" id="{9808E07C-F46D-5A42-B61A-CD12271FD447}"/>
                  </a:ext>
                </a:extLst>
              </p:cNvPr>
              <p:cNvSpPr>
                <a:spLocks noChangeArrowheads="1"/>
              </p:cNvSpPr>
              <p:nvPr/>
            </p:nvSpPr>
            <p:spPr bwMode="auto">
              <a:xfrm>
                <a:off x="617" y="2568"/>
                <a:ext cx="712"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6" name="AutoShape 266">
                <a:extLst>
                  <a:ext uri="{FF2B5EF4-FFF2-40B4-BE49-F238E27FC236}">
                    <a16:creationId xmlns:a16="http://schemas.microsoft.com/office/drawing/2014/main" id="{1E397763-A7E9-3B43-9E37-230D905D53EC}"/>
                  </a:ext>
                </a:extLst>
              </p:cNvPr>
              <p:cNvSpPr>
                <a:spLocks noChangeArrowheads="1"/>
              </p:cNvSpPr>
              <p:nvPr/>
            </p:nvSpPr>
            <p:spPr bwMode="auto">
              <a:xfrm>
                <a:off x="634" y="2584"/>
                <a:ext cx="679"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30" name="Freeform 267">
              <a:extLst>
                <a:ext uri="{FF2B5EF4-FFF2-40B4-BE49-F238E27FC236}">
                  <a16:creationId xmlns:a16="http://schemas.microsoft.com/office/drawing/2014/main" id="{E198877E-A23F-C446-9FD8-EF7E169D1D0E}"/>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31" name="Group 268">
              <a:extLst>
                <a:ext uri="{FF2B5EF4-FFF2-40B4-BE49-F238E27FC236}">
                  <a16:creationId xmlns:a16="http://schemas.microsoft.com/office/drawing/2014/main" id="{32C62292-5B21-F945-BDA3-290907751ACF}"/>
                </a:ext>
              </a:extLst>
            </p:cNvPr>
            <p:cNvGrpSpPr>
              <a:grpSpLocks/>
            </p:cNvGrpSpPr>
            <p:nvPr/>
          </p:nvGrpSpPr>
          <p:grpSpPr bwMode="auto">
            <a:xfrm>
              <a:off x="4739" y="1327"/>
              <a:ext cx="582" cy="139"/>
              <a:chOff x="614" y="2568"/>
              <a:chExt cx="725" cy="139"/>
            </a:xfrm>
          </p:grpSpPr>
          <p:sp>
            <p:nvSpPr>
              <p:cNvPr id="343" name="AutoShape 269">
                <a:extLst>
                  <a:ext uri="{FF2B5EF4-FFF2-40B4-BE49-F238E27FC236}">
                    <a16:creationId xmlns:a16="http://schemas.microsoft.com/office/drawing/2014/main" id="{6062F8E5-CCE7-D849-ABDF-98604BDD71DB}"/>
                  </a:ext>
                </a:extLst>
              </p:cNvPr>
              <p:cNvSpPr>
                <a:spLocks noChangeArrowheads="1"/>
              </p:cNvSpPr>
              <p:nvPr/>
            </p:nvSpPr>
            <p:spPr bwMode="auto">
              <a:xfrm>
                <a:off x="612" y="2570"/>
                <a:ext cx="728"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4" name="AutoShape 270">
                <a:extLst>
                  <a:ext uri="{FF2B5EF4-FFF2-40B4-BE49-F238E27FC236}">
                    <a16:creationId xmlns:a16="http://schemas.microsoft.com/office/drawing/2014/main" id="{CD9C61B7-26D4-024E-9F02-4423C254341E}"/>
                  </a:ext>
                </a:extLst>
              </p:cNvPr>
              <p:cNvSpPr>
                <a:spLocks noChangeArrowheads="1"/>
              </p:cNvSpPr>
              <p:nvPr/>
            </p:nvSpPr>
            <p:spPr bwMode="auto">
              <a:xfrm>
                <a:off x="629"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32" name="Rectangle 271">
              <a:extLst>
                <a:ext uri="{FF2B5EF4-FFF2-40B4-BE49-F238E27FC236}">
                  <a16:creationId xmlns:a16="http://schemas.microsoft.com/office/drawing/2014/main" id="{22D906A4-17C6-5046-BFBE-1C4A750613C6}"/>
                </a:ext>
              </a:extLst>
            </p:cNvPr>
            <p:cNvSpPr>
              <a:spLocks noChangeArrowheads="1"/>
            </p:cNvSpPr>
            <p:nvPr/>
          </p:nvSpPr>
          <p:spPr bwMode="auto">
            <a:xfrm>
              <a:off x="5250" y="429"/>
              <a:ext cx="66"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3" name="Freeform 272">
              <a:extLst>
                <a:ext uri="{FF2B5EF4-FFF2-40B4-BE49-F238E27FC236}">
                  <a16:creationId xmlns:a16="http://schemas.microsoft.com/office/drawing/2014/main" id="{0B0D781B-6415-EA42-9E3F-79EBC4E11BA1}"/>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4" name="Freeform 273">
              <a:extLst>
                <a:ext uri="{FF2B5EF4-FFF2-40B4-BE49-F238E27FC236}">
                  <a16:creationId xmlns:a16="http://schemas.microsoft.com/office/drawing/2014/main" id="{AE06AE89-DFA2-2C4A-9EDA-9781327232F9}"/>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5" name="Oval 274">
              <a:extLst>
                <a:ext uri="{FF2B5EF4-FFF2-40B4-BE49-F238E27FC236}">
                  <a16:creationId xmlns:a16="http://schemas.microsoft.com/office/drawing/2014/main" id="{BA3E6436-5E11-6D45-B846-5CBD6F142809}"/>
                </a:ext>
              </a:extLst>
            </p:cNvPr>
            <p:cNvSpPr>
              <a:spLocks noChangeArrowheads="1"/>
            </p:cNvSpPr>
            <p:nvPr/>
          </p:nvSpPr>
          <p:spPr bwMode="auto">
            <a:xfrm>
              <a:off x="5519" y="2610"/>
              <a:ext cx="46"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6" name="Freeform 275">
              <a:extLst>
                <a:ext uri="{FF2B5EF4-FFF2-40B4-BE49-F238E27FC236}">
                  <a16:creationId xmlns:a16="http://schemas.microsoft.com/office/drawing/2014/main" id="{D0B77E4D-88D1-0A4F-BDC8-0708C0203EF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7" name="AutoShape 276">
              <a:extLst>
                <a:ext uri="{FF2B5EF4-FFF2-40B4-BE49-F238E27FC236}">
                  <a16:creationId xmlns:a16="http://schemas.microsoft.com/office/drawing/2014/main" id="{15E12929-7F3D-6C4D-AB25-6797773BEBF5}"/>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8" name="AutoShape 277">
              <a:extLst>
                <a:ext uri="{FF2B5EF4-FFF2-40B4-BE49-F238E27FC236}">
                  <a16:creationId xmlns:a16="http://schemas.microsoft.com/office/drawing/2014/main" id="{1A9C7A0A-58EB-FE41-A25E-2723CB8CB4C8}"/>
                </a:ext>
              </a:extLst>
            </p:cNvPr>
            <p:cNvSpPr>
              <a:spLocks noChangeArrowheads="1"/>
            </p:cNvSpPr>
            <p:nvPr/>
          </p:nvSpPr>
          <p:spPr bwMode="auto">
            <a:xfrm>
              <a:off x="4206" y="2712"/>
              <a:ext cx="1070"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9" name="Oval 278">
              <a:extLst>
                <a:ext uri="{FF2B5EF4-FFF2-40B4-BE49-F238E27FC236}">
                  <a16:creationId xmlns:a16="http://schemas.microsoft.com/office/drawing/2014/main" id="{20851815-EFF7-6744-9B9A-E3A5840B29CA}"/>
                </a:ext>
              </a:extLst>
            </p:cNvPr>
            <p:cNvSpPr>
              <a:spLocks noChangeArrowheads="1"/>
            </p:cNvSpPr>
            <p:nvPr/>
          </p:nvSpPr>
          <p:spPr bwMode="auto">
            <a:xfrm>
              <a:off x="4304" y="2384"/>
              <a:ext cx="164"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0" name="Oval 279">
              <a:extLst>
                <a:ext uri="{FF2B5EF4-FFF2-40B4-BE49-F238E27FC236}">
                  <a16:creationId xmlns:a16="http://schemas.microsoft.com/office/drawing/2014/main" id="{03423A8B-1E04-524E-85D4-24AD4CC63C7A}"/>
                </a:ext>
              </a:extLst>
            </p:cNvPr>
            <p:cNvSpPr>
              <a:spLocks noChangeArrowheads="1"/>
            </p:cNvSpPr>
            <p:nvPr/>
          </p:nvSpPr>
          <p:spPr bwMode="auto">
            <a:xfrm>
              <a:off x="4488" y="2384"/>
              <a:ext cx="158"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41" name="Oval 280">
              <a:extLst>
                <a:ext uri="{FF2B5EF4-FFF2-40B4-BE49-F238E27FC236}">
                  <a16:creationId xmlns:a16="http://schemas.microsoft.com/office/drawing/2014/main" id="{49A5EE85-1C7C-5E43-A0F4-AB07856989B7}"/>
                </a:ext>
              </a:extLst>
            </p:cNvPr>
            <p:cNvSpPr>
              <a:spLocks noChangeArrowheads="1"/>
            </p:cNvSpPr>
            <p:nvPr/>
          </p:nvSpPr>
          <p:spPr bwMode="auto">
            <a:xfrm>
              <a:off x="4659" y="2378"/>
              <a:ext cx="158"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2" name="Rectangle 281">
              <a:extLst>
                <a:ext uri="{FF2B5EF4-FFF2-40B4-BE49-F238E27FC236}">
                  <a16:creationId xmlns:a16="http://schemas.microsoft.com/office/drawing/2014/main" id="{07BF6B67-D2A7-0240-B19B-6E37F622440E}"/>
                </a:ext>
              </a:extLst>
            </p:cNvPr>
            <p:cNvSpPr>
              <a:spLocks noChangeArrowheads="1"/>
            </p:cNvSpPr>
            <p:nvPr/>
          </p:nvSpPr>
          <p:spPr bwMode="auto">
            <a:xfrm>
              <a:off x="5059" y="1836"/>
              <a:ext cx="85" cy="763"/>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351" name="Group 249">
            <a:extLst>
              <a:ext uri="{FF2B5EF4-FFF2-40B4-BE49-F238E27FC236}">
                <a16:creationId xmlns:a16="http://schemas.microsoft.com/office/drawing/2014/main" id="{5F565DF6-5AC8-8F43-B52D-A0481F7955A6}"/>
              </a:ext>
            </a:extLst>
          </p:cNvPr>
          <p:cNvGrpSpPr>
            <a:grpSpLocks/>
          </p:cNvGrpSpPr>
          <p:nvPr/>
        </p:nvGrpSpPr>
        <p:grpSpPr bwMode="auto">
          <a:xfrm>
            <a:off x="7550944" y="3671376"/>
            <a:ext cx="342900" cy="636587"/>
            <a:chOff x="4140" y="429"/>
            <a:chExt cx="1425" cy="2396"/>
          </a:xfrm>
        </p:grpSpPr>
        <p:sp>
          <p:nvSpPr>
            <p:cNvPr id="352" name="Freeform 250">
              <a:extLst>
                <a:ext uri="{FF2B5EF4-FFF2-40B4-BE49-F238E27FC236}">
                  <a16:creationId xmlns:a16="http://schemas.microsoft.com/office/drawing/2014/main" id="{F46730D3-05BE-BA48-B9D2-49802E62491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3" name="Rectangle 251">
              <a:extLst>
                <a:ext uri="{FF2B5EF4-FFF2-40B4-BE49-F238E27FC236}">
                  <a16:creationId xmlns:a16="http://schemas.microsoft.com/office/drawing/2014/main" id="{5D21E0FA-D306-5E46-B041-EBB282A9FA80}"/>
                </a:ext>
              </a:extLst>
            </p:cNvPr>
            <p:cNvSpPr>
              <a:spLocks noChangeArrowheads="1"/>
            </p:cNvSpPr>
            <p:nvPr/>
          </p:nvSpPr>
          <p:spPr bwMode="auto">
            <a:xfrm>
              <a:off x="4206"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54" name="Freeform 252">
              <a:extLst>
                <a:ext uri="{FF2B5EF4-FFF2-40B4-BE49-F238E27FC236}">
                  <a16:creationId xmlns:a16="http://schemas.microsoft.com/office/drawing/2014/main" id="{2A5442FE-6672-9343-A1C4-6E532FBC824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5" name="Freeform 253">
              <a:extLst>
                <a:ext uri="{FF2B5EF4-FFF2-40B4-BE49-F238E27FC236}">
                  <a16:creationId xmlns:a16="http://schemas.microsoft.com/office/drawing/2014/main" id="{4014C987-CFC8-F54C-85D9-FD99FD20B16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6" name="Rectangle 254">
              <a:extLst>
                <a:ext uri="{FF2B5EF4-FFF2-40B4-BE49-F238E27FC236}">
                  <a16:creationId xmlns:a16="http://schemas.microsoft.com/office/drawing/2014/main" id="{7C3B826F-7EA4-6144-9A0F-AC8C0662BD1B}"/>
                </a:ext>
              </a:extLst>
            </p:cNvPr>
            <p:cNvSpPr>
              <a:spLocks noChangeArrowheads="1"/>
            </p:cNvSpPr>
            <p:nvPr/>
          </p:nvSpPr>
          <p:spPr bwMode="auto">
            <a:xfrm>
              <a:off x="4213" y="692"/>
              <a:ext cx="594"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57" name="Group 255">
              <a:extLst>
                <a:ext uri="{FF2B5EF4-FFF2-40B4-BE49-F238E27FC236}">
                  <a16:creationId xmlns:a16="http://schemas.microsoft.com/office/drawing/2014/main" id="{93783D4B-005D-CE41-BF2D-F79E33B5C669}"/>
                </a:ext>
              </a:extLst>
            </p:cNvPr>
            <p:cNvGrpSpPr>
              <a:grpSpLocks/>
            </p:cNvGrpSpPr>
            <p:nvPr/>
          </p:nvGrpSpPr>
          <p:grpSpPr bwMode="auto">
            <a:xfrm>
              <a:off x="4749" y="668"/>
              <a:ext cx="581" cy="145"/>
              <a:chOff x="614" y="2568"/>
              <a:chExt cx="725" cy="139"/>
            </a:xfrm>
          </p:grpSpPr>
          <p:sp>
            <p:nvSpPr>
              <p:cNvPr id="382" name="AutoShape 256">
                <a:extLst>
                  <a:ext uri="{FF2B5EF4-FFF2-40B4-BE49-F238E27FC236}">
                    <a16:creationId xmlns:a16="http://schemas.microsoft.com/office/drawing/2014/main" id="{0C21CAF6-EC48-1444-A567-C9AF165AD7BE}"/>
                  </a:ext>
                </a:extLst>
              </p:cNvPr>
              <p:cNvSpPr>
                <a:spLocks noChangeArrowheads="1"/>
              </p:cNvSpPr>
              <p:nvPr/>
            </p:nvSpPr>
            <p:spPr bwMode="auto">
              <a:xfrm>
                <a:off x="611" y="2568"/>
                <a:ext cx="724"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83" name="AutoShape 257">
                <a:extLst>
                  <a:ext uri="{FF2B5EF4-FFF2-40B4-BE49-F238E27FC236}">
                    <a16:creationId xmlns:a16="http://schemas.microsoft.com/office/drawing/2014/main" id="{E2F1CCC3-3B79-DA4A-B418-FFBBB99E0934}"/>
                  </a:ext>
                </a:extLst>
              </p:cNvPr>
              <p:cNvSpPr>
                <a:spLocks noChangeArrowheads="1"/>
              </p:cNvSpPr>
              <p:nvPr/>
            </p:nvSpPr>
            <p:spPr bwMode="auto">
              <a:xfrm>
                <a:off x="628" y="2585"/>
                <a:ext cx="692"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58" name="Rectangle 258">
              <a:extLst>
                <a:ext uri="{FF2B5EF4-FFF2-40B4-BE49-F238E27FC236}">
                  <a16:creationId xmlns:a16="http://schemas.microsoft.com/office/drawing/2014/main" id="{DB6401DB-2103-EF4C-A516-65337633EFBD}"/>
                </a:ext>
              </a:extLst>
            </p:cNvPr>
            <p:cNvSpPr>
              <a:spLocks noChangeArrowheads="1"/>
            </p:cNvSpPr>
            <p:nvPr/>
          </p:nvSpPr>
          <p:spPr bwMode="auto">
            <a:xfrm>
              <a:off x="4226" y="1021"/>
              <a:ext cx="594"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59" name="Group 259">
              <a:extLst>
                <a:ext uri="{FF2B5EF4-FFF2-40B4-BE49-F238E27FC236}">
                  <a16:creationId xmlns:a16="http://schemas.microsoft.com/office/drawing/2014/main" id="{8FBDCEEB-DA87-F749-BF4B-DE3E2D1B6229}"/>
                </a:ext>
              </a:extLst>
            </p:cNvPr>
            <p:cNvGrpSpPr>
              <a:grpSpLocks/>
            </p:cNvGrpSpPr>
            <p:nvPr/>
          </p:nvGrpSpPr>
          <p:grpSpPr bwMode="auto">
            <a:xfrm>
              <a:off x="4747" y="994"/>
              <a:ext cx="581" cy="134"/>
              <a:chOff x="614" y="2568"/>
              <a:chExt cx="725" cy="139"/>
            </a:xfrm>
          </p:grpSpPr>
          <p:sp>
            <p:nvSpPr>
              <p:cNvPr id="380" name="AutoShape 260">
                <a:extLst>
                  <a:ext uri="{FF2B5EF4-FFF2-40B4-BE49-F238E27FC236}">
                    <a16:creationId xmlns:a16="http://schemas.microsoft.com/office/drawing/2014/main" id="{255465CA-6A3C-B64B-857C-EAD47420A9D1}"/>
                  </a:ext>
                </a:extLst>
              </p:cNvPr>
              <p:cNvSpPr>
                <a:spLocks noChangeArrowheads="1"/>
              </p:cNvSpPr>
              <p:nvPr/>
            </p:nvSpPr>
            <p:spPr bwMode="auto">
              <a:xfrm>
                <a:off x="614" y="2571"/>
                <a:ext cx="724"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81" name="AutoShape 261">
                <a:extLst>
                  <a:ext uri="{FF2B5EF4-FFF2-40B4-BE49-F238E27FC236}">
                    <a16:creationId xmlns:a16="http://schemas.microsoft.com/office/drawing/2014/main" id="{1FEAA23A-541E-FD4B-B66B-8E6229D7401F}"/>
                  </a:ext>
                </a:extLst>
              </p:cNvPr>
              <p:cNvSpPr>
                <a:spLocks noChangeArrowheads="1"/>
              </p:cNvSpPr>
              <p:nvPr/>
            </p:nvSpPr>
            <p:spPr bwMode="auto">
              <a:xfrm>
                <a:off x="622" y="2589"/>
                <a:ext cx="692"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0" name="Rectangle 262">
              <a:extLst>
                <a:ext uri="{FF2B5EF4-FFF2-40B4-BE49-F238E27FC236}">
                  <a16:creationId xmlns:a16="http://schemas.microsoft.com/office/drawing/2014/main" id="{B78EE2EC-297B-674E-BC9E-AF2A079A0EE9}"/>
                </a:ext>
              </a:extLst>
            </p:cNvPr>
            <p:cNvSpPr>
              <a:spLocks noChangeArrowheads="1"/>
            </p:cNvSpPr>
            <p:nvPr/>
          </p:nvSpPr>
          <p:spPr bwMode="auto">
            <a:xfrm>
              <a:off x="4219" y="1355"/>
              <a:ext cx="594"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1" name="Rectangle 263">
              <a:extLst>
                <a:ext uri="{FF2B5EF4-FFF2-40B4-BE49-F238E27FC236}">
                  <a16:creationId xmlns:a16="http://schemas.microsoft.com/office/drawing/2014/main" id="{BB43DCC3-AACE-2547-BB94-7B16A8FBC7B4}"/>
                </a:ext>
              </a:extLst>
            </p:cNvPr>
            <p:cNvSpPr>
              <a:spLocks noChangeArrowheads="1"/>
            </p:cNvSpPr>
            <p:nvPr/>
          </p:nvSpPr>
          <p:spPr bwMode="auto">
            <a:xfrm>
              <a:off x="4226" y="1654"/>
              <a:ext cx="600"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62" name="Group 264">
              <a:extLst>
                <a:ext uri="{FF2B5EF4-FFF2-40B4-BE49-F238E27FC236}">
                  <a16:creationId xmlns:a16="http://schemas.microsoft.com/office/drawing/2014/main" id="{BE9FAFEA-3207-7B40-8DCF-C51EC50CFD36}"/>
                </a:ext>
              </a:extLst>
            </p:cNvPr>
            <p:cNvGrpSpPr>
              <a:grpSpLocks/>
            </p:cNvGrpSpPr>
            <p:nvPr/>
          </p:nvGrpSpPr>
          <p:grpSpPr bwMode="auto">
            <a:xfrm>
              <a:off x="4735" y="1627"/>
              <a:ext cx="582" cy="151"/>
              <a:chOff x="614" y="2568"/>
              <a:chExt cx="725" cy="139"/>
            </a:xfrm>
          </p:grpSpPr>
          <p:sp>
            <p:nvSpPr>
              <p:cNvPr id="378" name="AutoShape 265">
                <a:extLst>
                  <a:ext uri="{FF2B5EF4-FFF2-40B4-BE49-F238E27FC236}">
                    <a16:creationId xmlns:a16="http://schemas.microsoft.com/office/drawing/2014/main" id="{D5B1C960-9726-DC4E-8122-147912CFA6A0}"/>
                  </a:ext>
                </a:extLst>
              </p:cNvPr>
              <p:cNvSpPr>
                <a:spLocks noChangeArrowheads="1"/>
              </p:cNvSpPr>
              <p:nvPr/>
            </p:nvSpPr>
            <p:spPr bwMode="auto">
              <a:xfrm>
                <a:off x="612" y="2576"/>
                <a:ext cx="715" cy="13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9" name="AutoShape 266">
                <a:extLst>
                  <a:ext uri="{FF2B5EF4-FFF2-40B4-BE49-F238E27FC236}">
                    <a16:creationId xmlns:a16="http://schemas.microsoft.com/office/drawing/2014/main" id="{5733F569-CE15-F34F-BD6D-ADB63FE00EAE}"/>
                  </a:ext>
                </a:extLst>
              </p:cNvPr>
              <p:cNvSpPr>
                <a:spLocks noChangeArrowheads="1"/>
              </p:cNvSpPr>
              <p:nvPr/>
            </p:nvSpPr>
            <p:spPr bwMode="auto">
              <a:xfrm>
                <a:off x="629" y="2587"/>
                <a:ext cx="68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3" name="Freeform 267">
              <a:extLst>
                <a:ext uri="{FF2B5EF4-FFF2-40B4-BE49-F238E27FC236}">
                  <a16:creationId xmlns:a16="http://schemas.microsoft.com/office/drawing/2014/main" id="{C1F7D361-20D4-6449-A457-1CFA8ABB1EF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64" name="Group 268">
              <a:extLst>
                <a:ext uri="{FF2B5EF4-FFF2-40B4-BE49-F238E27FC236}">
                  <a16:creationId xmlns:a16="http://schemas.microsoft.com/office/drawing/2014/main" id="{C722D5CE-FFF5-B04A-B766-E46D8B6F7B63}"/>
                </a:ext>
              </a:extLst>
            </p:cNvPr>
            <p:cNvGrpSpPr>
              <a:grpSpLocks/>
            </p:cNvGrpSpPr>
            <p:nvPr/>
          </p:nvGrpSpPr>
          <p:grpSpPr bwMode="auto">
            <a:xfrm>
              <a:off x="4739" y="1327"/>
              <a:ext cx="582" cy="139"/>
              <a:chOff x="614" y="2568"/>
              <a:chExt cx="725" cy="139"/>
            </a:xfrm>
          </p:grpSpPr>
          <p:sp>
            <p:nvSpPr>
              <p:cNvPr id="376" name="AutoShape 269">
                <a:extLst>
                  <a:ext uri="{FF2B5EF4-FFF2-40B4-BE49-F238E27FC236}">
                    <a16:creationId xmlns:a16="http://schemas.microsoft.com/office/drawing/2014/main" id="{67DF6ED1-AA32-5447-9FDE-2404636986DC}"/>
                  </a:ext>
                </a:extLst>
              </p:cNvPr>
              <p:cNvSpPr>
                <a:spLocks noChangeArrowheads="1"/>
              </p:cNvSpPr>
              <p:nvPr/>
            </p:nvSpPr>
            <p:spPr bwMode="auto">
              <a:xfrm>
                <a:off x="616" y="2566"/>
                <a:ext cx="723" cy="14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7" name="AutoShape 270">
                <a:extLst>
                  <a:ext uri="{FF2B5EF4-FFF2-40B4-BE49-F238E27FC236}">
                    <a16:creationId xmlns:a16="http://schemas.microsoft.com/office/drawing/2014/main" id="{90A9D118-8880-C54A-BBC7-CE7D1B848DF4}"/>
                  </a:ext>
                </a:extLst>
              </p:cNvPr>
              <p:cNvSpPr>
                <a:spLocks noChangeArrowheads="1"/>
              </p:cNvSpPr>
              <p:nvPr/>
            </p:nvSpPr>
            <p:spPr bwMode="auto">
              <a:xfrm>
                <a:off x="632"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5" name="Rectangle 271">
              <a:extLst>
                <a:ext uri="{FF2B5EF4-FFF2-40B4-BE49-F238E27FC236}">
                  <a16:creationId xmlns:a16="http://schemas.microsoft.com/office/drawing/2014/main" id="{A690A284-3B4A-7F46-B9EF-C8E5D372CA38}"/>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6" name="Freeform 272">
              <a:extLst>
                <a:ext uri="{FF2B5EF4-FFF2-40B4-BE49-F238E27FC236}">
                  <a16:creationId xmlns:a16="http://schemas.microsoft.com/office/drawing/2014/main" id="{FAE0BC8A-CB61-E247-8129-A06A780489FE}"/>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7" name="Freeform 273">
              <a:extLst>
                <a:ext uri="{FF2B5EF4-FFF2-40B4-BE49-F238E27FC236}">
                  <a16:creationId xmlns:a16="http://schemas.microsoft.com/office/drawing/2014/main" id="{8A349497-6444-AD48-9247-E4C5739B5DF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8" name="Oval 274">
              <a:extLst>
                <a:ext uri="{FF2B5EF4-FFF2-40B4-BE49-F238E27FC236}">
                  <a16:creationId xmlns:a16="http://schemas.microsoft.com/office/drawing/2014/main" id="{BDC79C41-E09A-2443-BDEC-2A6F17C644C3}"/>
                </a:ext>
              </a:extLst>
            </p:cNvPr>
            <p:cNvSpPr>
              <a:spLocks noChangeArrowheads="1"/>
            </p:cNvSpPr>
            <p:nvPr/>
          </p:nvSpPr>
          <p:spPr bwMode="auto">
            <a:xfrm>
              <a:off x="5519" y="2610"/>
              <a:ext cx="46"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9" name="Freeform 275">
              <a:extLst>
                <a:ext uri="{FF2B5EF4-FFF2-40B4-BE49-F238E27FC236}">
                  <a16:creationId xmlns:a16="http://schemas.microsoft.com/office/drawing/2014/main" id="{0473CFC7-92BF-8940-AF0E-19B054B5A1A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70" name="AutoShape 276">
              <a:extLst>
                <a:ext uri="{FF2B5EF4-FFF2-40B4-BE49-F238E27FC236}">
                  <a16:creationId xmlns:a16="http://schemas.microsoft.com/office/drawing/2014/main" id="{1969FD72-203F-C144-87E3-567866526888}"/>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1" name="AutoShape 277">
              <a:extLst>
                <a:ext uri="{FF2B5EF4-FFF2-40B4-BE49-F238E27FC236}">
                  <a16:creationId xmlns:a16="http://schemas.microsoft.com/office/drawing/2014/main" id="{2CDDCA63-AFD3-484C-B3ED-91A6C8F4AEED}"/>
                </a:ext>
              </a:extLst>
            </p:cNvPr>
            <p:cNvSpPr>
              <a:spLocks noChangeArrowheads="1"/>
            </p:cNvSpPr>
            <p:nvPr/>
          </p:nvSpPr>
          <p:spPr bwMode="auto">
            <a:xfrm>
              <a:off x="4206" y="2711"/>
              <a:ext cx="1069"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2" name="Oval 278">
              <a:extLst>
                <a:ext uri="{FF2B5EF4-FFF2-40B4-BE49-F238E27FC236}">
                  <a16:creationId xmlns:a16="http://schemas.microsoft.com/office/drawing/2014/main" id="{54DEE2B5-F030-E44E-B87D-CD1F5CA57B37}"/>
                </a:ext>
              </a:extLst>
            </p:cNvPr>
            <p:cNvSpPr>
              <a:spLocks noChangeArrowheads="1"/>
            </p:cNvSpPr>
            <p:nvPr/>
          </p:nvSpPr>
          <p:spPr bwMode="auto">
            <a:xfrm>
              <a:off x="4305" y="2383"/>
              <a:ext cx="165"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3" name="Oval 279">
              <a:extLst>
                <a:ext uri="{FF2B5EF4-FFF2-40B4-BE49-F238E27FC236}">
                  <a16:creationId xmlns:a16="http://schemas.microsoft.com/office/drawing/2014/main" id="{25DBA9D9-B221-EA4B-8D68-29FEF58A9043}"/>
                </a:ext>
              </a:extLst>
            </p:cNvPr>
            <p:cNvSpPr>
              <a:spLocks noChangeArrowheads="1"/>
            </p:cNvSpPr>
            <p:nvPr/>
          </p:nvSpPr>
          <p:spPr bwMode="auto">
            <a:xfrm>
              <a:off x="4483" y="2383"/>
              <a:ext cx="165"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74" name="Oval 280">
              <a:extLst>
                <a:ext uri="{FF2B5EF4-FFF2-40B4-BE49-F238E27FC236}">
                  <a16:creationId xmlns:a16="http://schemas.microsoft.com/office/drawing/2014/main" id="{C222FC8B-E674-3645-9289-8BBF6B062A1E}"/>
                </a:ext>
              </a:extLst>
            </p:cNvPr>
            <p:cNvSpPr>
              <a:spLocks noChangeArrowheads="1"/>
            </p:cNvSpPr>
            <p:nvPr/>
          </p:nvSpPr>
          <p:spPr bwMode="auto">
            <a:xfrm>
              <a:off x="4661" y="2383"/>
              <a:ext cx="158"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5" name="Rectangle 281">
              <a:extLst>
                <a:ext uri="{FF2B5EF4-FFF2-40B4-BE49-F238E27FC236}">
                  <a16:creationId xmlns:a16="http://schemas.microsoft.com/office/drawing/2014/main" id="{24E8831C-4EF1-484C-A81B-D543074B80EF}"/>
                </a:ext>
              </a:extLst>
            </p:cNvPr>
            <p:cNvSpPr>
              <a:spLocks noChangeArrowheads="1"/>
            </p:cNvSpPr>
            <p:nvPr/>
          </p:nvSpPr>
          <p:spPr bwMode="auto">
            <a:xfrm>
              <a:off x="5064" y="1833"/>
              <a:ext cx="79" cy="765"/>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84" name="TextBox 182">
            <a:extLst>
              <a:ext uri="{FF2B5EF4-FFF2-40B4-BE49-F238E27FC236}">
                <a16:creationId xmlns:a16="http://schemas.microsoft.com/office/drawing/2014/main" id="{BD6D333C-911B-244D-8202-FCB19852A18F}"/>
              </a:ext>
            </a:extLst>
          </p:cNvPr>
          <p:cNvSpPr txBox="1">
            <a:spLocks noChangeArrowheads="1"/>
          </p:cNvSpPr>
          <p:nvPr/>
        </p:nvSpPr>
        <p:spPr bwMode="auto">
          <a:xfrm>
            <a:off x="5607844" y="6073263"/>
            <a:ext cx="1420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a:solidFill>
                  <a:srgbClr val="000000"/>
                </a:solidFill>
                <a:latin typeface="Arial Narrow" panose="020B0604020202020204" pitchFamily="34" charset="0"/>
                <a:cs typeface="Arial"/>
              </a:rPr>
              <a:t>KingCDN.com</a:t>
            </a:r>
            <a:endParaRPr lang="en-US" altLang="en-US" sz="1800" i="1">
              <a:solidFill>
                <a:srgbClr val="000000"/>
              </a:solidFill>
              <a:latin typeface="Arial Narrow" panose="020B0604020202020204" pitchFamily="34" charset="0"/>
              <a:cs typeface="Arial"/>
            </a:endParaRPr>
          </a:p>
        </p:txBody>
      </p:sp>
      <p:pic>
        <p:nvPicPr>
          <p:cNvPr id="385" name="Picture 7" descr="Bob">
            <a:extLst>
              <a:ext uri="{FF2B5EF4-FFF2-40B4-BE49-F238E27FC236}">
                <a16:creationId xmlns:a16="http://schemas.microsoft.com/office/drawing/2014/main" id="{90ED42D1-C148-ED47-833B-0963EA878A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87369" y="2274376"/>
            <a:ext cx="533400" cy="544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86" name="Group 385">
            <a:extLst>
              <a:ext uri="{FF2B5EF4-FFF2-40B4-BE49-F238E27FC236}">
                <a16:creationId xmlns:a16="http://schemas.microsoft.com/office/drawing/2014/main" id="{035EE262-4E26-6A4E-868C-00FFE64716F6}"/>
              </a:ext>
            </a:extLst>
          </p:cNvPr>
          <p:cNvGrpSpPr>
            <a:grpSpLocks/>
          </p:cNvGrpSpPr>
          <p:nvPr/>
        </p:nvGrpSpPr>
        <p:grpSpPr bwMode="auto">
          <a:xfrm>
            <a:off x="4318794" y="2918901"/>
            <a:ext cx="1628775" cy="1063625"/>
            <a:chOff x="1490926" y="3037262"/>
            <a:chExt cx="1628976" cy="1063042"/>
          </a:xfrm>
        </p:grpSpPr>
        <p:cxnSp>
          <p:nvCxnSpPr>
            <p:cNvPr id="387" name="Straight Arrow Connector 44">
              <a:extLst>
                <a:ext uri="{FF2B5EF4-FFF2-40B4-BE49-F238E27FC236}">
                  <a16:creationId xmlns:a16="http://schemas.microsoft.com/office/drawing/2014/main" id="{EC9B7F0F-F8C6-764B-9846-0689779FD289}"/>
                </a:ext>
              </a:extLst>
            </p:cNvPr>
            <p:cNvCxnSpPr>
              <a:cxnSpLocks noChangeShapeType="1"/>
            </p:cNvCxnSpPr>
            <p:nvPr/>
          </p:nvCxnSpPr>
          <p:spPr bwMode="auto">
            <a:xfrm flipH="1">
              <a:off x="1490926" y="3037262"/>
              <a:ext cx="1628976" cy="1063042"/>
            </a:xfrm>
            <a:prstGeom prst="straightConnector1">
              <a:avLst/>
            </a:prstGeom>
            <a:noFill/>
            <a:ln w="25400">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8" name="Group 61441">
              <a:extLst>
                <a:ext uri="{FF2B5EF4-FFF2-40B4-BE49-F238E27FC236}">
                  <a16:creationId xmlns:a16="http://schemas.microsoft.com/office/drawing/2014/main" id="{4D1DC8B6-C122-E74D-B508-03D946281A33}"/>
                </a:ext>
              </a:extLst>
            </p:cNvPr>
            <p:cNvGrpSpPr>
              <a:grpSpLocks/>
            </p:cNvGrpSpPr>
            <p:nvPr/>
          </p:nvGrpSpPr>
          <p:grpSpPr bwMode="auto">
            <a:xfrm>
              <a:off x="2056927" y="3410016"/>
              <a:ext cx="317511" cy="345125"/>
              <a:chOff x="7454630" y="3313376"/>
              <a:chExt cx="317511" cy="345125"/>
            </a:xfrm>
          </p:grpSpPr>
          <p:sp>
            <p:nvSpPr>
              <p:cNvPr id="389" name="Oval 61440">
                <a:extLst>
                  <a:ext uri="{FF2B5EF4-FFF2-40B4-BE49-F238E27FC236}">
                    <a16:creationId xmlns:a16="http://schemas.microsoft.com/office/drawing/2014/main" id="{93EDCA37-C24D-8F44-9E75-91521C6D30A0}"/>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0" name="TextBox 61439">
                <a:extLst>
                  <a:ext uri="{FF2B5EF4-FFF2-40B4-BE49-F238E27FC236}">
                    <a16:creationId xmlns:a16="http://schemas.microsoft.com/office/drawing/2014/main" id="{393991E9-81AE-214E-AF23-8915E8568B86}"/>
                  </a:ext>
                </a:extLst>
              </p:cNvPr>
              <p:cNvSpPr txBox="1">
                <a:spLocks noChangeArrowheads="1"/>
              </p:cNvSpPr>
              <p:nvPr/>
            </p:nvSpPr>
            <p:spPr bwMode="auto">
              <a:xfrm>
                <a:off x="7454630" y="3313376"/>
                <a:ext cx="298817" cy="338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grpSp>
      </p:grpSp>
      <p:sp>
        <p:nvSpPr>
          <p:cNvPr id="391" name="TextBox 390">
            <a:extLst>
              <a:ext uri="{FF2B5EF4-FFF2-40B4-BE49-F238E27FC236}">
                <a16:creationId xmlns:a16="http://schemas.microsoft.com/office/drawing/2014/main" id="{952FF972-4062-FC46-876F-F05487F2DE5B}"/>
              </a:ext>
            </a:extLst>
          </p:cNvPr>
          <p:cNvSpPr txBox="1">
            <a:spLocks noChangeArrowheads="1"/>
          </p:cNvSpPr>
          <p:nvPr/>
        </p:nvSpPr>
        <p:spPr bwMode="auto">
          <a:xfrm>
            <a:off x="3091656" y="2344226"/>
            <a:ext cx="286226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ts val="200"/>
              </a:spcBef>
              <a:spcAft>
                <a:spcPct val="0"/>
              </a:spcAft>
              <a:buClr>
                <a:srgbClr val="3333CC"/>
              </a:buClr>
              <a:buSzPct val="85000"/>
              <a:buFont typeface="ZapfDingbats" charset="2"/>
              <a:buNone/>
            </a:pPr>
            <a:r>
              <a:rPr lang="en-US" altLang="en-US" sz="1600">
                <a:solidFill>
                  <a:srgbClr val="000000"/>
                </a:solidFill>
                <a:latin typeface="Arial Narrow" panose="020B0604020202020204" pitchFamily="34" charset="0"/>
                <a:cs typeface="Arial"/>
              </a:rPr>
              <a:t>1. Bob gets URL for video http://netcinema.com/6Y7B23V</a:t>
            </a:r>
          </a:p>
          <a:p>
            <a:pPr eaLnBrk="0" fontAlgn="base" hangingPunct="0">
              <a:spcBef>
                <a:spcPts val="200"/>
              </a:spcBef>
              <a:spcAft>
                <a:spcPct val="0"/>
              </a:spcAft>
              <a:buClr>
                <a:srgbClr val="3333CC"/>
              </a:buClr>
              <a:buSzPct val="85000"/>
              <a:buFont typeface="ZapfDingbats" charset="2"/>
              <a:buNone/>
            </a:pPr>
            <a:r>
              <a:rPr lang="en-US" altLang="en-US" sz="1600">
                <a:solidFill>
                  <a:srgbClr val="000000"/>
                </a:solidFill>
                <a:latin typeface="Arial Narrow" panose="020B0604020202020204" pitchFamily="34" charset="0"/>
                <a:cs typeface="Arial"/>
              </a:rPr>
              <a:t>from netcinema.com web page</a:t>
            </a:r>
          </a:p>
        </p:txBody>
      </p:sp>
      <p:grpSp>
        <p:nvGrpSpPr>
          <p:cNvPr id="392" name="Group 391">
            <a:extLst>
              <a:ext uri="{FF2B5EF4-FFF2-40B4-BE49-F238E27FC236}">
                <a16:creationId xmlns:a16="http://schemas.microsoft.com/office/drawing/2014/main" id="{509E4C1F-04A2-6443-B4E4-0E71C60C619C}"/>
              </a:ext>
            </a:extLst>
          </p:cNvPr>
          <p:cNvGrpSpPr>
            <a:grpSpLocks/>
          </p:cNvGrpSpPr>
          <p:nvPr/>
        </p:nvGrpSpPr>
        <p:grpSpPr bwMode="auto">
          <a:xfrm>
            <a:off x="6747669" y="3107813"/>
            <a:ext cx="714375" cy="684213"/>
            <a:chOff x="3924463" y="3239045"/>
            <a:chExt cx="713539" cy="684908"/>
          </a:xfrm>
        </p:grpSpPr>
        <p:cxnSp>
          <p:nvCxnSpPr>
            <p:cNvPr id="393" name="Straight Arrow Connector 193">
              <a:extLst>
                <a:ext uri="{FF2B5EF4-FFF2-40B4-BE49-F238E27FC236}">
                  <a16:creationId xmlns:a16="http://schemas.microsoft.com/office/drawing/2014/main" id="{27297D97-7349-D648-9865-F56724CE1665}"/>
                </a:ext>
              </a:extLst>
            </p:cNvPr>
            <p:cNvCxnSpPr>
              <a:cxnSpLocks noChangeShapeType="1"/>
            </p:cNvCxnSpPr>
            <p:nvPr/>
          </p:nvCxnSpPr>
          <p:spPr bwMode="auto">
            <a:xfrm>
              <a:off x="3924463" y="3239045"/>
              <a:ext cx="713539" cy="684908"/>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4" name="Group 194">
              <a:extLst>
                <a:ext uri="{FF2B5EF4-FFF2-40B4-BE49-F238E27FC236}">
                  <a16:creationId xmlns:a16="http://schemas.microsoft.com/office/drawing/2014/main" id="{33C21FF6-9FB9-DD4F-B432-F3AE79608CD6}"/>
                </a:ext>
              </a:extLst>
            </p:cNvPr>
            <p:cNvGrpSpPr>
              <a:grpSpLocks/>
            </p:cNvGrpSpPr>
            <p:nvPr/>
          </p:nvGrpSpPr>
          <p:grpSpPr bwMode="auto">
            <a:xfrm>
              <a:off x="4061324" y="3293627"/>
              <a:ext cx="322117" cy="358925"/>
              <a:chOff x="7408615" y="3244352"/>
              <a:chExt cx="322117" cy="358925"/>
            </a:xfrm>
          </p:grpSpPr>
          <p:sp>
            <p:nvSpPr>
              <p:cNvPr id="395" name="Oval 195">
                <a:extLst>
                  <a:ext uri="{FF2B5EF4-FFF2-40B4-BE49-F238E27FC236}">
                    <a16:creationId xmlns:a16="http://schemas.microsoft.com/office/drawing/2014/main" id="{77F66551-33AD-D74C-AC6E-113291F2F4F0}"/>
                  </a:ext>
                </a:extLst>
              </p:cNvPr>
              <p:cNvSpPr>
                <a:spLocks noChangeArrowheads="1"/>
              </p:cNvSpPr>
              <p:nvPr/>
            </p:nvSpPr>
            <p:spPr bwMode="auto">
              <a:xfrm>
                <a:off x="7427025" y="3299570"/>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6" name="TextBox 196">
                <a:extLst>
                  <a:ext uri="{FF2B5EF4-FFF2-40B4-BE49-F238E27FC236}">
                    <a16:creationId xmlns:a16="http://schemas.microsoft.com/office/drawing/2014/main" id="{4F5F4F9E-A100-7B47-B2B2-9434ACA1D8F9}"/>
                  </a:ext>
                </a:extLst>
              </p:cNvPr>
              <p:cNvSpPr txBox="1">
                <a:spLocks noChangeArrowheads="1"/>
              </p:cNvSpPr>
              <p:nvPr/>
            </p:nvSpPr>
            <p:spPr bwMode="auto">
              <a:xfrm>
                <a:off x="7408615" y="3244352"/>
                <a:ext cx="298431" cy="338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2</a:t>
                </a:r>
              </a:p>
            </p:txBody>
          </p:sp>
        </p:grpSp>
      </p:grpSp>
      <p:sp>
        <p:nvSpPr>
          <p:cNvPr id="397" name="TextBox 396">
            <a:extLst>
              <a:ext uri="{FF2B5EF4-FFF2-40B4-BE49-F238E27FC236}">
                <a16:creationId xmlns:a16="http://schemas.microsoft.com/office/drawing/2014/main" id="{D0D222BD-F17D-CA4B-8753-02501BB64FD1}"/>
              </a:ext>
            </a:extLst>
          </p:cNvPr>
          <p:cNvSpPr txBox="1">
            <a:spLocks noChangeArrowheads="1"/>
          </p:cNvSpPr>
          <p:nvPr/>
        </p:nvSpPr>
        <p:spPr bwMode="auto">
          <a:xfrm>
            <a:off x="7200106" y="2863338"/>
            <a:ext cx="3849688"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2. resolve http://</a:t>
            </a:r>
            <a:r>
              <a:rPr lang="en-US" altLang="en-US" sz="1600" dirty="0" err="1">
                <a:solidFill>
                  <a:srgbClr val="000000"/>
                </a:solidFill>
                <a:latin typeface="Arial Narrow" panose="020B0604020202020204" pitchFamily="34" charset="0"/>
                <a:cs typeface="Arial"/>
              </a:rPr>
              <a:t>netcinema.com</a:t>
            </a:r>
            <a:r>
              <a:rPr lang="en-US" altLang="en-US" sz="1600" dirty="0">
                <a:solidFill>
                  <a:srgbClr val="000000"/>
                </a:solidFill>
                <a:latin typeface="Arial Narrow" panose="020B0604020202020204" pitchFamily="34" charset="0"/>
                <a:cs typeface="Arial"/>
              </a:rPr>
              <a:t>/6Y7B23V</a:t>
            </a:r>
          </a:p>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via Bob’s local DNS</a:t>
            </a:r>
          </a:p>
        </p:txBody>
      </p:sp>
      <p:sp>
        <p:nvSpPr>
          <p:cNvPr id="398" name="TextBox 201">
            <a:extLst>
              <a:ext uri="{FF2B5EF4-FFF2-40B4-BE49-F238E27FC236}">
                <a16:creationId xmlns:a16="http://schemas.microsoft.com/office/drawing/2014/main" id="{626CC49E-B156-624B-9A39-D5B5259F1A29}"/>
              </a:ext>
            </a:extLst>
          </p:cNvPr>
          <p:cNvSpPr txBox="1">
            <a:spLocks noChangeArrowheads="1"/>
          </p:cNvSpPr>
          <p:nvPr/>
        </p:nvSpPr>
        <p:spPr bwMode="auto">
          <a:xfrm>
            <a:off x="3183731" y="5809738"/>
            <a:ext cx="1768475"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netcinema’s</a:t>
            </a:r>
            <a:endParaRPr lang="en-US" altLang="en-US" sz="1800" dirty="0">
              <a:solidFill>
                <a:srgbClr val="000000"/>
              </a:solidFill>
              <a:latin typeface="Arial Narrow" panose="020B0604020202020204" pitchFamily="34" charset="0"/>
              <a:cs typeface="Arial"/>
            </a:endParaRP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authoratative</a:t>
            </a:r>
            <a:r>
              <a:rPr lang="en-US" altLang="en-US" sz="1800" dirty="0">
                <a:solidFill>
                  <a:srgbClr val="000000"/>
                </a:solidFill>
                <a:latin typeface="Arial Narrow" panose="020B0604020202020204" pitchFamily="34" charset="0"/>
                <a:cs typeface="Arial"/>
              </a:rPr>
              <a:t> DNS</a:t>
            </a:r>
            <a:endParaRPr lang="en-US" altLang="en-US" sz="1800" i="1" dirty="0">
              <a:solidFill>
                <a:srgbClr val="000000"/>
              </a:solidFill>
              <a:latin typeface="Arial Narrow" panose="020B0604020202020204" pitchFamily="34" charset="0"/>
              <a:cs typeface="Arial"/>
            </a:endParaRPr>
          </a:p>
        </p:txBody>
      </p:sp>
      <p:cxnSp>
        <p:nvCxnSpPr>
          <p:cNvPr id="399" name="Straight Arrow Connector 398">
            <a:extLst>
              <a:ext uri="{FF2B5EF4-FFF2-40B4-BE49-F238E27FC236}">
                <a16:creationId xmlns:a16="http://schemas.microsoft.com/office/drawing/2014/main" id="{85841993-5BD0-9B49-9B28-301C420EF85C}"/>
              </a:ext>
            </a:extLst>
          </p:cNvPr>
          <p:cNvCxnSpPr>
            <a:cxnSpLocks noChangeShapeType="1"/>
          </p:cNvCxnSpPr>
          <p:nvPr/>
        </p:nvCxnSpPr>
        <p:spPr bwMode="auto">
          <a:xfrm flipH="1">
            <a:off x="4441031" y="4041263"/>
            <a:ext cx="3100388" cy="1376363"/>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0" name="Straight Arrow Connector 399">
            <a:extLst>
              <a:ext uri="{FF2B5EF4-FFF2-40B4-BE49-F238E27FC236}">
                <a16:creationId xmlns:a16="http://schemas.microsoft.com/office/drawing/2014/main" id="{D15B0CA2-8317-C347-995F-CD80D6443444}"/>
              </a:ext>
            </a:extLst>
          </p:cNvPr>
          <p:cNvCxnSpPr>
            <a:cxnSpLocks noChangeShapeType="1"/>
          </p:cNvCxnSpPr>
          <p:nvPr/>
        </p:nvCxnSpPr>
        <p:spPr bwMode="auto">
          <a:xfrm flipH="1">
            <a:off x="4421981" y="4150801"/>
            <a:ext cx="3100388" cy="1376362"/>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 name="Group 400">
            <a:extLst>
              <a:ext uri="{FF2B5EF4-FFF2-40B4-BE49-F238E27FC236}">
                <a16:creationId xmlns:a16="http://schemas.microsoft.com/office/drawing/2014/main" id="{07143E47-4F09-594F-A639-714BF074BEDB}"/>
              </a:ext>
            </a:extLst>
          </p:cNvPr>
          <p:cNvGrpSpPr>
            <a:grpSpLocks/>
          </p:cNvGrpSpPr>
          <p:nvPr/>
        </p:nvGrpSpPr>
        <p:grpSpPr bwMode="auto">
          <a:xfrm>
            <a:off x="4666456" y="5100126"/>
            <a:ext cx="317500" cy="344487"/>
            <a:chOff x="7454630" y="3313376"/>
            <a:chExt cx="317511" cy="345125"/>
          </a:xfrm>
        </p:grpSpPr>
        <p:sp>
          <p:nvSpPr>
            <p:cNvPr id="402" name="Oval 205">
              <a:extLst>
                <a:ext uri="{FF2B5EF4-FFF2-40B4-BE49-F238E27FC236}">
                  <a16:creationId xmlns:a16="http://schemas.microsoft.com/office/drawing/2014/main" id="{3A6B30D1-BE61-034D-AE0A-968B35619EBB}"/>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3" name="TextBox 206">
              <a:extLst>
                <a:ext uri="{FF2B5EF4-FFF2-40B4-BE49-F238E27FC236}">
                  <a16:creationId xmlns:a16="http://schemas.microsoft.com/office/drawing/2014/main" id="{71904DCE-E8E1-254B-937E-A9E2181C1A26}"/>
                </a:ext>
              </a:extLst>
            </p:cNvPr>
            <p:cNvSpPr txBox="1">
              <a:spLocks noChangeArrowheads="1"/>
            </p:cNvSpPr>
            <p:nvPr/>
          </p:nvSpPr>
          <p:spPr bwMode="auto">
            <a:xfrm>
              <a:off x="7454630" y="3313376"/>
              <a:ext cx="298790" cy="339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3</a:t>
              </a:r>
            </a:p>
          </p:txBody>
        </p:sp>
      </p:grpSp>
      <p:sp>
        <p:nvSpPr>
          <p:cNvPr id="404" name="TextBox 403">
            <a:extLst>
              <a:ext uri="{FF2B5EF4-FFF2-40B4-BE49-F238E27FC236}">
                <a16:creationId xmlns:a16="http://schemas.microsoft.com/office/drawing/2014/main" id="{39C2736F-EF91-3C48-BE75-B7C123CB5061}"/>
              </a:ext>
            </a:extLst>
          </p:cNvPr>
          <p:cNvSpPr txBox="1">
            <a:spLocks noChangeArrowheads="1"/>
          </p:cNvSpPr>
          <p:nvPr/>
        </p:nvSpPr>
        <p:spPr bwMode="auto">
          <a:xfrm>
            <a:off x="4636294" y="4474651"/>
            <a:ext cx="3200400" cy="5699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3. </a:t>
            </a:r>
            <a:r>
              <a:rPr kumimoji="0" lang="en-US" altLang="en-US" sz="1600" b="0" i="0" u="none" strike="noStrike" kern="0" cap="none" spc="0" normalizeH="0" baseline="0" noProof="0" dirty="0" err="1">
                <a:ln>
                  <a:noFill/>
                </a:ln>
                <a:solidFill>
                  <a:srgbClr val="000000"/>
                </a:solidFill>
                <a:effectLst/>
                <a:uLnTx/>
                <a:uFillTx/>
                <a:latin typeface="Arial Narrow" panose="020B0604020202020204" pitchFamily="34" charset="0"/>
                <a:ea typeface="ＭＳ Ｐゴシック" panose="020B0600070205080204" pitchFamily="34" charset="-128"/>
                <a:cs typeface="Arial"/>
              </a:rPr>
              <a:t>netcinema’s</a:t>
            </a: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 DNS returns CNAME for </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http://</a:t>
            </a:r>
            <a:r>
              <a:rPr kumimoji="0" lang="en-US" altLang="en-US" sz="1600" b="0" i="0" u="none" strike="noStrike" kern="0" cap="none" spc="0" normalizeH="0" baseline="0" noProof="0" dirty="0" err="1">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KingCDN.com</a:t>
            </a: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/NetC6y&amp;B</a:t>
            </a:r>
            <a:r>
              <a:rPr kumimoji="0" lang="en-US" altLang="en-US" sz="18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23V</a:t>
            </a:r>
          </a:p>
        </p:txBody>
      </p:sp>
      <p:cxnSp>
        <p:nvCxnSpPr>
          <p:cNvPr id="405" name="Straight Arrow Connector 404">
            <a:extLst>
              <a:ext uri="{FF2B5EF4-FFF2-40B4-BE49-F238E27FC236}">
                <a16:creationId xmlns:a16="http://schemas.microsoft.com/office/drawing/2014/main" id="{AE15AA97-8E65-0943-8C47-86BC8B8958E7}"/>
              </a:ext>
            </a:extLst>
          </p:cNvPr>
          <p:cNvCxnSpPr>
            <a:cxnSpLocks noChangeShapeType="1"/>
          </p:cNvCxnSpPr>
          <p:nvPr/>
        </p:nvCxnSpPr>
        <p:spPr bwMode="auto">
          <a:xfrm>
            <a:off x="7860506" y="4357176"/>
            <a:ext cx="447675" cy="962025"/>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6" name="Straight Arrow Connector 405">
            <a:extLst>
              <a:ext uri="{FF2B5EF4-FFF2-40B4-BE49-F238E27FC236}">
                <a16:creationId xmlns:a16="http://schemas.microsoft.com/office/drawing/2014/main" id="{63BF049A-C442-3F42-BD5E-0177C78C3DC0}"/>
              </a:ext>
            </a:extLst>
          </p:cNvPr>
          <p:cNvCxnSpPr>
            <a:cxnSpLocks noChangeShapeType="1"/>
          </p:cNvCxnSpPr>
          <p:nvPr/>
        </p:nvCxnSpPr>
        <p:spPr bwMode="auto">
          <a:xfrm>
            <a:off x="7955756" y="4368288"/>
            <a:ext cx="447675" cy="960438"/>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7" name="Group 406">
            <a:extLst>
              <a:ext uri="{FF2B5EF4-FFF2-40B4-BE49-F238E27FC236}">
                <a16:creationId xmlns:a16="http://schemas.microsoft.com/office/drawing/2014/main" id="{49EF432C-AF5B-DE4C-9D23-338ACBD51458}"/>
              </a:ext>
            </a:extLst>
          </p:cNvPr>
          <p:cNvGrpSpPr>
            <a:grpSpLocks/>
          </p:cNvGrpSpPr>
          <p:nvPr/>
        </p:nvGrpSpPr>
        <p:grpSpPr bwMode="auto">
          <a:xfrm>
            <a:off x="7944644" y="4609588"/>
            <a:ext cx="317500" cy="346075"/>
            <a:chOff x="7454630" y="3313376"/>
            <a:chExt cx="317511" cy="345125"/>
          </a:xfrm>
        </p:grpSpPr>
        <p:sp>
          <p:nvSpPr>
            <p:cNvPr id="408" name="Oval 213">
              <a:extLst>
                <a:ext uri="{FF2B5EF4-FFF2-40B4-BE49-F238E27FC236}">
                  <a16:creationId xmlns:a16="http://schemas.microsoft.com/office/drawing/2014/main" id="{238A22EE-4E78-1B4C-8EC1-95FBB3712F74}"/>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9" name="TextBox 214">
              <a:extLst>
                <a:ext uri="{FF2B5EF4-FFF2-40B4-BE49-F238E27FC236}">
                  <a16:creationId xmlns:a16="http://schemas.microsoft.com/office/drawing/2014/main" id="{1E561008-A0C6-4B46-9C31-9BFC59942FD6}"/>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4</a:t>
              </a:r>
            </a:p>
          </p:txBody>
        </p:sp>
      </p:grpSp>
      <p:cxnSp>
        <p:nvCxnSpPr>
          <p:cNvPr id="410" name="Straight Arrow Connector 409">
            <a:extLst>
              <a:ext uri="{FF2B5EF4-FFF2-40B4-BE49-F238E27FC236}">
                <a16:creationId xmlns:a16="http://schemas.microsoft.com/office/drawing/2014/main" id="{5AE10B27-3C87-914C-8F2B-E7A11C88CF5A}"/>
              </a:ext>
            </a:extLst>
          </p:cNvPr>
          <p:cNvCxnSpPr>
            <a:cxnSpLocks noChangeShapeType="1"/>
          </p:cNvCxnSpPr>
          <p:nvPr/>
        </p:nvCxnSpPr>
        <p:spPr bwMode="auto">
          <a:xfrm>
            <a:off x="6611144" y="3204651"/>
            <a:ext cx="812800" cy="822325"/>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 name="Group 410">
            <a:extLst>
              <a:ext uri="{FF2B5EF4-FFF2-40B4-BE49-F238E27FC236}">
                <a16:creationId xmlns:a16="http://schemas.microsoft.com/office/drawing/2014/main" id="{FF68BA22-0748-0443-97B5-ABC135BFF89A}"/>
              </a:ext>
            </a:extLst>
          </p:cNvPr>
          <p:cNvGrpSpPr>
            <a:grpSpLocks/>
          </p:cNvGrpSpPr>
          <p:nvPr/>
        </p:nvGrpSpPr>
        <p:grpSpPr bwMode="auto">
          <a:xfrm>
            <a:off x="6982619" y="3549138"/>
            <a:ext cx="317500" cy="346075"/>
            <a:chOff x="7454630" y="3313376"/>
            <a:chExt cx="317511" cy="345125"/>
          </a:xfrm>
        </p:grpSpPr>
        <p:sp>
          <p:nvSpPr>
            <p:cNvPr id="412" name="Oval 223">
              <a:extLst>
                <a:ext uri="{FF2B5EF4-FFF2-40B4-BE49-F238E27FC236}">
                  <a16:creationId xmlns:a16="http://schemas.microsoft.com/office/drawing/2014/main" id="{BDCD12BC-5489-0B40-82C8-15B36A062FB8}"/>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13" name="TextBox 224">
              <a:extLst>
                <a:ext uri="{FF2B5EF4-FFF2-40B4-BE49-F238E27FC236}">
                  <a16:creationId xmlns:a16="http://schemas.microsoft.com/office/drawing/2014/main" id="{90D7C417-3669-8249-9592-BB87A560128F}"/>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5</a:t>
              </a:r>
            </a:p>
          </p:txBody>
        </p:sp>
      </p:grpSp>
      <p:cxnSp>
        <p:nvCxnSpPr>
          <p:cNvPr id="414" name="Straight Arrow Connector 413">
            <a:extLst>
              <a:ext uri="{FF2B5EF4-FFF2-40B4-BE49-F238E27FC236}">
                <a16:creationId xmlns:a16="http://schemas.microsoft.com/office/drawing/2014/main" id="{AB49EF5F-CB45-5C4D-B85C-16D165D02BF5}"/>
              </a:ext>
            </a:extLst>
          </p:cNvPr>
          <p:cNvCxnSpPr>
            <a:cxnSpLocks noChangeShapeType="1"/>
          </p:cNvCxnSpPr>
          <p:nvPr/>
        </p:nvCxnSpPr>
        <p:spPr bwMode="auto">
          <a:xfrm flipH="1">
            <a:off x="6139656" y="3084001"/>
            <a:ext cx="4763" cy="2362200"/>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5" name="Up Arrow 414">
            <a:extLst>
              <a:ext uri="{FF2B5EF4-FFF2-40B4-BE49-F238E27FC236}">
                <a16:creationId xmlns:a16="http://schemas.microsoft.com/office/drawing/2014/main" id="{21229D4D-644B-0B45-A23F-92A9DFC2B45D}"/>
              </a:ext>
            </a:extLst>
          </p:cNvPr>
          <p:cNvSpPr>
            <a:spLocks noChangeArrowheads="1"/>
          </p:cNvSpPr>
          <p:nvPr/>
        </p:nvSpPr>
        <p:spPr bwMode="auto">
          <a:xfrm>
            <a:off x="6168231" y="3077651"/>
            <a:ext cx="298450" cy="2284412"/>
          </a:xfrm>
          <a:prstGeom prst="upArrow">
            <a:avLst>
              <a:gd name="adj1" fmla="val 50000"/>
              <a:gd name="adj2" fmla="val 50249"/>
            </a:avLst>
          </a:prstGeom>
          <a:gradFill rotWithShape="1">
            <a:gsLst>
              <a:gs pos="0">
                <a:srgbClr val="000090"/>
              </a:gs>
              <a:gs pos="64000">
                <a:srgbClr val="000090"/>
              </a:gs>
              <a:gs pos="100000">
                <a:srgbClr val="FFFFFF"/>
              </a:gs>
            </a:gsLst>
            <a:lin ang="5400000"/>
          </a:gra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endParaRPr lang="en-US" altLang="en-US" sz="1800">
              <a:solidFill>
                <a:srgbClr val="000000"/>
              </a:solidFill>
              <a:cs typeface="Arial"/>
            </a:endParaRPr>
          </a:p>
        </p:txBody>
      </p:sp>
      <p:sp>
        <p:nvSpPr>
          <p:cNvPr id="416" name="TextBox 415">
            <a:extLst>
              <a:ext uri="{FF2B5EF4-FFF2-40B4-BE49-F238E27FC236}">
                <a16:creationId xmlns:a16="http://schemas.microsoft.com/office/drawing/2014/main" id="{D6445686-B691-E444-ABCC-26447CF86AEE}"/>
              </a:ext>
            </a:extLst>
          </p:cNvPr>
          <p:cNvSpPr txBox="1">
            <a:spLocks noChangeArrowheads="1"/>
          </p:cNvSpPr>
          <p:nvPr/>
        </p:nvSpPr>
        <p:spPr bwMode="auto">
          <a:xfrm>
            <a:off x="5082381" y="3614226"/>
            <a:ext cx="2027238" cy="812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6. request video from</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 server,</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streamed via HTTP</a:t>
            </a:r>
          </a:p>
        </p:txBody>
      </p:sp>
      <p:sp>
        <p:nvSpPr>
          <p:cNvPr id="417" name="TextBox 232">
            <a:extLst>
              <a:ext uri="{FF2B5EF4-FFF2-40B4-BE49-F238E27FC236}">
                <a16:creationId xmlns:a16="http://schemas.microsoft.com/office/drawing/2014/main" id="{D7970AFB-28A6-FE4E-B409-C835D3B6F1F1}"/>
              </a:ext>
            </a:extLst>
          </p:cNvPr>
          <p:cNvSpPr txBox="1">
            <a:spLocks noChangeArrowheads="1"/>
          </p:cNvSpPr>
          <p:nvPr/>
        </p:nvSpPr>
        <p:spPr bwMode="auto">
          <a:xfrm>
            <a:off x="7631906" y="6035163"/>
            <a:ext cx="1706563"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KingCDN</a:t>
            </a:r>
            <a:endParaRPr lang="en-US" altLang="en-US" sz="1800" dirty="0">
              <a:solidFill>
                <a:srgbClr val="000000"/>
              </a:solidFill>
              <a:latin typeface="Arial Narrow" panose="020B0604020202020204" pitchFamily="34" charset="0"/>
              <a:cs typeface="Arial"/>
            </a:endParaRP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sp>
        <p:nvSpPr>
          <p:cNvPr id="418" name="TextBox 182">
            <a:extLst>
              <a:ext uri="{FF2B5EF4-FFF2-40B4-BE49-F238E27FC236}">
                <a16:creationId xmlns:a16="http://schemas.microsoft.com/office/drawing/2014/main" id="{301D4564-1CE9-1444-876E-162FDACE3BC4}"/>
              </a:ext>
            </a:extLst>
          </p:cNvPr>
          <p:cNvSpPr txBox="1">
            <a:spLocks noChangeArrowheads="1"/>
          </p:cNvSpPr>
          <p:nvPr/>
        </p:nvSpPr>
        <p:spPr bwMode="auto">
          <a:xfrm>
            <a:off x="7862094" y="3595176"/>
            <a:ext cx="1025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Bob’s </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local DNS</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server</a:t>
            </a:r>
            <a:endParaRPr lang="en-US" altLang="en-US" sz="1800" i="1" dirty="0">
              <a:solidFill>
                <a:srgbClr val="000000"/>
              </a:solidFill>
              <a:latin typeface="Arial Narrow" panose="020B0604020202020204" pitchFamily="34" charset="0"/>
              <a:cs typeface="Arial"/>
            </a:endParaRPr>
          </a:p>
        </p:txBody>
      </p:sp>
      <p:sp>
        <p:nvSpPr>
          <p:cNvPr id="419" name="TextBox 418">
            <a:extLst>
              <a:ext uri="{FF2B5EF4-FFF2-40B4-BE49-F238E27FC236}">
                <a16:creationId xmlns:a16="http://schemas.microsoft.com/office/drawing/2014/main" id="{7CD0F5A8-17DB-0344-A2A1-BEBD799331AE}"/>
              </a:ext>
            </a:extLst>
          </p:cNvPr>
          <p:cNvSpPr txBox="1"/>
          <p:nvPr/>
        </p:nvSpPr>
        <p:spPr>
          <a:xfrm>
            <a:off x="1143000" y="1238532"/>
            <a:ext cx="8183522" cy="800219"/>
          </a:xfrm>
          <a:prstGeom prst="rect">
            <a:avLst/>
          </a:prstGeom>
          <a:noFill/>
        </p:spPr>
        <p:txBody>
          <a:bodyPr wrap="none">
            <a:spAutoFit/>
          </a:bodyPr>
          <a:lstStyle/>
          <a:p>
            <a:pPr>
              <a:buFont typeface="ZapfDingbats" charset="0"/>
              <a:buNone/>
              <a:defRPr/>
            </a:pPr>
            <a:r>
              <a:rPr lang="en-US" sz="2800">
                <a:latin typeface="+mn-lt"/>
                <a:ea typeface="ＭＳ Ｐゴシック" charset="0"/>
              </a:rPr>
              <a:t>Bob (client) requests video </a:t>
            </a:r>
            <a:r>
              <a:rPr lang="en-US" sz="2400">
                <a:latin typeface="+mn-lt"/>
                <a:ea typeface="ＭＳ Ｐゴシック" charset="0"/>
              </a:rPr>
              <a:t>http://netcinema.com</a:t>
            </a:r>
            <a:r>
              <a:rPr lang="en-US" sz="2800">
                <a:latin typeface="+mn-lt"/>
                <a:ea typeface="ＭＳ Ｐゴシック" charset="0"/>
              </a:rPr>
              <a:t>/</a:t>
            </a:r>
            <a:r>
              <a:rPr lang="en-US" sz="2400">
                <a:latin typeface="+mn-lt"/>
                <a:ea typeface="ＭＳ Ｐゴシック" charset="0"/>
              </a:rPr>
              <a:t>6Y7B23V</a:t>
            </a:r>
          </a:p>
          <a:p>
            <a:pPr marL="457200" indent="-230188">
              <a:buClr>
                <a:srgbClr val="0000A3"/>
              </a:buClr>
              <a:buFont typeface="Wingdings" charset="2"/>
              <a:buChar char="§"/>
              <a:defRPr/>
            </a:pPr>
            <a:r>
              <a:rPr lang="en-US">
                <a:latin typeface="+mn-lt"/>
                <a:ea typeface="ＭＳ Ｐゴシック" charset="0"/>
              </a:rPr>
              <a:t>video stored in CDN at http://KingCDN.com/NetC6y&amp;B23V</a:t>
            </a:r>
          </a:p>
        </p:txBody>
      </p:sp>
      <p:sp>
        <p:nvSpPr>
          <p:cNvPr id="211" name="Slide Number Placeholder 2">
            <a:extLst>
              <a:ext uri="{FF2B5EF4-FFF2-40B4-BE49-F238E27FC236}">
                <a16:creationId xmlns:a16="http://schemas.microsoft.com/office/drawing/2014/main" id="{48DF00BD-E29D-9D49-965F-FBED620571E7}"/>
              </a:ext>
            </a:extLst>
          </p:cNvPr>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pPr/>
              <a:t>124</a:t>
            </a:fld>
            <a:endParaRPr lang="en-US"/>
          </a:p>
        </p:txBody>
      </p:sp>
    </p:spTree>
    <p:extLst>
      <p:ext uri="{BB962C8B-B14F-4D97-AF65-F5344CB8AC3E}">
        <p14:creationId xmlns:p14="http://schemas.microsoft.com/office/powerpoint/2010/main" val="152860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6"/>
                                        </p:tgtEl>
                                        <p:attrNameLst>
                                          <p:attrName>style.visibility</p:attrName>
                                        </p:attrNameLst>
                                      </p:cBhvr>
                                      <p:to>
                                        <p:strVal val="visible"/>
                                      </p:to>
                                    </p:set>
                                    <p:animEffect transition="in" filter="dissolve">
                                      <p:cBhvr>
                                        <p:cTn id="7" dur="500"/>
                                        <p:tgtEl>
                                          <p:spTgt spid="38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dissolve">
                                      <p:cBhvr>
                                        <p:cTn id="10" dur="500"/>
                                        <p:tgtEl>
                                          <p:spTgt spid="39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1" nodeType="clickEffect">
                                  <p:stCondLst>
                                    <p:cond delay="0"/>
                                  </p:stCondLst>
                                  <p:childTnLst>
                                    <p:animEffect transition="out" filter="dissolve">
                                      <p:cBhvr>
                                        <p:cTn id="14" dur="500"/>
                                        <p:tgtEl>
                                          <p:spTgt spid="391"/>
                                        </p:tgtEl>
                                      </p:cBhvr>
                                    </p:animEffect>
                                    <p:set>
                                      <p:cBhvr>
                                        <p:cTn id="15" dur="1" fill="hold">
                                          <p:stCondLst>
                                            <p:cond delay="499"/>
                                          </p:stCondLst>
                                        </p:cTn>
                                        <p:tgtEl>
                                          <p:spTgt spid="391"/>
                                        </p:tgtEl>
                                        <p:attrNameLst>
                                          <p:attrName>style.visibility</p:attrName>
                                        </p:attrNameLst>
                                      </p:cBhvr>
                                      <p:to>
                                        <p:strVal val="hidden"/>
                                      </p:to>
                                    </p:set>
                                  </p:childTnLst>
                                </p:cTn>
                              </p:par>
                              <p:par>
                                <p:cTn id="16" presetID="22" presetClass="entr" presetSubtype="1" fill="hold" nodeType="withEffect">
                                  <p:stCondLst>
                                    <p:cond delay="0"/>
                                  </p:stCondLst>
                                  <p:childTnLst>
                                    <p:set>
                                      <p:cBhvr>
                                        <p:cTn id="17" dur="1" fill="hold">
                                          <p:stCondLst>
                                            <p:cond delay="0"/>
                                          </p:stCondLst>
                                        </p:cTn>
                                        <p:tgtEl>
                                          <p:spTgt spid="392"/>
                                        </p:tgtEl>
                                        <p:attrNameLst>
                                          <p:attrName>style.visibility</p:attrName>
                                        </p:attrNameLst>
                                      </p:cBhvr>
                                      <p:to>
                                        <p:strVal val="visible"/>
                                      </p:to>
                                    </p:set>
                                    <p:animEffect transition="in" filter="wipe(up)">
                                      <p:cBhvr>
                                        <p:cTn id="18" dur="500"/>
                                        <p:tgtEl>
                                          <p:spTgt spid="392"/>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97"/>
                                        </p:tgtEl>
                                        <p:attrNameLst>
                                          <p:attrName>style.visibility</p:attrName>
                                        </p:attrNameLst>
                                      </p:cBhvr>
                                      <p:to>
                                        <p:strVal val="visible"/>
                                      </p:to>
                                    </p:set>
                                    <p:animEffect transition="in" filter="dissolve">
                                      <p:cBhvr>
                                        <p:cTn id="21" dur="500"/>
                                        <p:tgtEl>
                                          <p:spTgt spid="39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xit" presetSubtype="0" fill="hold" grpId="1" nodeType="clickEffect">
                                  <p:stCondLst>
                                    <p:cond delay="0"/>
                                  </p:stCondLst>
                                  <p:childTnLst>
                                    <p:animEffect transition="out" filter="dissolve">
                                      <p:cBhvr>
                                        <p:cTn id="25" dur="500"/>
                                        <p:tgtEl>
                                          <p:spTgt spid="397"/>
                                        </p:tgtEl>
                                      </p:cBhvr>
                                    </p:animEffect>
                                    <p:set>
                                      <p:cBhvr>
                                        <p:cTn id="26" dur="1" fill="hold">
                                          <p:stCondLst>
                                            <p:cond delay="499"/>
                                          </p:stCondLst>
                                        </p:cTn>
                                        <p:tgtEl>
                                          <p:spTgt spid="397"/>
                                        </p:tgtEl>
                                        <p:attrNameLst>
                                          <p:attrName>style.visibility</p:attrName>
                                        </p:attrNameLst>
                                      </p:cBhvr>
                                      <p:to>
                                        <p:strVal val="hidden"/>
                                      </p:to>
                                    </p:set>
                                  </p:childTnLst>
                                </p:cTn>
                              </p:par>
                              <p:par>
                                <p:cTn id="27" presetID="22" presetClass="entr" presetSubtype="2" fill="hold" nodeType="withEffect">
                                  <p:stCondLst>
                                    <p:cond delay="0"/>
                                  </p:stCondLst>
                                  <p:childTnLst>
                                    <p:set>
                                      <p:cBhvr>
                                        <p:cTn id="28" dur="1" fill="hold">
                                          <p:stCondLst>
                                            <p:cond delay="0"/>
                                          </p:stCondLst>
                                        </p:cTn>
                                        <p:tgtEl>
                                          <p:spTgt spid="399"/>
                                        </p:tgtEl>
                                        <p:attrNameLst>
                                          <p:attrName>style.visibility</p:attrName>
                                        </p:attrNameLst>
                                      </p:cBhvr>
                                      <p:to>
                                        <p:strVal val="visible"/>
                                      </p:to>
                                    </p:set>
                                    <p:animEffect transition="in" filter="wipe(right)">
                                      <p:cBhvr>
                                        <p:cTn id="29" dur="500"/>
                                        <p:tgtEl>
                                          <p:spTgt spid="399"/>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400"/>
                                        </p:tgtEl>
                                        <p:attrNameLst>
                                          <p:attrName>style.visibility</p:attrName>
                                        </p:attrNameLst>
                                      </p:cBhvr>
                                      <p:to>
                                        <p:strVal val="visible"/>
                                      </p:to>
                                    </p:set>
                                    <p:animEffect transition="in" filter="wipe(left)">
                                      <p:cBhvr>
                                        <p:cTn id="33" dur="500"/>
                                        <p:tgtEl>
                                          <p:spTgt spid="400"/>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401"/>
                                        </p:tgtEl>
                                        <p:attrNameLst>
                                          <p:attrName>style.visibility</p:attrName>
                                        </p:attrNameLst>
                                      </p:cBhvr>
                                      <p:to>
                                        <p:strVal val="visible"/>
                                      </p:to>
                                    </p:set>
                                    <p:animEffect transition="in" filter="dissolve">
                                      <p:cBhvr>
                                        <p:cTn id="37" dur="500"/>
                                        <p:tgtEl>
                                          <p:spTgt spid="401"/>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404"/>
                                        </p:tgtEl>
                                        <p:attrNameLst>
                                          <p:attrName>style.visibility</p:attrName>
                                        </p:attrNameLst>
                                      </p:cBhvr>
                                      <p:to>
                                        <p:strVal val="visible"/>
                                      </p:to>
                                    </p:set>
                                    <p:animEffect transition="in" filter="dissolve">
                                      <p:cBhvr>
                                        <p:cTn id="40" dur="500"/>
                                        <p:tgtEl>
                                          <p:spTgt spid="404"/>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xit" presetSubtype="0" fill="hold" grpId="1" nodeType="clickEffect">
                                  <p:stCondLst>
                                    <p:cond delay="0"/>
                                  </p:stCondLst>
                                  <p:childTnLst>
                                    <p:animEffect transition="out" filter="dissolve">
                                      <p:cBhvr>
                                        <p:cTn id="44" dur="500"/>
                                        <p:tgtEl>
                                          <p:spTgt spid="404"/>
                                        </p:tgtEl>
                                      </p:cBhvr>
                                    </p:animEffect>
                                    <p:set>
                                      <p:cBhvr>
                                        <p:cTn id="45" dur="1" fill="hold">
                                          <p:stCondLst>
                                            <p:cond delay="499"/>
                                          </p:stCondLst>
                                        </p:cTn>
                                        <p:tgtEl>
                                          <p:spTgt spid="404"/>
                                        </p:tgtEl>
                                        <p:attrNameLst>
                                          <p:attrName>style.visibility</p:attrName>
                                        </p:attrNameLst>
                                      </p:cBhvr>
                                      <p:to>
                                        <p:strVal val="hidden"/>
                                      </p:to>
                                    </p:set>
                                  </p:childTnLst>
                                </p:cTn>
                              </p:par>
                              <p:par>
                                <p:cTn id="46" presetID="22" presetClass="entr" presetSubtype="1" fill="hold" nodeType="withEffect">
                                  <p:stCondLst>
                                    <p:cond delay="0"/>
                                  </p:stCondLst>
                                  <p:childTnLst>
                                    <p:set>
                                      <p:cBhvr>
                                        <p:cTn id="47" dur="1" fill="hold">
                                          <p:stCondLst>
                                            <p:cond delay="0"/>
                                          </p:stCondLst>
                                        </p:cTn>
                                        <p:tgtEl>
                                          <p:spTgt spid="405"/>
                                        </p:tgtEl>
                                        <p:attrNameLst>
                                          <p:attrName>style.visibility</p:attrName>
                                        </p:attrNameLst>
                                      </p:cBhvr>
                                      <p:to>
                                        <p:strVal val="visible"/>
                                      </p:to>
                                    </p:set>
                                    <p:animEffect transition="in" filter="wipe(up)">
                                      <p:cBhvr>
                                        <p:cTn id="48" dur="500"/>
                                        <p:tgtEl>
                                          <p:spTgt spid="405"/>
                                        </p:tgtEl>
                                      </p:cBhvr>
                                    </p:animEffect>
                                  </p:childTnLst>
                                </p:cTn>
                              </p:par>
                            </p:childTnLst>
                          </p:cTn>
                        </p:par>
                        <p:par>
                          <p:cTn id="49" fill="hold">
                            <p:stCondLst>
                              <p:cond delay="500"/>
                            </p:stCondLst>
                            <p:childTnLst>
                              <p:par>
                                <p:cTn id="50" presetID="22" presetClass="entr" presetSubtype="4" fill="hold" nodeType="afterEffect">
                                  <p:stCondLst>
                                    <p:cond delay="0"/>
                                  </p:stCondLst>
                                  <p:childTnLst>
                                    <p:set>
                                      <p:cBhvr>
                                        <p:cTn id="51" dur="1" fill="hold">
                                          <p:stCondLst>
                                            <p:cond delay="0"/>
                                          </p:stCondLst>
                                        </p:cTn>
                                        <p:tgtEl>
                                          <p:spTgt spid="406"/>
                                        </p:tgtEl>
                                        <p:attrNameLst>
                                          <p:attrName>style.visibility</p:attrName>
                                        </p:attrNameLst>
                                      </p:cBhvr>
                                      <p:to>
                                        <p:strVal val="visible"/>
                                      </p:to>
                                    </p:set>
                                    <p:animEffect transition="in" filter="wipe(down)">
                                      <p:cBhvr>
                                        <p:cTn id="52" dur="500"/>
                                        <p:tgtEl>
                                          <p:spTgt spid="406"/>
                                        </p:tgtEl>
                                      </p:cBhvr>
                                    </p:animEffect>
                                  </p:childTnLst>
                                </p:cTn>
                              </p:par>
                            </p:childTnLst>
                          </p:cTn>
                        </p:par>
                        <p:par>
                          <p:cTn id="53" fill="hold">
                            <p:stCondLst>
                              <p:cond delay="1000"/>
                            </p:stCondLst>
                            <p:childTnLst>
                              <p:par>
                                <p:cTn id="54" presetID="9" presetClass="entr" presetSubtype="0" fill="hold" nodeType="afterEffect">
                                  <p:stCondLst>
                                    <p:cond delay="0"/>
                                  </p:stCondLst>
                                  <p:childTnLst>
                                    <p:set>
                                      <p:cBhvr>
                                        <p:cTn id="55" dur="1" fill="hold">
                                          <p:stCondLst>
                                            <p:cond delay="0"/>
                                          </p:stCondLst>
                                        </p:cTn>
                                        <p:tgtEl>
                                          <p:spTgt spid="407"/>
                                        </p:tgtEl>
                                        <p:attrNameLst>
                                          <p:attrName>style.visibility</p:attrName>
                                        </p:attrNameLst>
                                      </p:cBhvr>
                                      <p:to>
                                        <p:strVal val="visible"/>
                                      </p:to>
                                    </p:set>
                                    <p:animEffect transition="in" filter="dissolve">
                                      <p:cBhvr>
                                        <p:cTn id="56" dur="500"/>
                                        <p:tgtEl>
                                          <p:spTgt spid="407"/>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410"/>
                                        </p:tgtEl>
                                        <p:attrNameLst>
                                          <p:attrName>style.visibility</p:attrName>
                                        </p:attrNameLst>
                                      </p:cBhvr>
                                      <p:to>
                                        <p:strVal val="visible"/>
                                      </p:to>
                                    </p:set>
                                    <p:animEffect transition="in" filter="wipe(down)">
                                      <p:cBhvr>
                                        <p:cTn id="60" dur="500"/>
                                        <p:tgtEl>
                                          <p:spTgt spid="410"/>
                                        </p:tgtEl>
                                      </p:cBhvr>
                                    </p:animEffect>
                                  </p:childTnLst>
                                </p:cTn>
                              </p:par>
                            </p:childTnLst>
                          </p:cTn>
                        </p:par>
                        <p:par>
                          <p:cTn id="61" fill="hold">
                            <p:stCondLst>
                              <p:cond delay="2000"/>
                            </p:stCondLst>
                            <p:childTnLst>
                              <p:par>
                                <p:cTn id="62" presetID="9" presetClass="entr" presetSubtype="0" fill="hold" nodeType="afterEffect">
                                  <p:stCondLst>
                                    <p:cond delay="0"/>
                                  </p:stCondLst>
                                  <p:childTnLst>
                                    <p:set>
                                      <p:cBhvr>
                                        <p:cTn id="63" dur="1" fill="hold">
                                          <p:stCondLst>
                                            <p:cond delay="0"/>
                                          </p:stCondLst>
                                        </p:cTn>
                                        <p:tgtEl>
                                          <p:spTgt spid="411"/>
                                        </p:tgtEl>
                                        <p:attrNameLst>
                                          <p:attrName>style.visibility</p:attrName>
                                        </p:attrNameLst>
                                      </p:cBhvr>
                                      <p:to>
                                        <p:strVal val="visible"/>
                                      </p:to>
                                    </p:set>
                                    <p:animEffect transition="in" filter="dissolve">
                                      <p:cBhvr>
                                        <p:cTn id="64" dur="500"/>
                                        <p:tgtEl>
                                          <p:spTgt spid="411"/>
                                        </p:tgtEl>
                                      </p:cBhvr>
                                    </p:animEffect>
                                  </p:childTnLst>
                                </p:cTn>
                              </p:par>
                            </p:childTnLst>
                          </p:cTn>
                        </p:par>
                        <p:par>
                          <p:cTn id="65" fill="hold">
                            <p:stCondLst>
                              <p:cond delay="2500"/>
                            </p:stCondLst>
                            <p:childTnLst>
                              <p:par>
                                <p:cTn id="66" presetID="22" presetClass="entr" presetSubtype="1" fill="hold" nodeType="afterEffect">
                                  <p:stCondLst>
                                    <p:cond delay="0"/>
                                  </p:stCondLst>
                                  <p:childTnLst>
                                    <p:set>
                                      <p:cBhvr>
                                        <p:cTn id="67" dur="1" fill="hold">
                                          <p:stCondLst>
                                            <p:cond delay="0"/>
                                          </p:stCondLst>
                                        </p:cTn>
                                        <p:tgtEl>
                                          <p:spTgt spid="414"/>
                                        </p:tgtEl>
                                        <p:attrNameLst>
                                          <p:attrName>style.visibility</p:attrName>
                                        </p:attrNameLst>
                                      </p:cBhvr>
                                      <p:to>
                                        <p:strVal val="visible"/>
                                      </p:to>
                                    </p:set>
                                    <p:animEffect transition="in" filter="wipe(up)">
                                      <p:cBhvr>
                                        <p:cTn id="68" dur="500"/>
                                        <p:tgtEl>
                                          <p:spTgt spid="414"/>
                                        </p:tgtEl>
                                      </p:cBhvr>
                                    </p:animEffect>
                                  </p:childTnLst>
                                </p:cTn>
                              </p:par>
                            </p:childTnLst>
                          </p:cTn>
                        </p:par>
                        <p:par>
                          <p:cTn id="69" fill="hold">
                            <p:stCondLst>
                              <p:cond delay="3000"/>
                            </p:stCondLst>
                            <p:childTnLst>
                              <p:par>
                                <p:cTn id="70" presetID="22" presetClass="entr" presetSubtype="4" fill="hold" grpId="0" nodeType="afterEffect">
                                  <p:stCondLst>
                                    <p:cond delay="0"/>
                                  </p:stCondLst>
                                  <p:childTnLst>
                                    <p:set>
                                      <p:cBhvr>
                                        <p:cTn id="71" dur="1" fill="hold">
                                          <p:stCondLst>
                                            <p:cond delay="0"/>
                                          </p:stCondLst>
                                        </p:cTn>
                                        <p:tgtEl>
                                          <p:spTgt spid="415"/>
                                        </p:tgtEl>
                                        <p:attrNameLst>
                                          <p:attrName>style.visibility</p:attrName>
                                        </p:attrNameLst>
                                      </p:cBhvr>
                                      <p:to>
                                        <p:strVal val="visible"/>
                                      </p:to>
                                    </p:set>
                                    <p:animEffect transition="in" filter="wipe(down)">
                                      <p:cBhvr>
                                        <p:cTn id="72" dur="500"/>
                                        <p:tgtEl>
                                          <p:spTgt spid="415"/>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416"/>
                                        </p:tgtEl>
                                        <p:attrNameLst>
                                          <p:attrName>style.visibility</p:attrName>
                                        </p:attrNameLst>
                                      </p:cBhvr>
                                      <p:to>
                                        <p:strVal val="visible"/>
                                      </p:to>
                                    </p:set>
                                    <p:animEffect transition="in" filter="dissolve">
                                      <p:cBhvr>
                                        <p:cTn id="75" dur="500"/>
                                        <p:tgtEl>
                                          <p:spTgt spid="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 grpId="0"/>
      <p:bldP spid="391" grpId="1"/>
      <p:bldP spid="397" grpId="0"/>
      <p:bldP spid="397" grpId="1"/>
      <p:bldP spid="404" grpId="0" animBg="1"/>
      <p:bldP spid="404" grpId="1" animBg="1"/>
      <p:bldP spid="415" grpId="0" animBg="1"/>
      <p:bldP spid="416"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a:ea typeface="ＭＳ Ｐゴシック" panose="020B0600070205080204" pitchFamily="34" charset="-128"/>
              </a:rPr>
              <a:t>Case study: Netflix</a:t>
            </a:r>
          </a:p>
        </p:txBody>
      </p:sp>
      <p:grpSp>
        <p:nvGrpSpPr>
          <p:cNvPr id="211" name="Group 249">
            <a:extLst>
              <a:ext uri="{FF2B5EF4-FFF2-40B4-BE49-F238E27FC236}">
                <a16:creationId xmlns:a16="http://schemas.microsoft.com/office/drawing/2014/main" id="{DC2DE88D-F145-E948-B983-48014339441E}"/>
              </a:ext>
            </a:extLst>
          </p:cNvPr>
          <p:cNvGrpSpPr>
            <a:grpSpLocks/>
          </p:cNvGrpSpPr>
          <p:nvPr/>
        </p:nvGrpSpPr>
        <p:grpSpPr bwMode="auto">
          <a:xfrm>
            <a:off x="2638476" y="3253801"/>
            <a:ext cx="463550" cy="638175"/>
            <a:chOff x="4140" y="429"/>
            <a:chExt cx="1425" cy="2396"/>
          </a:xfrm>
        </p:grpSpPr>
        <p:sp>
          <p:nvSpPr>
            <p:cNvPr id="212" name="Freeform 250">
              <a:extLst>
                <a:ext uri="{FF2B5EF4-FFF2-40B4-BE49-F238E27FC236}">
                  <a16:creationId xmlns:a16="http://schemas.microsoft.com/office/drawing/2014/main" id="{FCB93815-CCA0-E04F-9569-DC05B714ED2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 name="Rectangle 251">
              <a:extLst>
                <a:ext uri="{FF2B5EF4-FFF2-40B4-BE49-F238E27FC236}">
                  <a16:creationId xmlns:a16="http://schemas.microsoft.com/office/drawing/2014/main" id="{7D816689-FBD1-FB49-905D-9FD083717175}"/>
                </a:ext>
              </a:extLst>
            </p:cNvPr>
            <p:cNvSpPr>
              <a:spLocks noChangeArrowheads="1"/>
            </p:cNvSpPr>
            <p:nvPr/>
          </p:nvSpPr>
          <p:spPr bwMode="auto">
            <a:xfrm>
              <a:off x="4203" y="429"/>
              <a:ext cx="1049"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21" name="Freeform 252">
              <a:extLst>
                <a:ext uri="{FF2B5EF4-FFF2-40B4-BE49-F238E27FC236}">
                  <a16:creationId xmlns:a16="http://schemas.microsoft.com/office/drawing/2014/main" id="{B56C72C1-DE55-6544-BE9B-D62BDFF695B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 name="Freeform 253">
              <a:extLst>
                <a:ext uri="{FF2B5EF4-FFF2-40B4-BE49-F238E27FC236}">
                  <a16:creationId xmlns:a16="http://schemas.microsoft.com/office/drawing/2014/main" id="{18F64B1F-B17B-C444-9FCC-C0A5F916C54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3" name="Rectangle 254">
              <a:extLst>
                <a:ext uri="{FF2B5EF4-FFF2-40B4-BE49-F238E27FC236}">
                  <a16:creationId xmlns:a16="http://schemas.microsoft.com/office/drawing/2014/main" id="{ADFDDCAB-F6AC-1347-B347-1950ACC4C26F}"/>
                </a:ext>
              </a:extLst>
            </p:cNvPr>
            <p:cNvSpPr>
              <a:spLocks noChangeArrowheads="1"/>
            </p:cNvSpPr>
            <p:nvPr/>
          </p:nvSpPr>
          <p:spPr bwMode="auto">
            <a:xfrm>
              <a:off x="4213" y="691"/>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4" name="Group 255">
              <a:extLst>
                <a:ext uri="{FF2B5EF4-FFF2-40B4-BE49-F238E27FC236}">
                  <a16:creationId xmlns:a16="http://schemas.microsoft.com/office/drawing/2014/main" id="{8C6919AC-FFBC-8840-992C-8B188151F96C}"/>
                </a:ext>
              </a:extLst>
            </p:cNvPr>
            <p:cNvGrpSpPr>
              <a:grpSpLocks/>
            </p:cNvGrpSpPr>
            <p:nvPr/>
          </p:nvGrpSpPr>
          <p:grpSpPr bwMode="auto">
            <a:xfrm>
              <a:off x="4749" y="668"/>
              <a:ext cx="581" cy="145"/>
              <a:chOff x="614" y="2568"/>
              <a:chExt cx="725" cy="139"/>
            </a:xfrm>
          </p:grpSpPr>
          <p:sp>
            <p:nvSpPr>
              <p:cNvPr id="449" name="AutoShape 256">
                <a:extLst>
                  <a:ext uri="{FF2B5EF4-FFF2-40B4-BE49-F238E27FC236}">
                    <a16:creationId xmlns:a16="http://schemas.microsoft.com/office/drawing/2014/main" id="{5EFE6127-7B08-2941-9AD4-D2348436316A}"/>
                  </a:ext>
                </a:extLst>
              </p:cNvPr>
              <p:cNvSpPr>
                <a:spLocks noChangeArrowheads="1"/>
              </p:cNvSpPr>
              <p:nvPr/>
            </p:nvSpPr>
            <p:spPr bwMode="auto">
              <a:xfrm>
                <a:off x="615" y="2567"/>
                <a:ext cx="725"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50" name="AutoShape 257">
                <a:extLst>
                  <a:ext uri="{FF2B5EF4-FFF2-40B4-BE49-F238E27FC236}">
                    <a16:creationId xmlns:a16="http://schemas.microsoft.com/office/drawing/2014/main" id="{7F91CCC8-ABC2-7142-90E5-10399EF7B67D}"/>
                  </a:ext>
                </a:extLst>
              </p:cNvPr>
              <p:cNvSpPr>
                <a:spLocks noChangeArrowheads="1"/>
              </p:cNvSpPr>
              <p:nvPr/>
            </p:nvSpPr>
            <p:spPr bwMode="auto">
              <a:xfrm>
                <a:off x="634"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25" name="Rectangle 258">
              <a:extLst>
                <a:ext uri="{FF2B5EF4-FFF2-40B4-BE49-F238E27FC236}">
                  <a16:creationId xmlns:a16="http://schemas.microsoft.com/office/drawing/2014/main" id="{3FD3E50C-13FE-454F-970F-4CB1B3863C80}"/>
                </a:ext>
              </a:extLst>
            </p:cNvPr>
            <p:cNvSpPr>
              <a:spLocks noChangeArrowheads="1"/>
            </p:cNvSpPr>
            <p:nvPr/>
          </p:nvSpPr>
          <p:spPr bwMode="auto">
            <a:xfrm>
              <a:off x="4223" y="1019"/>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6" name="Group 259">
              <a:extLst>
                <a:ext uri="{FF2B5EF4-FFF2-40B4-BE49-F238E27FC236}">
                  <a16:creationId xmlns:a16="http://schemas.microsoft.com/office/drawing/2014/main" id="{55FB2F49-5847-5A4F-BB04-3277CE1DAB1F}"/>
                </a:ext>
              </a:extLst>
            </p:cNvPr>
            <p:cNvGrpSpPr>
              <a:grpSpLocks/>
            </p:cNvGrpSpPr>
            <p:nvPr/>
          </p:nvGrpSpPr>
          <p:grpSpPr bwMode="auto">
            <a:xfrm>
              <a:off x="4747" y="994"/>
              <a:ext cx="581" cy="134"/>
              <a:chOff x="614" y="2568"/>
              <a:chExt cx="725" cy="139"/>
            </a:xfrm>
          </p:grpSpPr>
          <p:sp>
            <p:nvSpPr>
              <p:cNvPr id="447" name="AutoShape 260">
                <a:extLst>
                  <a:ext uri="{FF2B5EF4-FFF2-40B4-BE49-F238E27FC236}">
                    <a16:creationId xmlns:a16="http://schemas.microsoft.com/office/drawing/2014/main" id="{09CD9DDB-30B9-864B-BE13-4CCD0DE861D0}"/>
                  </a:ext>
                </a:extLst>
              </p:cNvPr>
              <p:cNvSpPr>
                <a:spLocks noChangeArrowheads="1"/>
              </p:cNvSpPr>
              <p:nvPr/>
            </p:nvSpPr>
            <p:spPr bwMode="auto">
              <a:xfrm>
                <a:off x="612" y="2569"/>
                <a:ext cx="725"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8" name="AutoShape 261">
                <a:extLst>
                  <a:ext uri="{FF2B5EF4-FFF2-40B4-BE49-F238E27FC236}">
                    <a16:creationId xmlns:a16="http://schemas.microsoft.com/office/drawing/2014/main" id="{E7A875A2-1548-0348-B867-F3DB83EC71C3}"/>
                  </a:ext>
                </a:extLst>
              </p:cNvPr>
              <p:cNvSpPr>
                <a:spLocks noChangeArrowheads="1"/>
              </p:cNvSpPr>
              <p:nvPr/>
            </p:nvSpPr>
            <p:spPr bwMode="auto">
              <a:xfrm>
                <a:off x="624" y="2588"/>
                <a:ext cx="694"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27" name="Rectangle 262">
              <a:extLst>
                <a:ext uri="{FF2B5EF4-FFF2-40B4-BE49-F238E27FC236}">
                  <a16:creationId xmlns:a16="http://schemas.microsoft.com/office/drawing/2014/main" id="{44DA1987-6860-2A4B-ADAB-1DC2F5A417A5}"/>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28" name="Rectangle 263">
              <a:extLst>
                <a:ext uri="{FF2B5EF4-FFF2-40B4-BE49-F238E27FC236}">
                  <a16:creationId xmlns:a16="http://schemas.microsoft.com/office/drawing/2014/main" id="{CA71CBCC-E8C6-8545-95E6-8BA3A6DFC4FA}"/>
                </a:ext>
              </a:extLst>
            </p:cNvPr>
            <p:cNvSpPr>
              <a:spLocks noChangeArrowheads="1"/>
            </p:cNvSpPr>
            <p:nvPr/>
          </p:nvSpPr>
          <p:spPr bwMode="auto">
            <a:xfrm>
              <a:off x="4228" y="1657"/>
              <a:ext cx="595" cy="42"/>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9" name="Group 264">
              <a:extLst>
                <a:ext uri="{FF2B5EF4-FFF2-40B4-BE49-F238E27FC236}">
                  <a16:creationId xmlns:a16="http://schemas.microsoft.com/office/drawing/2014/main" id="{AC6CDDE8-625C-2141-A4E8-70428EC84451}"/>
                </a:ext>
              </a:extLst>
            </p:cNvPr>
            <p:cNvGrpSpPr>
              <a:grpSpLocks/>
            </p:cNvGrpSpPr>
            <p:nvPr/>
          </p:nvGrpSpPr>
          <p:grpSpPr bwMode="auto">
            <a:xfrm>
              <a:off x="4735" y="1627"/>
              <a:ext cx="582" cy="151"/>
              <a:chOff x="614" y="2568"/>
              <a:chExt cx="725" cy="139"/>
            </a:xfrm>
          </p:grpSpPr>
          <p:sp>
            <p:nvSpPr>
              <p:cNvPr id="445" name="AutoShape 265">
                <a:extLst>
                  <a:ext uri="{FF2B5EF4-FFF2-40B4-BE49-F238E27FC236}">
                    <a16:creationId xmlns:a16="http://schemas.microsoft.com/office/drawing/2014/main" id="{66961152-A1B9-EE4C-B95E-4BFF3B2DD57D}"/>
                  </a:ext>
                </a:extLst>
              </p:cNvPr>
              <p:cNvSpPr>
                <a:spLocks noChangeArrowheads="1"/>
              </p:cNvSpPr>
              <p:nvPr/>
            </p:nvSpPr>
            <p:spPr bwMode="auto">
              <a:xfrm>
                <a:off x="614" y="2568"/>
                <a:ext cx="717"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6" name="AutoShape 266">
                <a:extLst>
                  <a:ext uri="{FF2B5EF4-FFF2-40B4-BE49-F238E27FC236}">
                    <a16:creationId xmlns:a16="http://schemas.microsoft.com/office/drawing/2014/main" id="{EBAA2FB9-FFB4-8F48-B73C-8305D27509E2}"/>
                  </a:ext>
                </a:extLst>
              </p:cNvPr>
              <p:cNvSpPr>
                <a:spLocks noChangeArrowheads="1"/>
              </p:cNvSpPr>
              <p:nvPr/>
            </p:nvSpPr>
            <p:spPr bwMode="auto">
              <a:xfrm>
                <a:off x="627" y="2584"/>
                <a:ext cx="687"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30" name="Freeform 267">
              <a:extLst>
                <a:ext uri="{FF2B5EF4-FFF2-40B4-BE49-F238E27FC236}">
                  <a16:creationId xmlns:a16="http://schemas.microsoft.com/office/drawing/2014/main" id="{C901D83F-7165-6A4D-9A4D-E50847306D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31" name="Group 268">
              <a:extLst>
                <a:ext uri="{FF2B5EF4-FFF2-40B4-BE49-F238E27FC236}">
                  <a16:creationId xmlns:a16="http://schemas.microsoft.com/office/drawing/2014/main" id="{0D1712F2-8FE8-DA4A-BA3A-39DF2386CB21}"/>
                </a:ext>
              </a:extLst>
            </p:cNvPr>
            <p:cNvGrpSpPr>
              <a:grpSpLocks/>
            </p:cNvGrpSpPr>
            <p:nvPr/>
          </p:nvGrpSpPr>
          <p:grpSpPr bwMode="auto">
            <a:xfrm>
              <a:off x="4739" y="1327"/>
              <a:ext cx="582" cy="139"/>
              <a:chOff x="614" y="2568"/>
              <a:chExt cx="725" cy="139"/>
            </a:xfrm>
          </p:grpSpPr>
          <p:sp>
            <p:nvSpPr>
              <p:cNvPr id="443" name="AutoShape 269">
                <a:extLst>
                  <a:ext uri="{FF2B5EF4-FFF2-40B4-BE49-F238E27FC236}">
                    <a16:creationId xmlns:a16="http://schemas.microsoft.com/office/drawing/2014/main" id="{1862B566-A9FF-064B-82BD-E8708A40FE48}"/>
                  </a:ext>
                </a:extLst>
              </p:cNvPr>
              <p:cNvSpPr>
                <a:spLocks noChangeArrowheads="1"/>
              </p:cNvSpPr>
              <p:nvPr/>
            </p:nvSpPr>
            <p:spPr bwMode="auto">
              <a:xfrm>
                <a:off x="616" y="2570"/>
                <a:ext cx="723"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4" name="AutoShape 270">
                <a:extLst>
                  <a:ext uri="{FF2B5EF4-FFF2-40B4-BE49-F238E27FC236}">
                    <a16:creationId xmlns:a16="http://schemas.microsoft.com/office/drawing/2014/main" id="{A67231C6-49DE-0643-B55E-F32C7FFEF2D6}"/>
                  </a:ext>
                </a:extLst>
              </p:cNvPr>
              <p:cNvSpPr>
                <a:spLocks noChangeArrowheads="1"/>
              </p:cNvSpPr>
              <p:nvPr/>
            </p:nvSpPr>
            <p:spPr bwMode="auto">
              <a:xfrm>
                <a:off x="640" y="2588"/>
                <a:ext cx="681"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32" name="Rectangle 271">
              <a:extLst>
                <a:ext uri="{FF2B5EF4-FFF2-40B4-BE49-F238E27FC236}">
                  <a16:creationId xmlns:a16="http://schemas.microsoft.com/office/drawing/2014/main" id="{90DCDC82-64AC-7646-AC39-C306E476B92D}"/>
                </a:ext>
              </a:extLst>
            </p:cNvPr>
            <p:cNvSpPr>
              <a:spLocks noChangeArrowheads="1"/>
            </p:cNvSpPr>
            <p:nvPr/>
          </p:nvSpPr>
          <p:spPr bwMode="auto">
            <a:xfrm>
              <a:off x="5248"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3" name="Freeform 272">
              <a:extLst>
                <a:ext uri="{FF2B5EF4-FFF2-40B4-BE49-F238E27FC236}">
                  <a16:creationId xmlns:a16="http://schemas.microsoft.com/office/drawing/2014/main" id="{40CDD311-9FAC-D64D-AD01-1F5A792B77C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4" name="Freeform 273">
              <a:extLst>
                <a:ext uri="{FF2B5EF4-FFF2-40B4-BE49-F238E27FC236}">
                  <a16:creationId xmlns:a16="http://schemas.microsoft.com/office/drawing/2014/main" id="{59A0BF6F-7EFD-C548-8BD6-D827D05E3CD1}"/>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 name="Oval 274">
              <a:extLst>
                <a:ext uri="{FF2B5EF4-FFF2-40B4-BE49-F238E27FC236}">
                  <a16:creationId xmlns:a16="http://schemas.microsoft.com/office/drawing/2014/main" id="{03BA801D-41FC-014B-A14B-11AA4C732FF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6" name="Freeform 275">
              <a:extLst>
                <a:ext uri="{FF2B5EF4-FFF2-40B4-BE49-F238E27FC236}">
                  <a16:creationId xmlns:a16="http://schemas.microsoft.com/office/drawing/2014/main" id="{099A575D-83C3-F842-8CD8-831A2DAA7DC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7" name="AutoShape 276">
              <a:extLst>
                <a:ext uri="{FF2B5EF4-FFF2-40B4-BE49-F238E27FC236}">
                  <a16:creationId xmlns:a16="http://schemas.microsoft.com/office/drawing/2014/main" id="{D7677505-F626-1746-A735-2E420950B7AB}"/>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8" name="AutoShape 277">
              <a:extLst>
                <a:ext uri="{FF2B5EF4-FFF2-40B4-BE49-F238E27FC236}">
                  <a16:creationId xmlns:a16="http://schemas.microsoft.com/office/drawing/2014/main" id="{E1BB1DA2-72D8-FC4E-BE3B-8833A67B046B}"/>
                </a:ext>
              </a:extLst>
            </p:cNvPr>
            <p:cNvSpPr>
              <a:spLocks noChangeArrowheads="1"/>
            </p:cNvSpPr>
            <p:nvPr/>
          </p:nvSpPr>
          <p:spPr bwMode="auto">
            <a:xfrm>
              <a:off x="4203" y="2712"/>
              <a:ext cx="1074"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9" name="Oval 278">
              <a:extLst>
                <a:ext uri="{FF2B5EF4-FFF2-40B4-BE49-F238E27FC236}">
                  <a16:creationId xmlns:a16="http://schemas.microsoft.com/office/drawing/2014/main" id="{86DD6C5F-5AD3-7244-AE6F-7BB38F86DEBC}"/>
                </a:ext>
              </a:extLst>
            </p:cNvPr>
            <p:cNvSpPr>
              <a:spLocks noChangeArrowheads="1"/>
            </p:cNvSpPr>
            <p:nvPr/>
          </p:nvSpPr>
          <p:spPr bwMode="auto">
            <a:xfrm>
              <a:off x="4306" y="2384"/>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0" name="Oval 279">
              <a:extLst>
                <a:ext uri="{FF2B5EF4-FFF2-40B4-BE49-F238E27FC236}">
                  <a16:creationId xmlns:a16="http://schemas.microsoft.com/office/drawing/2014/main" id="{30874699-F299-B244-82CD-DF1DDDFD0D2B}"/>
                </a:ext>
              </a:extLst>
            </p:cNvPr>
            <p:cNvSpPr>
              <a:spLocks noChangeArrowheads="1"/>
            </p:cNvSpPr>
            <p:nvPr/>
          </p:nvSpPr>
          <p:spPr bwMode="auto">
            <a:xfrm>
              <a:off x="4486" y="2384"/>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441" name="Oval 280">
              <a:extLst>
                <a:ext uri="{FF2B5EF4-FFF2-40B4-BE49-F238E27FC236}">
                  <a16:creationId xmlns:a16="http://schemas.microsoft.com/office/drawing/2014/main" id="{D9E7AAA9-D715-814A-8A10-88AC4520AB23}"/>
                </a:ext>
              </a:extLst>
            </p:cNvPr>
            <p:cNvSpPr>
              <a:spLocks noChangeArrowheads="1"/>
            </p:cNvSpPr>
            <p:nvPr/>
          </p:nvSpPr>
          <p:spPr bwMode="auto">
            <a:xfrm>
              <a:off x="4662" y="2378"/>
              <a:ext cx="156"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2" name="Rectangle 281">
              <a:extLst>
                <a:ext uri="{FF2B5EF4-FFF2-40B4-BE49-F238E27FC236}">
                  <a16:creationId xmlns:a16="http://schemas.microsoft.com/office/drawing/2014/main" id="{D7FC1755-A8B1-6E42-B025-CE2DB51AF8C6}"/>
                </a:ext>
              </a:extLst>
            </p:cNvPr>
            <p:cNvSpPr>
              <a:spLocks noChangeArrowheads="1"/>
            </p:cNvSpPr>
            <p:nvPr/>
          </p:nvSpPr>
          <p:spPr bwMode="auto">
            <a:xfrm>
              <a:off x="5062" y="1836"/>
              <a:ext cx="83" cy="763"/>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451" name="Group 542">
            <a:extLst>
              <a:ext uri="{FF2B5EF4-FFF2-40B4-BE49-F238E27FC236}">
                <a16:creationId xmlns:a16="http://schemas.microsoft.com/office/drawing/2014/main" id="{7A38A836-6593-9A42-AE63-1ED4221CF20E}"/>
              </a:ext>
            </a:extLst>
          </p:cNvPr>
          <p:cNvGrpSpPr>
            <a:grpSpLocks/>
          </p:cNvGrpSpPr>
          <p:nvPr/>
        </p:nvGrpSpPr>
        <p:grpSpPr bwMode="auto">
          <a:xfrm>
            <a:off x="4670476" y="5093714"/>
            <a:ext cx="963612" cy="835025"/>
            <a:chOff x="-44" y="1473"/>
            <a:chExt cx="981" cy="1105"/>
          </a:xfrm>
        </p:grpSpPr>
        <p:pic>
          <p:nvPicPr>
            <p:cNvPr id="452" name="Picture 529" descr="desktop_computer_stylized_medium">
              <a:extLst>
                <a:ext uri="{FF2B5EF4-FFF2-40B4-BE49-F238E27FC236}">
                  <a16:creationId xmlns:a16="http://schemas.microsoft.com/office/drawing/2014/main" id="{B3BCEE82-F766-0D48-BEBF-5FD9F23EF7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530">
              <a:extLst>
                <a:ext uri="{FF2B5EF4-FFF2-40B4-BE49-F238E27FC236}">
                  <a16:creationId xmlns:a16="http://schemas.microsoft.com/office/drawing/2014/main" id="{05562E7D-AE9A-C04C-BE98-096033A1FF4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pic>
        <p:nvPicPr>
          <p:cNvPr id="454" name="Picture 7" descr="Bob">
            <a:extLst>
              <a:ext uri="{FF2B5EF4-FFF2-40B4-BE49-F238E27FC236}">
                <a16:creationId xmlns:a16="http://schemas.microsoft.com/office/drawing/2014/main" id="{12821AF3-0AD5-E040-8D7E-E82A80B4B9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4026" y="5898576"/>
            <a:ext cx="533400"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A1403789-EA42-2A49-8265-DC4A656386FD}"/>
              </a:ext>
            </a:extLst>
          </p:cNvPr>
          <p:cNvGrpSpPr/>
          <p:nvPr/>
        </p:nvGrpSpPr>
        <p:grpSpPr>
          <a:xfrm>
            <a:off x="3016301" y="3906264"/>
            <a:ext cx="1804987" cy="1489075"/>
            <a:chOff x="3016301" y="3906264"/>
            <a:chExt cx="1804987" cy="1489075"/>
          </a:xfrm>
        </p:grpSpPr>
        <p:cxnSp>
          <p:nvCxnSpPr>
            <p:cNvPr id="455" name="Straight Arrow Connector 484">
              <a:extLst>
                <a:ext uri="{FF2B5EF4-FFF2-40B4-BE49-F238E27FC236}">
                  <a16:creationId xmlns:a16="http://schemas.microsoft.com/office/drawing/2014/main" id="{D44E3F5B-9AB2-4D4B-B90E-A5FD4645A3F6}"/>
                </a:ext>
              </a:extLst>
            </p:cNvPr>
            <p:cNvCxnSpPr>
              <a:cxnSpLocks noChangeShapeType="1"/>
            </p:cNvCxnSpPr>
            <p:nvPr/>
          </p:nvCxnSpPr>
          <p:spPr bwMode="auto">
            <a:xfrm>
              <a:off x="3016301" y="3906264"/>
              <a:ext cx="1804987" cy="1489075"/>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6" name="Group 61440">
              <a:extLst>
                <a:ext uri="{FF2B5EF4-FFF2-40B4-BE49-F238E27FC236}">
                  <a16:creationId xmlns:a16="http://schemas.microsoft.com/office/drawing/2014/main" id="{0B16557C-7573-BA4A-856A-D33B5CB5B7A3}"/>
                </a:ext>
              </a:extLst>
            </p:cNvPr>
            <p:cNvGrpSpPr>
              <a:grpSpLocks/>
            </p:cNvGrpSpPr>
            <p:nvPr/>
          </p:nvGrpSpPr>
          <p:grpSpPr bwMode="auto">
            <a:xfrm>
              <a:off x="3403651" y="4149151"/>
              <a:ext cx="317500" cy="368300"/>
              <a:chOff x="1614533" y="4280420"/>
              <a:chExt cx="317511" cy="369332"/>
            </a:xfrm>
          </p:grpSpPr>
          <p:sp>
            <p:nvSpPr>
              <p:cNvPr id="457" name="Oval 486">
                <a:extLst>
                  <a:ext uri="{FF2B5EF4-FFF2-40B4-BE49-F238E27FC236}">
                    <a16:creationId xmlns:a16="http://schemas.microsoft.com/office/drawing/2014/main" id="{6FBDEA9B-A4E3-DC45-99F2-3CD2D3743FE9}"/>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58" name="TextBox 487">
                <a:extLst>
                  <a:ext uri="{FF2B5EF4-FFF2-40B4-BE49-F238E27FC236}">
                    <a16:creationId xmlns:a16="http://schemas.microsoft.com/office/drawing/2014/main" id="{BF956028-FA6A-E048-A4DE-AA5FE56A2532}"/>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1</a:t>
                </a:r>
              </a:p>
            </p:txBody>
          </p:sp>
        </p:grpSp>
      </p:grpSp>
      <p:sp>
        <p:nvSpPr>
          <p:cNvPr id="459" name="TextBox 488">
            <a:extLst>
              <a:ext uri="{FF2B5EF4-FFF2-40B4-BE49-F238E27FC236}">
                <a16:creationId xmlns:a16="http://schemas.microsoft.com/office/drawing/2014/main" id="{7CD9529E-BB69-674C-8CCE-D620F80DD720}"/>
              </a:ext>
            </a:extLst>
          </p:cNvPr>
          <p:cNvSpPr txBox="1">
            <a:spLocks noChangeArrowheads="1"/>
          </p:cNvSpPr>
          <p:nvPr/>
        </p:nvSpPr>
        <p:spPr bwMode="auto">
          <a:xfrm>
            <a:off x="2317984" y="4489458"/>
            <a:ext cx="203358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1800">
                <a:latin typeface="Calibri" panose="020F0502020204030204" pitchFamily="34" charset="0"/>
                <a:cs typeface="Calibri" panose="020F0502020204030204" pitchFamily="34" charset="0"/>
              </a:rPr>
              <a:t>Bob manages      Netflix account</a:t>
            </a:r>
          </a:p>
        </p:txBody>
      </p:sp>
      <p:sp>
        <p:nvSpPr>
          <p:cNvPr id="460" name="TextBox 490">
            <a:extLst>
              <a:ext uri="{FF2B5EF4-FFF2-40B4-BE49-F238E27FC236}">
                <a16:creationId xmlns:a16="http://schemas.microsoft.com/office/drawing/2014/main" id="{9CF55E3F-8313-CD40-8CD5-485D44A5AA6B}"/>
              </a:ext>
            </a:extLst>
          </p:cNvPr>
          <p:cNvSpPr txBox="1">
            <a:spLocks noChangeArrowheads="1"/>
          </p:cNvSpPr>
          <p:nvPr/>
        </p:nvSpPr>
        <p:spPr bwMode="auto">
          <a:xfrm>
            <a:off x="1932038" y="2701351"/>
            <a:ext cx="20335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a:lnSpc>
                <a:spcPts val="1600"/>
              </a:lnSpc>
            </a:pPr>
            <a:r>
              <a:rPr lang="en-US" altLang="en-US" sz="1800">
                <a:latin typeface="Arial Narrow" panose="020B0604020202020204" pitchFamily="34" charset="0"/>
              </a:rPr>
              <a:t>Netflix registration,</a:t>
            </a:r>
          </a:p>
          <a:p>
            <a:pPr algn="ctr">
              <a:lnSpc>
                <a:spcPts val="1600"/>
              </a:lnSpc>
            </a:pPr>
            <a:r>
              <a:rPr lang="en-US" altLang="en-US" sz="1800">
                <a:latin typeface="Arial Narrow" panose="020B0604020202020204" pitchFamily="34" charset="0"/>
              </a:rPr>
              <a:t>accounting servers</a:t>
            </a:r>
          </a:p>
        </p:txBody>
      </p:sp>
      <p:sp>
        <p:nvSpPr>
          <p:cNvPr id="461" name="Freeform 1287">
            <a:extLst>
              <a:ext uri="{FF2B5EF4-FFF2-40B4-BE49-F238E27FC236}">
                <a16:creationId xmlns:a16="http://schemas.microsoft.com/office/drawing/2014/main" id="{AE7634ED-5E64-3B47-8B51-CF5A43DAB0D5}"/>
              </a:ext>
            </a:extLst>
          </p:cNvPr>
          <p:cNvSpPr>
            <a:spLocks/>
          </p:cNvSpPr>
          <p:nvPr/>
        </p:nvSpPr>
        <p:spPr bwMode="auto">
          <a:xfrm>
            <a:off x="4197401" y="1571051"/>
            <a:ext cx="3133725" cy="1508125"/>
          </a:xfrm>
          <a:custGeom>
            <a:avLst/>
            <a:gdLst>
              <a:gd name="T0" fmla="*/ 2147483647 w 10000"/>
              <a:gd name="T1" fmla="*/ 431447115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739636681 h 10000"/>
              <a:gd name="T32" fmla="*/ 2147483647 w 10000"/>
              <a:gd name="T33" fmla="*/ 17111488 h 10000"/>
              <a:gd name="T34" fmla="*/ 2147483647 w 10000"/>
              <a:gd name="T35" fmla="*/ 431447115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p:spPr>
        <p:txBody>
          <a:bodyPr/>
          <a:lstStyle/>
          <a:p>
            <a:endParaRPr lang="en-US"/>
          </a:p>
        </p:txBody>
      </p:sp>
      <p:grpSp>
        <p:nvGrpSpPr>
          <p:cNvPr id="462" name="Group 249">
            <a:extLst>
              <a:ext uri="{FF2B5EF4-FFF2-40B4-BE49-F238E27FC236}">
                <a16:creationId xmlns:a16="http://schemas.microsoft.com/office/drawing/2014/main" id="{C832B5AA-BA38-E34B-B461-2A79B48822E7}"/>
              </a:ext>
            </a:extLst>
          </p:cNvPr>
          <p:cNvGrpSpPr>
            <a:grpSpLocks/>
          </p:cNvGrpSpPr>
          <p:nvPr/>
        </p:nvGrpSpPr>
        <p:grpSpPr bwMode="auto">
          <a:xfrm>
            <a:off x="4443463" y="1936176"/>
            <a:ext cx="365125" cy="636588"/>
            <a:chOff x="4140" y="429"/>
            <a:chExt cx="1425" cy="2396"/>
          </a:xfrm>
        </p:grpSpPr>
        <p:sp>
          <p:nvSpPr>
            <p:cNvPr id="463" name="Freeform 250">
              <a:extLst>
                <a:ext uri="{FF2B5EF4-FFF2-40B4-BE49-F238E27FC236}">
                  <a16:creationId xmlns:a16="http://schemas.microsoft.com/office/drawing/2014/main" id="{8B3EFE93-7D1E-D344-B712-AA3E9FADE2D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4" name="Rectangle 251">
              <a:extLst>
                <a:ext uri="{FF2B5EF4-FFF2-40B4-BE49-F238E27FC236}">
                  <a16:creationId xmlns:a16="http://schemas.microsoft.com/office/drawing/2014/main" id="{5142709B-53D3-394E-9D07-063DEA97C45C}"/>
                </a:ext>
              </a:extLst>
            </p:cNvPr>
            <p:cNvSpPr>
              <a:spLocks noChangeArrowheads="1"/>
            </p:cNvSpPr>
            <p:nvPr/>
          </p:nvSpPr>
          <p:spPr bwMode="auto">
            <a:xfrm>
              <a:off x="4202" y="435"/>
              <a:ext cx="1053"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65" name="Freeform 252">
              <a:extLst>
                <a:ext uri="{FF2B5EF4-FFF2-40B4-BE49-F238E27FC236}">
                  <a16:creationId xmlns:a16="http://schemas.microsoft.com/office/drawing/2014/main" id="{AFA1A026-EFF1-0943-B7EA-BCA478B88E6F}"/>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6" name="Freeform 253">
              <a:extLst>
                <a:ext uri="{FF2B5EF4-FFF2-40B4-BE49-F238E27FC236}">
                  <a16:creationId xmlns:a16="http://schemas.microsoft.com/office/drawing/2014/main" id="{AFC698BF-4C02-BC40-AC93-FB5735095CC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7" name="Rectangle 254">
              <a:extLst>
                <a:ext uri="{FF2B5EF4-FFF2-40B4-BE49-F238E27FC236}">
                  <a16:creationId xmlns:a16="http://schemas.microsoft.com/office/drawing/2014/main" id="{27F3B44A-07AD-BA4D-906F-99DF645B4910}"/>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68" name="Group 255">
              <a:extLst>
                <a:ext uri="{FF2B5EF4-FFF2-40B4-BE49-F238E27FC236}">
                  <a16:creationId xmlns:a16="http://schemas.microsoft.com/office/drawing/2014/main" id="{C43D2839-B7BF-694D-975D-7CAD2C3C0036}"/>
                </a:ext>
              </a:extLst>
            </p:cNvPr>
            <p:cNvGrpSpPr>
              <a:grpSpLocks/>
            </p:cNvGrpSpPr>
            <p:nvPr/>
          </p:nvGrpSpPr>
          <p:grpSpPr bwMode="auto">
            <a:xfrm>
              <a:off x="4749" y="668"/>
              <a:ext cx="581" cy="145"/>
              <a:chOff x="614" y="2568"/>
              <a:chExt cx="725" cy="139"/>
            </a:xfrm>
          </p:grpSpPr>
          <p:sp>
            <p:nvSpPr>
              <p:cNvPr id="493" name="AutoShape 256">
                <a:extLst>
                  <a:ext uri="{FF2B5EF4-FFF2-40B4-BE49-F238E27FC236}">
                    <a16:creationId xmlns:a16="http://schemas.microsoft.com/office/drawing/2014/main" id="{DF73D935-199A-DB4F-982E-4FD09073BCC3}"/>
                  </a:ext>
                </a:extLst>
              </p:cNvPr>
              <p:cNvSpPr>
                <a:spLocks noChangeArrowheads="1"/>
              </p:cNvSpPr>
              <p:nvPr/>
            </p:nvSpPr>
            <p:spPr bwMode="auto">
              <a:xfrm>
                <a:off x="612" y="2568"/>
                <a:ext cx="727"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4" name="AutoShape 257">
                <a:extLst>
                  <a:ext uri="{FF2B5EF4-FFF2-40B4-BE49-F238E27FC236}">
                    <a16:creationId xmlns:a16="http://schemas.microsoft.com/office/drawing/2014/main" id="{0B62903F-2CF1-DB41-8BE5-4719AA91FA25}"/>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69" name="Rectangle 258">
              <a:extLst>
                <a:ext uri="{FF2B5EF4-FFF2-40B4-BE49-F238E27FC236}">
                  <a16:creationId xmlns:a16="http://schemas.microsoft.com/office/drawing/2014/main" id="{3EEE95AA-2248-7C48-9119-E8C3321051F1}"/>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70" name="Group 259">
              <a:extLst>
                <a:ext uri="{FF2B5EF4-FFF2-40B4-BE49-F238E27FC236}">
                  <a16:creationId xmlns:a16="http://schemas.microsoft.com/office/drawing/2014/main" id="{9A0290EC-59BF-2F4D-BD25-1C0289B89B4D}"/>
                </a:ext>
              </a:extLst>
            </p:cNvPr>
            <p:cNvGrpSpPr>
              <a:grpSpLocks/>
            </p:cNvGrpSpPr>
            <p:nvPr/>
          </p:nvGrpSpPr>
          <p:grpSpPr bwMode="auto">
            <a:xfrm>
              <a:off x="4747" y="994"/>
              <a:ext cx="581" cy="134"/>
              <a:chOff x="614" y="2568"/>
              <a:chExt cx="725" cy="139"/>
            </a:xfrm>
          </p:grpSpPr>
          <p:sp>
            <p:nvSpPr>
              <p:cNvPr id="491" name="AutoShape 260">
                <a:extLst>
                  <a:ext uri="{FF2B5EF4-FFF2-40B4-BE49-F238E27FC236}">
                    <a16:creationId xmlns:a16="http://schemas.microsoft.com/office/drawing/2014/main" id="{7FBFA811-AD2E-5049-AE53-0186EFA3C48E}"/>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2" name="AutoShape 261">
                <a:extLst>
                  <a:ext uri="{FF2B5EF4-FFF2-40B4-BE49-F238E27FC236}">
                    <a16:creationId xmlns:a16="http://schemas.microsoft.com/office/drawing/2014/main" id="{52480638-42C8-6641-9C97-E73704C2F0A0}"/>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1" name="Rectangle 262">
              <a:extLst>
                <a:ext uri="{FF2B5EF4-FFF2-40B4-BE49-F238E27FC236}">
                  <a16:creationId xmlns:a16="http://schemas.microsoft.com/office/drawing/2014/main" id="{BFA8FFEA-5262-2040-AA47-EEDB12FC43D2}"/>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72" name="Rectangle 263">
              <a:extLst>
                <a:ext uri="{FF2B5EF4-FFF2-40B4-BE49-F238E27FC236}">
                  <a16:creationId xmlns:a16="http://schemas.microsoft.com/office/drawing/2014/main" id="{8396F506-0BBD-A443-9550-83889BF429DD}"/>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73" name="Group 264">
              <a:extLst>
                <a:ext uri="{FF2B5EF4-FFF2-40B4-BE49-F238E27FC236}">
                  <a16:creationId xmlns:a16="http://schemas.microsoft.com/office/drawing/2014/main" id="{F2DAEB7E-7F31-F74A-8053-5EA45BC4F954}"/>
                </a:ext>
              </a:extLst>
            </p:cNvPr>
            <p:cNvGrpSpPr>
              <a:grpSpLocks/>
            </p:cNvGrpSpPr>
            <p:nvPr/>
          </p:nvGrpSpPr>
          <p:grpSpPr bwMode="auto">
            <a:xfrm>
              <a:off x="4735" y="1627"/>
              <a:ext cx="582" cy="151"/>
              <a:chOff x="614" y="2568"/>
              <a:chExt cx="725" cy="139"/>
            </a:xfrm>
          </p:grpSpPr>
          <p:sp>
            <p:nvSpPr>
              <p:cNvPr id="489" name="AutoShape 265">
                <a:extLst>
                  <a:ext uri="{FF2B5EF4-FFF2-40B4-BE49-F238E27FC236}">
                    <a16:creationId xmlns:a16="http://schemas.microsoft.com/office/drawing/2014/main" id="{E202102F-D0BF-F043-A101-0585762C43C3}"/>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0" name="AutoShape 266">
                <a:extLst>
                  <a:ext uri="{FF2B5EF4-FFF2-40B4-BE49-F238E27FC236}">
                    <a16:creationId xmlns:a16="http://schemas.microsoft.com/office/drawing/2014/main" id="{E8A94FF0-B560-A94F-91F4-4E5472AC5321}"/>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4" name="Freeform 267">
              <a:extLst>
                <a:ext uri="{FF2B5EF4-FFF2-40B4-BE49-F238E27FC236}">
                  <a16:creationId xmlns:a16="http://schemas.microsoft.com/office/drawing/2014/main" id="{F55BD7D4-3704-D84A-AE65-92AC70C7FCF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75" name="Group 268">
              <a:extLst>
                <a:ext uri="{FF2B5EF4-FFF2-40B4-BE49-F238E27FC236}">
                  <a16:creationId xmlns:a16="http://schemas.microsoft.com/office/drawing/2014/main" id="{76F5D927-0206-E441-A4B8-B6AFBF7041DB}"/>
                </a:ext>
              </a:extLst>
            </p:cNvPr>
            <p:cNvGrpSpPr>
              <a:grpSpLocks/>
            </p:cNvGrpSpPr>
            <p:nvPr/>
          </p:nvGrpSpPr>
          <p:grpSpPr bwMode="auto">
            <a:xfrm>
              <a:off x="4739" y="1327"/>
              <a:ext cx="582" cy="139"/>
              <a:chOff x="614" y="2568"/>
              <a:chExt cx="725" cy="139"/>
            </a:xfrm>
          </p:grpSpPr>
          <p:sp>
            <p:nvSpPr>
              <p:cNvPr id="487" name="AutoShape 269">
                <a:extLst>
                  <a:ext uri="{FF2B5EF4-FFF2-40B4-BE49-F238E27FC236}">
                    <a16:creationId xmlns:a16="http://schemas.microsoft.com/office/drawing/2014/main" id="{A7876F51-5DD6-9D4C-93F2-AA353B717021}"/>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8" name="AutoShape 270">
                <a:extLst>
                  <a:ext uri="{FF2B5EF4-FFF2-40B4-BE49-F238E27FC236}">
                    <a16:creationId xmlns:a16="http://schemas.microsoft.com/office/drawing/2014/main" id="{B17F25D8-191C-D34B-9D8C-416931495DD1}"/>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6" name="Rectangle 271">
              <a:extLst>
                <a:ext uri="{FF2B5EF4-FFF2-40B4-BE49-F238E27FC236}">
                  <a16:creationId xmlns:a16="http://schemas.microsoft.com/office/drawing/2014/main" id="{870139C0-3422-414F-BE74-A5D5FC9039F1}"/>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77" name="Freeform 272">
              <a:extLst>
                <a:ext uri="{FF2B5EF4-FFF2-40B4-BE49-F238E27FC236}">
                  <a16:creationId xmlns:a16="http://schemas.microsoft.com/office/drawing/2014/main" id="{1BF02360-9958-334C-80C1-C05EF171AE7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 name="Freeform 273">
              <a:extLst>
                <a:ext uri="{FF2B5EF4-FFF2-40B4-BE49-F238E27FC236}">
                  <a16:creationId xmlns:a16="http://schemas.microsoft.com/office/drawing/2014/main" id="{65FFA63F-5B33-1247-825D-720BA02E1E67}"/>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9" name="Oval 274">
              <a:extLst>
                <a:ext uri="{FF2B5EF4-FFF2-40B4-BE49-F238E27FC236}">
                  <a16:creationId xmlns:a16="http://schemas.microsoft.com/office/drawing/2014/main" id="{7B8A133C-C808-4749-84AB-D3FA37E91374}"/>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0" name="Freeform 275">
              <a:extLst>
                <a:ext uri="{FF2B5EF4-FFF2-40B4-BE49-F238E27FC236}">
                  <a16:creationId xmlns:a16="http://schemas.microsoft.com/office/drawing/2014/main" id="{E6408E07-86FD-C140-AA6A-F706833C242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1" name="AutoShape 276">
              <a:extLst>
                <a:ext uri="{FF2B5EF4-FFF2-40B4-BE49-F238E27FC236}">
                  <a16:creationId xmlns:a16="http://schemas.microsoft.com/office/drawing/2014/main" id="{9D7F9ADA-2A0C-CB41-8A6A-25721BFBEBA2}"/>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2" name="AutoShape 277">
              <a:extLst>
                <a:ext uri="{FF2B5EF4-FFF2-40B4-BE49-F238E27FC236}">
                  <a16:creationId xmlns:a16="http://schemas.microsoft.com/office/drawing/2014/main" id="{260C5EF9-AEA9-5E42-8C56-F20705FC19D5}"/>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3" name="Oval 278">
              <a:extLst>
                <a:ext uri="{FF2B5EF4-FFF2-40B4-BE49-F238E27FC236}">
                  <a16:creationId xmlns:a16="http://schemas.microsoft.com/office/drawing/2014/main" id="{48A974CE-E5E7-0843-AB61-75D84B27AC70}"/>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4" name="Oval 279">
              <a:extLst>
                <a:ext uri="{FF2B5EF4-FFF2-40B4-BE49-F238E27FC236}">
                  <a16:creationId xmlns:a16="http://schemas.microsoft.com/office/drawing/2014/main" id="{8B9436BF-CE3E-FC4C-8122-7385AACCF917}"/>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485" name="Oval 280">
              <a:extLst>
                <a:ext uri="{FF2B5EF4-FFF2-40B4-BE49-F238E27FC236}">
                  <a16:creationId xmlns:a16="http://schemas.microsoft.com/office/drawing/2014/main" id="{85DCCE21-DE23-174A-818D-0DCA727B47F2}"/>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6" name="Rectangle 281">
              <a:extLst>
                <a:ext uri="{FF2B5EF4-FFF2-40B4-BE49-F238E27FC236}">
                  <a16:creationId xmlns:a16="http://schemas.microsoft.com/office/drawing/2014/main" id="{C8A94C3E-7DAE-EF4F-8A72-248A1E2AD3E4}"/>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495" name="Group 249">
            <a:extLst>
              <a:ext uri="{FF2B5EF4-FFF2-40B4-BE49-F238E27FC236}">
                <a16:creationId xmlns:a16="http://schemas.microsoft.com/office/drawing/2014/main" id="{9A322CEC-1E3F-7643-9B34-48DAE04B90AA}"/>
              </a:ext>
            </a:extLst>
          </p:cNvPr>
          <p:cNvGrpSpPr>
            <a:grpSpLocks/>
          </p:cNvGrpSpPr>
          <p:nvPr/>
        </p:nvGrpSpPr>
        <p:grpSpPr bwMode="auto">
          <a:xfrm>
            <a:off x="5880151" y="2102864"/>
            <a:ext cx="365125" cy="636587"/>
            <a:chOff x="4140" y="429"/>
            <a:chExt cx="1425" cy="2396"/>
          </a:xfrm>
        </p:grpSpPr>
        <p:sp>
          <p:nvSpPr>
            <p:cNvPr id="496" name="Freeform 250">
              <a:extLst>
                <a:ext uri="{FF2B5EF4-FFF2-40B4-BE49-F238E27FC236}">
                  <a16:creationId xmlns:a16="http://schemas.microsoft.com/office/drawing/2014/main" id="{BF704524-7EBB-D046-9683-21898A082D1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7" name="Rectangle 251">
              <a:extLst>
                <a:ext uri="{FF2B5EF4-FFF2-40B4-BE49-F238E27FC236}">
                  <a16:creationId xmlns:a16="http://schemas.microsoft.com/office/drawing/2014/main" id="{25DAEF71-0572-E646-9697-11A16EA0AFB2}"/>
                </a:ext>
              </a:extLst>
            </p:cNvPr>
            <p:cNvSpPr>
              <a:spLocks noChangeArrowheads="1"/>
            </p:cNvSpPr>
            <p:nvPr/>
          </p:nvSpPr>
          <p:spPr bwMode="auto">
            <a:xfrm>
              <a:off x="4202" y="435"/>
              <a:ext cx="1053"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8" name="Freeform 252">
              <a:extLst>
                <a:ext uri="{FF2B5EF4-FFF2-40B4-BE49-F238E27FC236}">
                  <a16:creationId xmlns:a16="http://schemas.microsoft.com/office/drawing/2014/main" id="{35B829A5-713F-1B4F-9D13-FEC76AAA5F6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9" name="Freeform 253">
              <a:extLst>
                <a:ext uri="{FF2B5EF4-FFF2-40B4-BE49-F238E27FC236}">
                  <a16:creationId xmlns:a16="http://schemas.microsoft.com/office/drawing/2014/main" id="{6265744D-6FF5-0641-AFBC-2D2A5534BE61}"/>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0" name="Rectangle 254">
              <a:extLst>
                <a:ext uri="{FF2B5EF4-FFF2-40B4-BE49-F238E27FC236}">
                  <a16:creationId xmlns:a16="http://schemas.microsoft.com/office/drawing/2014/main" id="{1AAF2320-D199-C640-AE43-35565BFFD106}"/>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1" name="Group 255">
              <a:extLst>
                <a:ext uri="{FF2B5EF4-FFF2-40B4-BE49-F238E27FC236}">
                  <a16:creationId xmlns:a16="http://schemas.microsoft.com/office/drawing/2014/main" id="{B10EABF4-670D-6D45-A736-FED4B682374D}"/>
                </a:ext>
              </a:extLst>
            </p:cNvPr>
            <p:cNvGrpSpPr>
              <a:grpSpLocks/>
            </p:cNvGrpSpPr>
            <p:nvPr/>
          </p:nvGrpSpPr>
          <p:grpSpPr bwMode="auto">
            <a:xfrm>
              <a:off x="4749" y="668"/>
              <a:ext cx="581" cy="145"/>
              <a:chOff x="614" y="2568"/>
              <a:chExt cx="725" cy="139"/>
            </a:xfrm>
          </p:grpSpPr>
          <p:sp>
            <p:nvSpPr>
              <p:cNvPr id="526" name="AutoShape 256">
                <a:extLst>
                  <a:ext uri="{FF2B5EF4-FFF2-40B4-BE49-F238E27FC236}">
                    <a16:creationId xmlns:a16="http://schemas.microsoft.com/office/drawing/2014/main" id="{75E48B8A-3A1E-A141-AF76-5519486A653B}"/>
                  </a:ext>
                </a:extLst>
              </p:cNvPr>
              <p:cNvSpPr>
                <a:spLocks noChangeArrowheads="1"/>
              </p:cNvSpPr>
              <p:nvPr/>
            </p:nvSpPr>
            <p:spPr bwMode="auto">
              <a:xfrm>
                <a:off x="604" y="2574"/>
                <a:ext cx="734"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7" name="AutoShape 257">
                <a:extLst>
                  <a:ext uri="{FF2B5EF4-FFF2-40B4-BE49-F238E27FC236}">
                    <a16:creationId xmlns:a16="http://schemas.microsoft.com/office/drawing/2014/main" id="{260A31AE-0644-334E-9F1F-F662F259CAB9}"/>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2" name="Rectangle 258">
              <a:extLst>
                <a:ext uri="{FF2B5EF4-FFF2-40B4-BE49-F238E27FC236}">
                  <a16:creationId xmlns:a16="http://schemas.microsoft.com/office/drawing/2014/main" id="{B4BF49CC-58CB-4846-83BB-E502B41B988E}"/>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3" name="Group 259">
              <a:extLst>
                <a:ext uri="{FF2B5EF4-FFF2-40B4-BE49-F238E27FC236}">
                  <a16:creationId xmlns:a16="http://schemas.microsoft.com/office/drawing/2014/main" id="{6B79FC1D-F979-7742-B232-710419BA8176}"/>
                </a:ext>
              </a:extLst>
            </p:cNvPr>
            <p:cNvGrpSpPr>
              <a:grpSpLocks/>
            </p:cNvGrpSpPr>
            <p:nvPr/>
          </p:nvGrpSpPr>
          <p:grpSpPr bwMode="auto">
            <a:xfrm>
              <a:off x="4747" y="994"/>
              <a:ext cx="581" cy="134"/>
              <a:chOff x="614" y="2568"/>
              <a:chExt cx="725" cy="139"/>
            </a:xfrm>
          </p:grpSpPr>
          <p:sp>
            <p:nvSpPr>
              <p:cNvPr id="524" name="AutoShape 260">
                <a:extLst>
                  <a:ext uri="{FF2B5EF4-FFF2-40B4-BE49-F238E27FC236}">
                    <a16:creationId xmlns:a16="http://schemas.microsoft.com/office/drawing/2014/main" id="{074BB552-0E48-7D41-ACD4-2AF8E5822E29}"/>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5" name="AutoShape 261">
                <a:extLst>
                  <a:ext uri="{FF2B5EF4-FFF2-40B4-BE49-F238E27FC236}">
                    <a16:creationId xmlns:a16="http://schemas.microsoft.com/office/drawing/2014/main" id="{CEE20A4D-9CF2-CA4E-A3DF-6F08CE852BAF}"/>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4" name="Rectangle 262">
              <a:extLst>
                <a:ext uri="{FF2B5EF4-FFF2-40B4-BE49-F238E27FC236}">
                  <a16:creationId xmlns:a16="http://schemas.microsoft.com/office/drawing/2014/main" id="{A952D499-A470-9C48-AB25-30866EA10103}"/>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05" name="Rectangle 263">
              <a:extLst>
                <a:ext uri="{FF2B5EF4-FFF2-40B4-BE49-F238E27FC236}">
                  <a16:creationId xmlns:a16="http://schemas.microsoft.com/office/drawing/2014/main" id="{C2983F57-3316-D84C-9547-C24897ACD46C}"/>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6" name="Group 264">
              <a:extLst>
                <a:ext uri="{FF2B5EF4-FFF2-40B4-BE49-F238E27FC236}">
                  <a16:creationId xmlns:a16="http://schemas.microsoft.com/office/drawing/2014/main" id="{CBB38ADC-7FEA-984C-9982-22207791C146}"/>
                </a:ext>
              </a:extLst>
            </p:cNvPr>
            <p:cNvGrpSpPr>
              <a:grpSpLocks/>
            </p:cNvGrpSpPr>
            <p:nvPr/>
          </p:nvGrpSpPr>
          <p:grpSpPr bwMode="auto">
            <a:xfrm>
              <a:off x="4735" y="1627"/>
              <a:ext cx="582" cy="151"/>
              <a:chOff x="614" y="2568"/>
              <a:chExt cx="725" cy="139"/>
            </a:xfrm>
          </p:grpSpPr>
          <p:sp>
            <p:nvSpPr>
              <p:cNvPr id="522" name="AutoShape 265">
                <a:extLst>
                  <a:ext uri="{FF2B5EF4-FFF2-40B4-BE49-F238E27FC236}">
                    <a16:creationId xmlns:a16="http://schemas.microsoft.com/office/drawing/2014/main" id="{A2317842-DB5B-E644-9D9F-8476C78D677D}"/>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3" name="AutoShape 266">
                <a:extLst>
                  <a:ext uri="{FF2B5EF4-FFF2-40B4-BE49-F238E27FC236}">
                    <a16:creationId xmlns:a16="http://schemas.microsoft.com/office/drawing/2014/main" id="{A0C71213-AE36-6649-B799-8915C61A851E}"/>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7" name="Freeform 267">
              <a:extLst>
                <a:ext uri="{FF2B5EF4-FFF2-40B4-BE49-F238E27FC236}">
                  <a16:creationId xmlns:a16="http://schemas.microsoft.com/office/drawing/2014/main" id="{93A02F70-5B23-124A-B911-41DEE4FC47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08" name="Group 268">
              <a:extLst>
                <a:ext uri="{FF2B5EF4-FFF2-40B4-BE49-F238E27FC236}">
                  <a16:creationId xmlns:a16="http://schemas.microsoft.com/office/drawing/2014/main" id="{49C78130-3F29-C246-8034-7EA1AC35B79E}"/>
                </a:ext>
              </a:extLst>
            </p:cNvPr>
            <p:cNvGrpSpPr>
              <a:grpSpLocks/>
            </p:cNvGrpSpPr>
            <p:nvPr/>
          </p:nvGrpSpPr>
          <p:grpSpPr bwMode="auto">
            <a:xfrm>
              <a:off x="4739" y="1327"/>
              <a:ext cx="582" cy="139"/>
              <a:chOff x="614" y="2568"/>
              <a:chExt cx="725" cy="139"/>
            </a:xfrm>
          </p:grpSpPr>
          <p:sp>
            <p:nvSpPr>
              <p:cNvPr id="520" name="AutoShape 269">
                <a:extLst>
                  <a:ext uri="{FF2B5EF4-FFF2-40B4-BE49-F238E27FC236}">
                    <a16:creationId xmlns:a16="http://schemas.microsoft.com/office/drawing/2014/main" id="{9CF90E49-A5F8-4D42-81F8-EB323C0FB663}"/>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1" name="AutoShape 270">
                <a:extLst>
                  <a:ext uri="{FF2B5EF4-FFF2-40B4-BE49-F238E27FC236}">
                    <a16:creationId xmlns:a16="http://schemas.microsoft.com/office/drawing/2014/main" id="{8BD5AC01-209F-374F-990A-709394222DA8}"/>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9" name="Rectangle 271">
              <a:extLst>
                <a:ext uri="{FF2B5EF4-FFF2-40B4-BE49-F238E27FC236}">
                  <a16:creationId xmlns:a16="http://schemas.microsoft.com/office/drawing/2014/main" id="{8452103B-F820-B64E-8A84-5DB92471A1A0}"/>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0" name="Freeform 272">
              <a:extLst>
                <a:ext uri="{FF2B5EF4-FFF2-40B4-BE49-F238E27FC236}">
                  <a16:creationId xmlns:a16="http://schemas.microsoft.com/office/drawing/2014/main" id="{DF6AE29C-AA54-AF4B-9438-6D693A05234A}"/>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 name="Freeform 273">
              <a:extLst>
                <a:ext uri="{FF2B5EF4-FFF2-40B4-BE49-F238E27FC236}">
                  <a16:creationId xmlns:a16="http://schemas.microsoft.com/office/drawing/2014/main" id="{645422EE-6B97-734C-83EE-52EE465DA55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 name="Oval 274">
              <a:extLst>
                <a:ext uri="{FF2B5EF4-FFF2-40B4-BE49-F238E27FC236}">
                  <a16:creationId xmlns:a16="http://schemas.microsoft.com/office/drawing/2014/main" id="{BF1713D7-2793-FC4A-BE4A-2349462FCDD8}"/>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3" name="Freeform 275">
              <a:extLst>
                <a:ext uri="{FF2B5EF4-FFF2-40B4-BE49-F238E27FC236}">
                  <a16:creationId xmlns:a16="http://schemas.microsoft.com/office/drawing/2014/main" id="{A51DBD25-52B0-BE4C-A61F-8F09E6EAD81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 name="AutoShape 276">
              <a:extLst>
                <a:ext uri="{FF2B5EF4-FFF2-40B4-BE49-F238E27FC236}">
                  <a16:creationId xmlns:a16="http://schemas.microsoft.com/office/drawing/2014/main" id="{F1BBB2BC-BFA5-6E45-A699-9AFFCF7AFEBC}"/>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5" name="AutoShape 277">
              <a:extLst>
                <a:ext uri="{FF2B5EF4-FFF2-40B4-BE49-F238E27FC236}">
                  <a16:creationId xmlns:a16="http://schemas.microsoft.com/office/drawing/2014/main" id="{C01D0AA1-8878-6F41-9F51-63A7E1E592E9}"/>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6" name="Oval 278">
              <a:extLst>
                <a:ext uri="{FF2B5EF4-FFF2-40B4-BE49-F238E27FC236}">
                  <a16:creationId xmlns:a16="http://schemas.microsoft.com/office/drawing/2014/main" id="{86038980-DFDC-504D-B38F-BFE07C79E29F}"/>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7" name="Oval 279">
              <a:extLst>
                <a:ext uri="{FF2B5EF4-FFF2-40B4-BE49-F238E27FC236}">
                  <a16:creationId xmlns:a16="http://schemas.microsoft.com/office/drawing/2014/main" id="{4E9AE1C3-2283-664C-B904-DEB17207D2BF}"/>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18" name="Oval 280">
              <a:extLst>
                <a:ext uri="{FF2B5EF4-FFF2-40B4-BE49-F238E27FC236}">
                  <a16:creationId xmlns:a16="http://schemas.microsoft.com/office/drawing/2014/main" id="{F95C5DF0-4A4D-0E4D-954C-6EE487341A4E}"/>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9" name="Rectangle 281">
              <a:extLst>
                <a:ext uri="{FF2B5EF4-FFF2-40B4-BE49-F238E27FC236}">
                  <a16:creationId xmlns:a16="http://schemas.microsoft.com/office/drawing/2014/main" id="{869D3CEF-B507-1949-9372-758A84CDED48}"/>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528" name="Group 249">
            <a:extLst>
              <a:ext uri="{FF2B5EF4-FFF2-40B4-BE49-F238E27FC236}">
                <a16:creationId xmlns:a16="http://schemas.microsoft.com/office/drawing/2014/main" id="{D87A3822-63BE-DE4E-923C-77DD19E5C9BA}"/>
              </a:ext>
            </a:extLst>
          </p:cNvPr>
          <p:cNvGrpSpPr>
            <a:grpSpLocks/>
          </p:cNvGrpSpPr>
          <p:nvPr/>
        </p:nvGrpSpPr>
        <p:grpSpPr bwMode="auto">
          <a:xfrm>
            <a:off x="6418313" y="2367976"/>
            <a:ext cx="365125" cy="638175"/>
            <a:chOff x="4140" y="429"/>
            <a:chExt cx="1425" cy="2396"/>
          </a:xfrm>
        </p:grpSpPr>
        <p:sp>
          <p:nvSpPr>
            <p:cNvPr id="529" name="Freeform 250">
              <a:extLst>
                <a:ext uri="{FF2B5EF4-FFF2-40B4-BE49-F238E27FC236}">
                  <a16:creationId xmlns:a16="http://schemas.microsoft.com/office/drawing/2014/main" id="{14512CAB-E11B-5F42-8CB5-FA4890394267}"/>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0" name="Rectangle 251">
              <a:extLst>
                <a:ext uri="{FF2B5EF4-FFF2-40B4-BE49-F238E27FC236}">
                  <a16:creationId xmlns:a16="http://schemas.microsoft.com/office/drawing/2014/main" id="{C52A32F4-C426-A14E-A21C-1ED7145F8AED}"/>
                </a:ext>
              </a:extLst>
            </p:cNvPr>
            <p:cNvSpPr>
              <a:spLocks noChangeArrowheads="1"/>
            </p:cNvSpPr>
            <p:nvPr/>
          </p:nvSpPr>
          <p:spPr bwMode="auto">
            <a:xfrm>
              <a:off x="4202"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31" name="Freeform 252">
              <a:extLst>
                <a:ext uri="{FF2B5EF4-FFF2-40B4-BE49-F238E27FC236}">
                  <a16:creationId xmlns:a16="http://schemas.microsoft.com/office/drawing/2014/main" id="{33E364B5-8A56-CB46-A7E8-7457914DF17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2" name="Freeform 253">
              <a:extLst>
                <a:ext uri="{FF2B5EF4-FFF2-40B4-BE49-F238E27FC236}">
                  <a16:creationId xmlns:a16="http://schemas.microsoft.com/office/drawing/2014/main" id="{29A0FBC5-8C08-3B49-8BFF-C6C9445FE07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3" name="Rectangle 254">
              <a:extLst>
                <a:ext uri="{FF2B5EF4-FFF2-40B4-BE49-F238E27FC236}">
                  <a16:creationId xmlns:a16="http://schemas.microsoft.com/office/drawing/2014/main" id="{B386DEEC-A47C-D645-B37F-965414584BBD}"/>
                </a:ext>
              </a:extLst>
            </p:cNvPr>
            <p:cNvSpPr>
              <a:spLocks noChangeArrowheads="1"/>
            </p:cNvSpPr>
            <p:nvPr/>
          </p:nvSpPr>
          <p:spPr bwMode="auto">
            <a:xfrm>
              <a:off x="4214" y="691"/>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4" name="Group 255">
              <a:extLst>
                <a:ext uri="{FF2B5EF4-FFF2-40B4-BE49-F238E27FC236}">
                  <a16:creationId xmlns:a16="http://schemas.microsoft.com/office/drawing/2014/main" id="{41829DBF-3353-4A40-A8D2-DDC29C9059E2}"/>
                </a:ext>
              </a:extLst>
            </p:cNvPr>
            <p:cNvGrpSpPr>
              <a:grpSpLocks/>
            </p:cNvGrpSpPr>
            <p:nvPr/>
          </p:nvGrpSpPr>
          <p:grpSpPr bwMode="auto">
            <a:xfrm>
              <a:off x="4749" y="668"/>
              <a:ext cx="581" cy="145"/>
              <a:chOff x="614" y="2568"/>
              <a:chExt cx="725" cy="139"/>
            </a:xfrm>
          </p:grpSpPr>
          <p:sp>
            <p:nvSpPr>
              <p:cNvPr id="559" name="AutoShape 256">
                <a:extLst>
                  <a:ext uri="{FF2B5EF4-FFF2-40B4-BE49-F238E27FC236}">
                    <a16:creationId xmlns:a16="http://schemas.microsoft.com/office/drawing/2014/main" id="{A07DFC07-AC94-3340-9FC4-450F2706896E}"/>
                  </a:ext>
                </a:extLst>
              </p:cNvPr>
              <p:cNvSpPr>
                <a:spLocks noChangeArrowheads="1"/>
              </p:cNvSpPr>
              <p:nvPr/>
            </p:nvSpPr>
            <p:spPr bwMode="auto">
              <a:xfrm>
                <a:off x="612" y="2562"/>
                <a:ext cx="727"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60" name="AutoShape 257">
                <a:extLst>
                  <a:ext uri="{FF2B5EF4-FFF2-40B4-BE49-F238E27FC236}">
                    <a16:creationId xmlns:a16="http://schemas.microsoft.com/office/drawing/2014/main" id="{8EDD7109-DEB4-E04E-B142-8D4E70D7DC06}"/>
                  </a:ext>
                </a:extLst>
              </p:cNvPr>
              <p:cNvSpPr>
                <a:spLocks noChangeArrowheads="1"/>
              </p:cNvSpPr>
              <p:nvPr/>
            </p:nvSpPr>
            <p:spPr bwMode="auto">
              <a:xfrm>
                <a:off x="627" y="2585"/>
                <a:ext cx="696"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35" name="Rectangle 258">
              <a:extLst>
                <a:ext uri="{FF2B5EF4-FFF2-40B4-BE49-F238E27FC236}">
                  <a16:creationId xmlns:a16="http://schemas.microsoft.com/office/drawing/2014/main" id="{09C91CD8-2EE2-2544-86DF-17937D3E6B9E}"/>
                </a:ext>
              </a:extLst>
            </p:cNvPr>
            <p:cNvSpPr>
              <a:spLocks noChangeArrowheads="1"/>
            </p:cNvSpPr>
            <p:nvPr/>
          </p:nvSpPr>
          <p:spPr bwMode="auto">
            <a:xfrm>
              <a:off x="4227" y="1019"/>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6" name="Group 259">
              <a:extLst>
                <a:ext uri="{FF2B5EF4-FFF2-40B4-BE49-F238E27FC236}">
                  <a16:creationId xmlns:a16="http://schemas.microsoft.com/office/drawing/2014/main" id="{B94269A8-F61D-9844-A866-66DBB930B2FE}"/>
                </a:ext>
              </a:extLst>
            </p:cNvPr>
            <p:cNvGrpSpPr>
              <a:grpSpLocks/>
            </p:cNvGrpSpPr>
            <p:nvPr/>
          </p:nvGrpSpPr>
          <p:grpSpPr bwMode="auto">
            <a:xfrm>
              <a:off x="4747" y="994"/>
              <a:ext cx="581" cy="134"/>
              <a:chOff x="614" y="2568"/>
              <a:chExt cx="725" cy="139"/>
            </a:xfrm>
          </p:grpSpPr>
          <p:sp>
            <p:nvSpPr>
              <p:cNvPr id="557" name="AutoShape 260">
                <a:extLst>
                  <a:ext uri="{FF2B5EF4-FFF2-40B4-BE49-F238E27FC236}">
                    <a16:creationId xmlns:a16="http://schemas.microsoft.com/office/drawing/2014/main" id="{19FF2509-249B-A34E-9B76-F46346F5770D}"/>
                  </a:ext>
                </a:extLst>
              </p:cNvPr>
              <p:cNvSpPr>
                <a:spLocks noChangeArrowheads="1"/>
              </p:cNvSpPr>
              <p:nvPr/>
            </p:nvSpPr>
            <p:spPr bwMode="auto">
              <a:xfrm>
                <a:off x="614" y="2569"/>
                <a:ext cx="727"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8" name="AutoShape 261">
                <a:extLst>
                  <a:ext uri="{FF2B5EF4-FFF2-40B4-BE49-F238E27FC236}">
                    <a16:creationId xmlns:a16="http://schemas.microsoft.com/office/drawing/2014/main" id="{9086D41B-4667-BB4B-9B51-752AB48E49A0}"/>
                  </a:ext>
                </a:extLst>
              </p:cNvPr>
              <p:cNvSpPr>
                <a:spLocks noChangeArrowheads="1"/>
              </p:cNvSpPr>
              <p:nvPr/>
            </p:nvSpPr>
            <p:spPr bwMode="auto">
              <a:xfrm>
                <a:off x="630" y="2588"/>
                <a:ext cx="69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37" name="Rectangle 262">
              <a:extLst>
                <a:ext uri="{FF2B5EF4-FFF2-40B4-BE49-F238E27FC236}">
                  <a16:creationId xmlns:a16="http://schemas.microsoft.com/office/drawing/2014/main" id="{3A16FB66-12F9-E146-BE69-D99FD5A24D75}"/>
                </a:ext>
              </a:extLst>
            </p:cNvPr>
            <p:cNvSpPr>
              <a:spLocks noChangeArrowheads="1"/>
            </p:cNvSpPr>
            <p:nvPr/>
          </p:nvSpPr>
          <p:spPr bwMode="auto">
            <a:xfrm>
              <a:off x="4214" y="1359"/>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38" name="Rectangle 263">
              <a:extLst>
                <a:ext uri="{FF2B5EF4-FFF2-40B4-BE49-F238E27FC236}">
                  <a16:creationId xmlns:a16="http://schemas.microsoft.com/office/drawing/2014/main" id="{0F68A595-C8F0-CD4C-BB86-970E7BB48F7A}"/>
                </a:ext>
              </a:extLst>
            </p:cNvPr>
            <p:cNvSpPr>
              <a:spLocks noChangeArrowheads="1"/>
            </p:cNvSpPr>
            <p:nvPr/>
          </p:nvSpPr>
          <p:spPr bwMode="auto">
            <a:xfrm>
              <a:off x="4227" y="1657"/>
              <a:ext cx="601" cy="42"/>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9" name="Group 264">
              <a:extLst>
                <a:ext uri="{FF2B5EF4-FFF2-40B4-BE49-F238E27FC236}">
                  <a16:creationId xmlns:a16="http://schemas.microsoft.com/office/drawing/2014/main" id="{9F04FF6F-A7C6-B342-B9DC-58EE849A0673}"/>
                </a:ext>
              </a:extLst>
            </p:cNvPr>
            <p:cNvGrpSpPr>
              <a:grpSpLocks/>
            </p:cNvGrpSpPr>
            <p:nvPr/>
          </p:nvGrpSpPr>
          <p:grpSpPr bwMode="auto">
            <a:xfrm>
              <a:off x="4735" y="1627"/>
              <a:ext cx="582" cy="151"/>
              <a:chOff x="614" y="2568"/>
              <a:chExt cx="725" cy="139"/>
            </a:xfrm>
          </p:grpSpPr>
          <p:sp>
            <p:nvSpPr>
              <p:cNvPr id="555" name="AutoShape 265">
                <a:extLst>
                  <a:ext uri="{FF2B5EF4-FFF2-40B4-BE49-F238E27FC236}">
                    <a16:creationId xmlns:a16="http://schemas.microsoft.com/office/drawing/2014/main" id="{56544B7C-E0F5-AE4F-901A-752B5CDF54D9}"/>
                  </a:ext>
                </a:extLst>
              </p:cNvPr>
              <p:cNvSpPr>
                <a:spLocks noChangeArrowheads="1"/>
              </p:cNvSpPr>
              <p:nvPr/>
            </p:nvSpPr>
            <p:spPr bwMode="auto">
              <a:xfrm>
                <a:off x="614" y="2568"/>
                <a:ext cx="718"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6" name="AutoShape 266">
                <a:extLst>
                  <a:ext uri="{FF2B5EF4-FFF2-40B4-BE49-F238E27FC236}">
                    <a16:creationId xmlns:a16="http://schemas.microsoft.com/office/drawing/2014/main" id="{57D5DB94-D0E3-B443-8A18-5B4C1825C012}"/>
                  </a:ext>
                </a:extLst>
              </p:cNvPr>
              <p:cNvSpPr>
                <a:spLocks noChangeArrowheads="1"/>
              </p:cNvSpPr>
              <p:nvPr/>
            </p:nvSpPr>
            <p:spPr bwMode="auto">
              <a:xfrm>
                <a:off x="629" y="2584"/>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40" name="Freeform 267">
              <a:extLst>
                <a:ext uri="{FF2B5EF4-FFF2-40B4-BE49-F238E27FC236}">
                  <a16:creationId xmlns:a16="http://schemas.microsoft.com/office/drawing/2014/main" id="{C909C8C3-0F93-B84D-8D17-BF2B99AD8A3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1" name="Group 268">
              <a:extLst>
                <a:ext uri="{FF2B5EF4-FFF2-40B4-BE49-F238E27FC236}">
                  <a16:creationId xmlns:a16="http://schemas.microsoft.com/office/drawing/2014/main" id="{BAE8BD68-19A5-4344-91FC-E0B0DAFBC49C}"/>
                </a:ext>
              </a:extLst>
            </p:cNvPr>
            <p:cNvGrpSpPr>
              <a:grpSpLocks/>
            </p:cNvGrpSpPr>
            <p:nvPr/>
          </p:nvGrpSpPr>
          <p:grpSpPr bwMode="auto">
            <a:xfrm>
              <a:off x="4739" y="1327"/>
              <a:ext cx="582" cy="139"/>
              <a:chOff x="614" y="2568"/>
              <a:chExt cx="725" cy="139"/>
            </a:xfrm>
          </p:grpSpPr>
          <p:sp>
            <p:nvSpPr>
              <p:cNvPr id="553" name="AutoShape 269">
                <a:extLst>
                  <a:ext uri="{FF2B5EF4-FFF2-40B4-BE49-F238E27FC236}">
                    <a16:creationId xmlns:a16="http://schemas.microsoft.com/office/drawing/2014/main" id="{55C97552-0C7F-5348-8506-BCC5E2818296}"/>
                  </a:ext>
                </a:extLst>
              </p:cNvPr>
              <p:cNvSpPr>
                <a:spLocks noChangeArrowheads="1"/>
              </p:cNvSpPr>
              <p:nvPr/>
            </p:nvSpPr>
            <p:spPr bwMode="auto">
              <a:xfrm>
                <a:off x="616" y="2570"/>
                <a:ext cx="725"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4" name="AutoShape 270">
                <a:extLst>
                  <a:ext uri="{FF2B5EF4-FFF2-40B4-BE49-F238E27FC236}">
                    <a16:creationId xmlns:a16="http://schemas.microsoft.com/office/drawing/2014/main" id="{6887DA92-3D74-3649-841C-A33399D43C9B}"/>
                  </a:ext>
                </a:extLst>
              </p:cNvPr>
              <p:cNvSpPr>
                <a:spLocks noChangeArrowheads="1"/>
              </p:cNvSpPr>
              <p:nvPr/>
            </p:nvSpPr>
            <p:spPr bwMode="auto">
              <a:xfrm>
                <a:off x="632"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42" name="Rectangle 271">
              <a:extLst>
                <a:ext uri="{FF2B5EF4-FFF2-40B4-BE49-F238E27FC236}">
                  <a16:creationId xmlns:a16="http://schemas.microsoft.com/office/drawing/2014/main" id="{D25D096C-116E-0B4A-9458-602F9F0583A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3" name="Freeform 272">
              <a:extLst>
                <a:ext uri="{FF2B5EF4-FFF2-40B4-BE49-F238E27FC236}">
                  <a16:creationId xmlns:a16="http://schemas.microsoft.com/office/drawing/2014/main" id="{A7322A31-8D32-CE4B-A0D6-0A437A1E3DD7}"/>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4" name="Freeform 273">
              <a:extLst>
                <a:ext uri="{FF2B5EF4-FFF2-40B4-BE49-F238E27FC236}">
                  <a16:creationId xmlns:a16="http://schemas.microsoft.com/office/drawing/2014/main" id="{B8270CA4-9AF9-664A-968D-CC4FCB3B224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 name="Oval 274">
              <a:extLst>
                <a:ext uri="{FF2B5EF4-FFF2-40B4-BE49-F238E27FC236}">
                  <a16:creationId xmlns:a16="http://schemas.microsoft.com/office/drawing/2014/main" id="{80ED103E-D593-1D45-A487-CE801CA47A14}"/>
                </a:ext>
              </a:extLst>
            </p:cNvPr>
            <p:cNvSpPr>
              <a:spLocks noChangeArrowheads="1"/>
            </p:cNvSpPr>
            <p:nvPr/>
          </p:nvSpPr>
          <p:spPr bwMode="auto">
            <a:xfrm>
              <a:off x="5515" y="2610"/>
              <a:ext cx="50"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6" name="Freeform 275">
              <a:extLst>
                <a:ext uri="{FF2B5EF4-FFF2-40B4-BE49-F238E27FC236}">
                  <a16:creationId xmlns:a16="http://schemas.microsoft.com/office/drawing/2014/main" id="{BBC99B8F-6C4E-A64E-AEF1-613A67FA8F7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7" name="AutoShape 276">
              <a:extLst>
                <a:ext uri="{FF2B5EF4-FFF2-40B4-BE49-F238E27FC236}">
                  <a16:creationId xmlns:a16="http://schemas.microsoft.com/office/drawing/2014/main" id="{8EF1928B-1D6C-CA4B-A7F8-FE8BEA0F34D9}"/>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8" name="AutoShape 277">
              <a:extLst>
                <a:ext uri="{FF2B5EF4-FFF2-40B4-BE49-F238E27FC236}">
                  <a16:creationId xmlns:a16="http://schemas.microsoft.com/office/drawing/2014/main" id="{255D87A2-D9E2-144D-92CB-7C261A03F8F6}"/>
                </a:ext>
              </a:extLst>
            </p:cNvPr>
            <p:cNvSpPr>
              <a:spLocks noChangeArrowheads="1"/>
            </p:cNvSpPr>
            <p:nvPr/>
          </p:nvSpPr>
          <p:spPr bwMode="auto">
            <a:xfrm>
              <a:off x="4202" y="2712"/>
              <a:ext cx="1078"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9" name="Oval 278">
              <a:extLst>
                <a:ext uri="{FF2B5EF4-FFF2-40B4-BE49-F238E27FC236}">
                  <a16:creationId xmlns:a16="http://schemas.microsoft.com/office/drawing/2014/main" id="{447DA4C3-7DD6-D44C-9DB4-6876489424BA}"/>
                </a:ext>
              </a:extLst>
            </p:cNvPr>
            <p:cNvSpPr>
              <a:spLocks noChangeArrowheads="1"/>
            </p:cNvSpPr>
            <p:nvPr/>
          </p:nvSpPr>
          <p:spPr bwMode="auto">
            <a:xfrm>
              <a:off x="4307" y="2384"/>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0" name="Oval 279">
              <a:extLst>
                <a:ext uri="{FF2B5EF4-FFF2-40B4-BE49-F238E27FC236}">
                  <a16:creationId xmlns:a16="http://schemas.microsoft.com/office/drawing/2014/main" id="{298CF16E-B0F3-C34F-8C61-8BE687955672}"/>
                </a:ext>
              </a:extLst>
            </p:cNvPr>
            <p:cNvSpPr>
              <a:spLocks noChangeArrowheads="1"/>
            </p:cNvSpPr>
            <p:nvPr/>
          </p:nvSpPr>
          <p:spPr bwMode="auto">
            <a:xfrm>
              <a:off x="4487" y="2384"/>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51" name="Oval 280">
              <a:extLst>
                <a:ext uri="{FF2B5EF4-FFF2-40B4-BE49-F238E27FC236}">
                  <a16:creationId xmlns:a16="http://schemas.microsoft.com/office/drawing/2014/main" id="{B5079D37-F156-5646-8FC4-66611EADCE53}"/>
                </a:ext>
              </a:extLst>
            </p:cNvPr>
            <p:cNvSpPr>
              <a:spLocks noChangeArrowheads="1"/>
            </p:cNvSpPr>
            <p:nvPr/>
          </p:nvSpPr>
          <p:spPr bwMode="auto">
            <a:xfrm>
              <a:off x="4660" y="2378"/>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2" name="Rectangle 281">
              <a:extLst>
                <a:ext uri="{FF2B5EF4-FFF2-40B4-BE49-F238E27FC236}">
                  <a16:creationId xmlns:a16="http://schemas.microsoft.com/office/drawing/2014/main" id="{375885E7-0553-DC4E-AE9D-1F5C7C2E0E50}"/>
                </a:ext>
              </a:extLst>
            </p:cNvPr>
            <p:cNvSpPr>
              <a:spLocks noChangeArrowheads="1"/>
            </p:cNvSpPr>
            <p:nvPr/>
          </p:nvSpPr>
          <p:spPr bwMode="auto">
            <a:xfrm>
              <a:off x="5063" y="1836"/>
              <a:ext cx="87" cy="763"/>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61" name="TextBox 491">
            <a:extLst>
              <a:ext uri="{FF2B5EF4-FFF2-40B4-BE49-F238E27FC236}">
                <a16:creationId xmlns:a16="http://schemas.microsoft.com/office/drawing/2014/main" id="{0BB7C592-170B-EC4D-9E19-A7D9F25FE7AA}"/>
              </a:ext>
            </a:extLst>
          </p:cNvPr>
          <p:cNvSpPr txBox="1">
            <a:spLocks noChangeArrowheads="1"/>
          </p:cNvSpPr>
          <p:nvPr/>
        </p:nvSpPr>
        <p:spPr bwMode="auto">
          <a:xfrm>
            <a:off x="5026076" y="1707576"/>
            <a:ext cx="15017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latin typeface="Arial Narrow" panose="020B0604020202020204" pitchFamily="34" charset="0"/>
              </a:rPr>
              <a:t>Amazon cloud</a:t>
            </a:r>
          </a:p>
        </p:txBody>
      </p:sp>
      <p:grpSp>
        <p:nvGrpSpPr>
          <p:cNvPr id="562" name="Group 1">
            <a:extLst>
              <a:ext uri="{FF2B5EF4-FFF2-40B4-BE49-F238E27FC236}">
                <a16:creationId xmlns:a16="http://schemas.microsoft.com/office/drawing/2014/main" id="{B3D08E99-C188-2449-AA63-CFA38B000FE6}"/>
              </a:ext>
            </a:extLst>
          </p:cNvPr>
          <p:cNvGrpSpPr>
            <a:grpSpLocks/>
          </p:cNvGrpSpPr>
          <p:nvPr/>
        </p:nvGrpSpPr>
        <p:grpSpPr bwMode="auto">
          <a:xfrm>
            <a:off x="8856713" y="1799651"/>
            <a:ext cx="1376363" cy="1355725"/>
            <a:chOff x="7030938" y="1184076"/>
            <a:chExt cx="1375947" cy="1355492"/>
          </a:xfrm>
        </p:grpSpPr>
        <p:sp>
          <p:nvSpPr>
            <p:cNvPr id="563" name="Freeform 1287">
              <a:extLst>
                <a:ext uri="{FF2B5EF4-FFF2-40B4-BE49-F238E27FC236}">
                  <a16:creationId xmlns:a16="http://schemas.microsoft.com/office/drawing/2014/main" id="{CADF4606-1C3F-BF4E-802D-340A56A608E9}"/>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64" name="Group 249">
              <a:extLst>
                <a:ext uri="{FF2B5EF4-FFF2-40B4-BE49-F238E27FC236}">
                  <a16:creationId xmlns:a16="http://schemas.microsoft.com/office/drawing/2014/main" id="{0005E01B-4758-5142-9D09-09159735CC72}"/>
                </a:ext>
              </a:extLst>
            </p:cNvPr>
            <p:cNvGrpSpPr>
              <a:grpSpLocks/>
            </p:cNvGrpSpPr>
            <p:nvPr/>
          </p:nvGrpSpPr>
          <p:grpSpPr bwMode="auto">
            <a:xfrm>
              <a:off x="7191141" y="1665569"/>
              <a:ext cx="365533" cy="637551"/>
              <a:chOff x="4140" y="429"/>
              <a:chExt cx="1425" cy="2396"/>
            </a:xfrm>
          </p:grpSpPr>
          <p:sp>
            <p:nvSpPr>
              <p:cNvPr id="566" name="Freeform 250">
                <a:extLst>
                  <a:ext uri="{FF2B5EF4-FFF2-40B4-BE49-F238E27FC236}">
                    <a16:creationId xmlns:a16="http://schemas.microsoft.com/office/drawing/2014/main" id="{0FC6CDEF-AC0C-D244-8E9E-7C11A06D0EE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7" name="Rectangle 251">
                <a:extLst>
                  <a:ext uri="{FF2B5EF4-FFF2-40B4-BE49-F238E27FC236}">
                    <a16:creationId xmlns:a16="http://schemas.microsoft.com/office/drawing/2014/main" id="{DC85509D-A27C-294A-9108-8211BA6751CA}"/>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68" name="Freeform 252">
                <a:extLst>
                  <a:ext uri="{FF2B5EF4-FFF2-40B4-BE49-F238E27FC236}">
                    <a16:creationId xmlns:a16="http://schemas.microsoft.com/office/drawing/2014/main" id="{2389AC28-671F-314A-BD3F-02A4250EF97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9" name="Freeform 253">
                <a:extLst>
                  <a:ext uri="{FF2B5EF4-FFF2-40B4-BE49-F238E27FC236}">
                    <a16:creationId xmlns:a16="http://schemas.microsoft.com/office/drawing/2014/main" id="{9934DA9D-06E5-E044-9496-98747401D2E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70" name="Rectangle 254">
                <a:extLst>
                  <a:ext uri="{FF2B5EF4-FFF2-40B4-BE49-F238E27FC236}">
                    <a16:creationId xmlns:a16="http://schemas.microsoft.com/office/drawing/2014/main" id="{43C62EC2-7800-D541-88DF-88EF430B25D9}"/>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1" name="Group 255">
                <a:extLst>
                  <a:ext uri="{FF2B5EF4-FFF2-40B4-BE49-F238E27FC236}">
                    <a16:creationId xmlns:a16="http://schemas.microsoft.com/office/drawing/2014/main" id="{91D7C476-C146-3644-B17A-005D3C656A9F}"/>
                  </a:ext>
                </a:extLst>
              </p:cNvPr>
              <p:cNvGrpSpPr>
                <a:grpSpLocks/>
              </p:cNvGrpSpPr>
              <p:nvPr/>
            </p:nvGrpSpPr>
            <p:grpSpPr bwMode="auto">
              <a:xfrm>
                <a:off x="4749" y="668"/>
                <a:ext cx="581" cy="145"/>
                <a:chOff x="614" y="2568"/>
                <a:chExt cx="725" cy="139"/>
              </a:xfrm>
            </p:grpSpPr>
            <p:sp>
              <p:nvSpPr>
                <p:cNvPr id="596" name="AutoShape 256">
                  <a:extLst>
                    <a:ext uri="{FF2B5EF4-FFF2-40B4-BE49-F238E27FC236}">
                      <a16:creationId xmlns:a16="http://schemas.microsoft.com/office/drawing/2014/main" id="{EB8D524C-4784-6D41-8863-54EB991F2A65}"/>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7" name="AutoShape 257">
                  <a:extLst>
                    <a:ext uri="{FF2B5EF4-FFF2-40B4-BE49-F238E27FC236}">
                      <a16:creationId xmlns:a16="http://schemas.microsoft.com/office/drawing/2014/main" id="{2995BC1D-4243-F64D-B982-66421C4295BC}"/>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2" name="Rectangle 258">
                <a:extLst>
                  <a:ext uri="{FF2B5EF4-FFF2-40B4-BE49-F238E27FC236}">
                    <a16:creationId xmlns:a16="http://schemas.microsoft.com/office/drawing/2014/main" id="{D23B1266-2C21-D448-B1F8-2C6290825F4B}"/>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3" name="Group 259">
                <a:extLst>
                  <a:ext uri="{FF2B5EF4-FFF2-40B4-BE49-F238E27FC236}">
                    <a16:creationId xmlns:a16="http://schemas.microsoft.com/office/drawing/2014/main" id="{9587E9D6-FE3E-1745-9D21-5ABA7FBE2A63}"/>
                  </a:ext>
                </a:extLst>
              </p:cNvPr>
              <p:cNvGrpSpPr>
                <a:grpSpLocks/>
              </p:cNvGrpSpPr>
              <p:nvPr/>
            </p:nvGrpSpPr>
            <p:grpSpPr bwMode="auto">
              <a:xfrm>
                <a:off x="4747" y="994"/>
                <a:ext cx="581" cy="134"/>
                <a:chOff x="614" y="2568"/>
                <a:chExt cx="725" cy="139"/>
              </a:xfrm>
            </p:grpSpPr>
            <p:sp>
              <p:nvSpPr>
                <p:cNvPr id="594" name="AutoShape 260">
                  <a:extLst>
                    <a:ext uri="{FF2B5EF4-FFF2-40B4-BE49-F238E27FC236}">
                      <a16:creationId xmlns:a16="http://schemas.microsoft.com/office/drawing/2014/main" id="{39A78A8F-2385-0F48-9151-49262F46D685}"/>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5" name="AutoShape 261">
                  <a:extLst>
                    <a:ext uri="{FF2B5EF4-FFF2-40B4-BE49-F238E27FC236}">
                      <a16:creationId xmlns:a16="http://schemas.microsoft.com/office/drawing/2014/main" id="{C2A5EAC0-4A72-AD48-A4E4-DCA477F6241A}"/>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4" name="Rectangle 262">
                <a:extLst>
                  <a:ext uri="{FF2B5EF4-FFF2-40B4-BE49-F238E27FC236}">
                    <a16:creationId xmlns:a16="http://schemas.microsoft.com/office/drawing/2014/main" id="{985CA534-D4D1-AA45-A2B4-307D8D6637AF}"/>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75" name="Rectangle 263">
                <a:extLst>
                  <a:ext uri="{FF2B5EF4-FFF2-40B4-BE49-F238E27FC236}">
                    <a16:creationId xmlns:a16="http://schemas.microsoft.com/office/drawing/2014/main" id="{DA11933E-EFBE-8541-8B29-5672DE701423}"/>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6" name="Group 264">
                <a:extLst>
                  <a:ext uri="{FF2B5EF4-FFF2-40B4-BE49-F238E27FC236}">
                    <a16:creationId xmlns:a16="http://schemas.microsoft.com/office/drawing/2014/main" id="{1CF9E199-8309-BD4E-B79A-3B5F2865D433}"/>
                  </a:ext>
                </a:extLst>
              </p:cNvPr>
              <p:cNvGrpSpPr>
                <a:grpSpLocks/>
              </p:cNvGrpSpPr>
              <p:nvPr/>
            </p:nvGrpSpPr>
            <p:grpSpPr bwMode="auto">
              <a:xfrm>
                <a:off x="4735" y="1627"/>
                <a:ext cx="582" cy="151"/>
                <a:chOff x="614" y="2568"/>
                <a:chExt cx="725" cy="139"/>
              </a:xfrm>
            </p:grpSpPr>
            <p:sp>
              <p:nvSpPr>
                <p:cNvPr id="592" name="AutoShape 265">
                  <a:extLst>
                    <a:ext uri="{FF2B5EF4-FFF2-40B4-BE49-F238E27FC236}">
                      <a16:creationId xmlns:a16="http://schemas.microsoft.com/office/drawing/2014/main" id="{D1AC5BF4-E89D-C54C-9532-3145197FC767}"/>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3" name="AutoShape 266">
                  <a:extLst>
                    <a:ext uri="{FF2B5EF4-FFF2-40B4-BE49-F238E27FC236}">
                      <a16:creationId xmlns:a16="http://schemas.microsoft.com/office/drawing/2014/main" id="{B591C210-483D-664F-890E-AFBB39A67B9B}"/>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7" name="Freeform 267">
                <a:extLst>
                  <a:ext uri="{FF2B5EF4-FFF2-40B4-BE49-F238E27FC236}">
                    <a16:creationId xmlns:a16="http://schemas.microsoft.com/office/drawing/2014/main" id="{B8C6C70D-CC0F-694B-A669-9BBB4ACE825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78" name="Group 268">
                <a:extLst>
                  <a:ext uri="{FF2B5EF4-FFF2-40B4-BE49-F238E27FC236}">
                    <a16:creationId xmlns:a16="http://schemas.microsoft.com/office/drawing/2014/main" id="{4E462C3F-F7E9-D246-B63B-18D693CCA681}"/>
                  </a:ext>
                </a:extLst>
              </p:cNvPr>
              <p:cNvGrpSpPr>
                <a:grpSpLocks/>
              </p:cNvGrpSpPr>
              <p:nvPr/>
            </p:nvGrpSpPr>
            <p:grpSpPr bwMode="auto">
              <a:xfrm>
                <a:off x="4739" y="1327"/>
                <a:ext cx="582" cy="139"/>
                <a:chOff x="614" y="2568"/>
                <a:chExt cx="725" cy="139"/>
              </a:xfrm>
            </p:grpSpPr>
            <p:sp>
              <p:nvSpPr>
                <p:cNvPr id="590" name="AutoShape 269">
                  <a:extLst>
                    <a:ext uri="{FF2B5EF4-FFF2-40B4-BE49-F238E27FC236}">
                      <a16:creationId xmlns:a16="http://schemas.microsoft.com/office/drawing/2014/main" id="{F87D5F38-C526-3844-9D17-420C9CF52641}"/>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1" name="AutoShape 270">
                  <a:extLst>
                    <a:ext uri="{FF2B5EF4-FFF2-40B4-BE49-F238E27FC236}">
                      <a16:creationId xmlns:a16="http://schemas.microsoft.com/office/drawing/2014/main" id="{665FDB72-82B7-5744-BFD9-92326F829E79}"/>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9" name="Rectangle 271">
                <a:extLst>
                  <a:ext uri="{FF2B5EF4-FFF2-40B4-BE49-F238E27FC236}">
                    <a16:creationId xmlns:a16="http://schemas.microsoft.com/office/drawing/2014/main" id="{87F918EE-460C-AB46-ADE4-835782BEEE88}"/>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0" name="Freeform 272">
                <a:extLst>
                  <a:ext uri="{FF2B5EF4-FFF2-40B4-BE49-F238E27FC236}">
                    <a16:creationId xmlns:a16="http://schemas.microsoft.com/office/drawing/2014/main" id="{875BD4B1-3FE8-184F-B21F-8F5A0180102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1" name="Freeform 273">
                <a:extLst>
                  <a:ext uri="{FF2B5EF4-FFF2-40B4-BE49-F238E27FC236}">
                    <a16:creationId xmlns:a16="http://schemas.microsoft.com/office/drawing/2014/main" id="{9F637DA8-E4FF-D14A-8DB3-E1EEA9C8DA1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2" name="Oval 274">
                <a:extLst>
                  <a:ext uri="{FF2B5EF4-FFF2-40B4-BE49-F238E27FC236}">
                    <a16:creationId xmlns:a16="http://schemas.microsoft.com/office/drawing/2014/main" id="{708699EF-D6D1-C541-8418-34D599614CDB}"/>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3" name="Freeform 275">
                <a:extLst>
                  <a:ext uri="{FF2B5EF4-FFF2-40B4-BE49-F238E27FC236}">
                    <a16:creationId xmlns:a16="http://schemas.microsoft.com/office/drawing/2014/main" id="{341D72F4-13EF-E648-886A-220386640CA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4" name="AutoShape 276">
                <a:extLst>
                  <a:ext uri="{FF2B5EF4-FFF2-40B4-BE49-F238E27FC236}">
                    <a16:creationId xmlns:a16="http://schemas.microsoft.com/office/drawing/2014/main" id="{D60FD49C-5BE8-3E4D-9D4C-092B14CBA0DF}"/>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5" name="AutoShape 277">
                <a:extLst>
                  <a:ext uri="{FF2B5EF4-FFF2-40B4-BE49-F238E27FC236}">
                    <a16:creationId xmlns:a16="http://schemas.microsoft.com/office/drawing/2014/main" id="{D6FE5442-9139-0544-96DE-8A76ED535BEE}"/>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6" name="Oval 278">
                <a:extLst>
                  <a:ext uri="{FF2B5EF4-FFF2-40B4-BE49-F238E27FC236}">
                    <a16:creationId xmlns:a16="http://schemas.microsoft.com/office/drawing/2014/main" id="{353D940D-8CE7-4D42-8C21-4BF9E27DD4D3}"/>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7" name="Oval 279">
                <a:extLst>
                  <a:ext uri="{FF2B5EF4-FFF2-40B4-BE49-F238E27FC236}">
                    <a16:creationId xmlns:a16="http://schemas.microsoft.com/office/drawing/2014/main" id="{8AF2F5C8-860F-3A41-9AAB-E640659EF5AA}"/>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88" name="Oval 280">
                <a:extLst>
                  <a:ext uri="{FF2B5EF4-FFF2-40B4-BE49-F238E27FC236}">
                    <a16:creationId xmlns:a16="http://schemas.microsoft.com/office/drawing/2014/main" id="{FD83A5C0-E8BB-5A42-B2F3-031F8CFDD58B}"/>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9" name="Rectangle 281">
                <a:extLst>
                  <a:ext uri="{FF2B5EF4-FFF2-40B4-BE49-F238E27FC236}">
                    <a16:creationId xmlns:a16="http://schemas.microsoft.com/office/drawing/2014/main" id="{374B95CA-913B-3A44-A703-F1F6FC003A6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65" name="TextBox 492">
              <a:extLst>
                <a:ext uri="{FF2B5EF4-FFF2-40B4-BE49-F238E27FC236}">
                  <a16:creationId xmlns:a16="http://schemas.microsoft.com/office/drawing/2014/main" id="{211ABD31-9730-0744-A6A7-5907D1E37073}"/>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cxnSp>
        <p:nvCxnSpPr>
          <p:cNvPr id="598" name="Straight Arrow Connector 495">
            <a:extLst>
              <a:ext uri="{FF2B5EF4-FFF2-40B4-BE49-F238E27FC236}">
                <a16:creationId xmlns:a16="http://schemas.microsoft.com/office/drawing/2014/main" id="{279837BE-A04C-CB42-B4FB-8C6A0CCB4DA2}"/>
              </a:ext>
            </a:extLst>
          </p:cNvPr>
          <p:cNvCxnSpPr>
            <a:cxnSpLocks noChangeShapeType="1"/>
          </p:cNvCxnSpPr>
          <p:nvPr/>
        </p:nvCxnSpPr>
        <p:spPr bwMode="auto">
          <a:xfrm flipH="1">
            <a:off x="5170538" y="2728339"/>
            <a:ext cx="7938" cy="2376487"/>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99" name="Group 500">
            <a:extLst>
              <a:ext uri="{FF2B5EF4-FFF2-40B4-BE49-F238E27FC236}">
                <a16:creationId xmlns:a16="http://schemas.microsoft.com/office/drawing/2014/main" id="{6B3E7E01-8E8A-7F4B-B021-F846BAF86E52}"/>
              </a:ext>
            </a:extLst>
          </p:cNvPr>
          <p:cNvGrpSpPr>
            <a:grpSpLocks/>
          </p:cNvGrpSpPr>
          <p:nvPr/>
        </p:nvGrpSpPr>
        <p:grpSpPr bwMode="auto">
          <a:xfrm>
            <a:off x="5011788" y="3701476"/>
            <a:ext cx="317500" cy="369888"/>
            <a:chOff x="1614533" y="4280420"/>
            <a:chExt cx="317511" cy="369332"/>
          </a:xfrm>
        </p:grpSpPr>
        <p:sp>
          <p:nvSpPr>
            <p:cNvPr id="600" name="Oval 501">
              <a:extLst>
                <a:ext uri="{FF2B5EF4-FFF2-40B4-BE49-F238E27FC236}">
                  <a16:creationId xmlns:a16="http://schemas.microsoft.com/office/drawing/2014/main" id="{8E59746D-4C11-3643-A60F-3FE02E0D6F83}"/>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01" name="TextBox 502">
              <a:extLst>
                <a:ext uri="{FF2B5EF4-FFF2-40B4-BE49-F238E27FC236}">
                  <a16:creationId xmlns:a16="http://schemas.microsoft.com/office/drawing/2014/main" id="{7931AFA1-EAB0-E24F-BB22-BD16051C2BC7}"/>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2</a:t>
              </a:r>
            </a:p>
          </p:txBody>
        </p:sp>
      </p:grpSp>
      <p:sp>
        <p:nvSpPr>
          <p:cNvPr id="602" name="TextBox 503">
            <a:extLst>
              <a:ext uri="{FF2B5EF4-FFF2-40B4-BE49-F238E27FC236}">
                <a16:creationId xmlns:a16="http://schemas.microsoft.com/office/drawing/2014/main" id="{ACCD1315-AC83-B846-A00E-C64853642FB2}"/>
              </a:ext>
            </a:extLst>
          </p:cNvPr>
          <p:cNvSpPr txBox="1">
            <a:spLocks noChangeArrowheads="1"/>
          </p:cNvSpPr>
          <p:nvPr/>
        </p:nvSpPr>
        <p:spPr bwMode="auto">
          <a:xfrm>
            <a:off x="3710826" y="3221785"/>
            <a:ext cx="203358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a:latin typeface="Calibri" panose="020F0502020204030204" pitchFamily="34" charset="0"/>
                <a:cs typeface="Calibri" panose="020F0502020204030204" pitchFamily="34" charset="0"/>
              </a:rPr>
              <a:t>Bob browses</a:t>
            </a:r>
          </a:p>
          <a:p>
            <a:pPr>
              <a:lnSpc>
                <a:spcPct val="85000"/>
              </a:lnSpc>
            </a:pPr>
            <a:r>
              <a:rPr lang="en-US" altLang="en-US">
                <a:latin typeface="Calibri" panose="020F0502020204030204" pitchFamily="34" charset="0"/>
                <a:cs typeface="Calibri" panose="020F0502020204030204" pitchFamily="34" charset="0"/>
              </a:rPr>
              <a:t>Netflix video</a:t>
            </a:r>
          </a:p>
        </p:txBody>
      </p:sp>
      <p:cxnSp>
        <p:nvCxnSpPr>
          <p:cNvPr id="603" name="Straight Arrow Connector 504">
            <a:extLst>
              <a:ext uri="{FF2B5EF4-FFF2-40B4-BE49-F238E27FC236}">
                <a16:creationId xmlns:a16="http://schemas.microsoft.com/office/drawing/2014/main" id="{EFE62C9D-60F9-7D4B-BA56-1EBE34FBDBCD}"/>
              </a:ext>
            </a:extLst>
          </p:cNvPr>
          <p:cNvCxnSpPr>
            <a:cxnSpLocks noChangeShapeType="1"/>
          </p:cNvCxnSpPr>
          <p:nvPr/>
        </p:nvCxnSpPr>
        <p:spPr bwMode="auto">
          <a:xfrm flipH="1">
            <a:off x="5603035" y="2752151"/>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7" name="TextBox 509">
            <a:extLst>
              <a:ext uri="{FF2B5EF4-FFF2-40B4-BE49-F238E27FC236}">
                <a16:creationId xmlns:a16="http://schemas.microsoft.com/office/drawing/2014/main" id="{7F48A116-7728-7C45-85A7-B49A7F592F02}"/>
              </a:ext>
            </a:extLst>
          </p:cNvPr>
          <p:cNvSpPr txBox="1">
            <a:spLocks noChangeArrowheads="1"/>
          </p:cNvSpPr>
          <p:nvPr/>
        </p:nvSpPr>
        <p:spPr bwMode="auto">
          <a:xfrm>
            <a:off x="5730631" y="3620486"/>
            <a:ext cx="17859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a:latin typeface="+mn-lt"/>
              </a:rPr>
              <a:t>Manifest file, requested</a:t>
            </a:r>
          </a:p>
          <a:p>
            <a:pPr>
              <a:lnSpc>
                <a:spcPct val="90000"/>
              </a:lnSpc>
            </a:pPr>
            <a:r>
              <a:rPr lang="en-US" altLang="en-US">
                <a:latin typeface="+mn-lt"/>
              </a:rPr>
              <a:t>returned for </a:t>
            </a:r>
          </a:p>
          <a:p>
            <a:pPr>
              <a:lnSpc>
                <a:spcPct val="90000"/>
              </a:lnSpc>
            </a:pPr>
            <a:r>
              <a:rPr lang="en-US" altLang="en-US">
                <a:latin typeface="+mn-lt"/>
              </a:rPr>
              <a:t>specific video</a:t>
            </a:r>
          </a:p>
        </p:txBody>
      </p:sp>
      <p:sp>
        <p:nvSpPr>
          <p:cNvPr id="608" name="Right Arrow 607">
            <a:extLst>
              <a:ext uri="{FF2B5EF4-FFF2-40B4-BE49-F238E27FC236}">
                <a16:creationId xmlns:a16="http://schemas.microsoft.com/office/drawing/2014/main" id="{09321F34-EB4B-9A44-875C-0DBAFFE346E0}"/>
              </a:ext>
            </a:extLst>
          </p:cNvPr>
          <p:cNvSpPr/>
          <p:nvPr/>
        </p:nvSpPr>
        <p:spPr bwMode="auto">
          <a:xfrm rot="10543217">
            <a:off x="5647410" y="5245456"/>
            <a:ext cx="2215511" cy="391437"/>
          </a:xfrm>
          <a:prstGeom prst="rightArrow">
            <a:avLst/>
          </a:prstGeom>
          <a:gradFill flip="none" rotWithShape="1">
            <a:gsLst>
              <a:gs pos="0">
                <a:srgbClr val="000090"/>
              </a:gs>
              <a:gs pos="100000">
                <a:srgbClr val="FFFFFF"/>
              </a:gs>
            </a:gsLst>
            <a:lin ang="10260000" scaled="0"/>
            <a:tileRect/>
          </a:gradFill>
          <a:ln w="15875">
            <a:gradFill flip="none" rotWithShape="1">
              <a:gsLst>
                <a:gs pos="0">
                  <a:srgbClr val="000090"/>
                </a:gs>
                <a:gs pos="100000">
                  <a:srgbClr val="FFFFFF"/>
                </a:gs>
              </a:gsLst>
              <a:lin ang="0" scaled="1"/>
              <a:tileRect/>
            </a:gradFill>
          </a:ln>
        </p:spPr>
        <p:txBody>
          <a:bodyPr wrap="none"/>
          <a:lstStyle/>
          <a:p>
            <a:pPr>
              <a:buFont typeface="ZapfDingbats" charset="0"/>
              <a:buNone/>
              <a:defRPr/>
            </a:pPr>
            <a:endParaRPr lang="en-US">
              <a:latin typeface="Comic Sans MS" pitchFamily="66" charset="0"/>
              <a:ea typeface="ＭＳ Ｐゴシック" charset="0"/>
              <a:cs typeface="ＭＳ Ｐゴシック" charset="0"/>
            </a:endParaRPr>
          </a:p>
        </p:txBody>
      </p:sp>
      <p:cxnSp>
        <p:nvCxnSpPr>
          <p:cNvPr id="609" name="Straight Arrow Connector 513">
            <a:extLst>
              <a:ext uri="{FF2B5EF4-FFF2-40B4-BE49-F238E27FC236}">
                <a16:creationId xmlns:a16="http://schemas.microsoft.com/office/drawing/2014/main" id="{2E60477C-CB63-8A47-A47A-A283CBFC4D8E}"/>
              </a:ext>
            </a:extLst>
          </p:cNvPr>
          <p:cNvCxnSpPr>
            <a:cxnSpLocks noChangeShapeType="1"/>
          </p:cNvCxnSpPr>
          <p:nvPr/>
        </p:nvCxnSpPr>
        <p:spPr bwMode="auto">
          <a:xfrm flipV="1">
            <a:off x="5830938" y="5106414"/>
            <a:ext cx="1892300" cy="147637"/>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0" name="TextBox 516">
            <a:extLst>
              <a:ext uri="{FF2B5EF4-FFF2-40B4-BE49-F238E27FC236}">
                <a16:creationId xmlns:a16="http://schemas.microsoft.com/office/drawing/2014/main" id="{99E15D1D-24AB-3E40-8053-50249594BDE4}"/>
              </a:ext>
            </a:extLst>
          </p:cNvPr>
          <p:cNvSpPr txBox="1">
            <a:spLocks noChangeArrowheads="1"/>
          </p:cNvSpPr>
          <p:nvPr/>
        </p:nvSpPr>
        <p:spPr bwMode="auto">
          <a:xfrm>
            <a:off x="6094462" y="5619176"/>
            <a:ext cx="2354263"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a:latin typeface="+mn-lt"/>
              </a:rPr>
              <a:t>DASH server selected, contacted, streaming begins</a:t>
            </a:r>
          </a:p>
        </p:txBody>
      </p:sp>
      <p:cxnSp>
        <p:nvCxnSpPr>
          <p:cNvPr id="611" name="Straight Arrow Connector 517">
            <a:extLst>
              <a:ext uri="{FF2B5EF4-FFF2-40B4-BE49-F238E27FC236}">
                <a16:creationId xmlns:a16="http://schemas.microsoft.com/office/drawing/2014/main" id="{C2F8BE22-C3B0-B34C-A67E-BE97EE4CA55F}"/>
              </a:ext>
            </a:extLst>
          </p:cNvPr>
          <p:cNvCxnSpPr>
            <a:cxnSpLocks noChangeShapeType="1"/>
          </p:cNvCxnSpPr>
          <p:nvPr/>
        </p:nvCxnSpPr>
        <p:spPr bwMode="auto">
          <a:xfrm>
            <a:off x="6897738" y="2493389"/>
            <a:ext cx="2049463" cy="269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2" name="Straight Arrow Connector 521">
            <a:extLst>
              <a:ext uri="{FF2B5EF4-FFF2-40B4-BE49-F238E27FC236}">
                <a16:creationId xmlns:a16="http://schemas.microsoft.com/office/drawing/2014/main" id="{1F774F1E-9CDB-E443-A38C-58927BC147D9}"/>
              </a:ext>
            </a:extLst>
          </p:cNvPr>
          <p:cNvCxnSpPr>
            <a:cxnSpLocks noChangeShapeType="1"/>
          </p:cNvCxnSpPr>
          <p:nvPr/>
        </p:nvCxnSpPr>
        <p:spPr bwMode="auto">
          <a:xfrm>
            <a:off x="6907263" y="2536251"/>
            <a:ext cx="1541463" cy="1133475"/>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3" name="Straight Arrow Connector 523">
            <a:extLst>
              <a:ext uri="{FF2B5EF4-FFF2-40B4-BE49-F238E27FC236}">
                <a16:creationId xmlns:a16="http://schemas.microsoft.com/office/drawing/2014/main" id="{36474ED6-E17E-B043-AD18-DC720F9537BD}"/>
              </a:ext>
            </a:extLst>
          </p:cNvPr>
          <p:cNvCxnSpPr>
            <a:cxnSpLocks noChangeShapeType="1"/>
          </p:cNvCxnSpPr>
          <p:nvPr/>
        </p:nvCxnSpPr>
        <p:spPr bwMode="auto">
          <a:xfrm>
            <a:off x="6897738" y="2550539"/>
            <a:ext cx="2019300" cy="27066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4" name="TextBox 527">
            <a:extLst>
              <a:ext uri="{FF2B5EF4-FFF2-40B4-BE49-F238E27FC236}">
                <a16:creationId xmlns:a16="http://schemas.microsoft.com/office/drawing/2014/main" id="{2D3FC503-629E-CB4D-95AA-A0E328B57DCF}"/>
              </a:ext>
            </a:extLst>
          </p:cNvPr>
          <p:cNvSpPr txBox="1">
            <a:spLocks noChangeArrowheads="1"/>
          </p:cNvSpPr>
          <p:nvPr/>
        </p:nvSpPr>
        <p:spPr bwMode="auto">
          <a:xfrm>
            <a:off x="6645326" y="1640901"/>
            <a:ext cx="2033587"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upload copies of multiple versions of video to CDN servers</a:t>
            </a:r>
          </a:p>
        </p:txBody>
      </p:sp>
      <p:grpSp>
        <p:nvGrpSpPr>
          <p:cNvPr id="615" name="Group 383">
            <a:extLst>
              <a:ext uri="{FF2B5EF4-FFF2-40B4-BE49-F238E27FC236}">
                <a16:creationId xmlns:a16="http://schemas.microsoft.com/office/drawing/2014/main" id="{ED81B171-178A-4A4F-AC04-E4B530AD7962}"/>
              </a:ext>
            </a:extLst>
          </p:cNvPr>
          <p:cNvGrpSpPr>
            <a:grpSpLocks/>
          </p:cNvGrpSpPr>
          <p:nvPr/>
        </p:nvGrpSpPr>
        <p:grpSpPr bwMode="auto">
          <a:xfrm>
            <a:off x="8329663" y="3056951"/>
            <a:ext cx="1374775" cy="1354138"/>
            <a:chOff x="7030938" y="1184076"/>
            <a:chExt cx="1375947" cy="1355492"/>
          </a:xfrm>
        </p:grpSpPr>
        <p:sp>
          <p:nvSpPr>
            <p:cNvPr id="616" name="Freeform 1287">
              <a:extLst>
                <a:ext uri="{FF2B5EF4-FFF2-40B4-BE49-F238E27FC236}">
                  <a16:creationId xmlns:a16="http://schemas.microsoft.com/office/drawing/2014/main" id="{649D8938-A131-444F-AE9E-8D5D4F32A27D}"/>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17" name="Group 249">
              <a:extLst>
                <a:ext uri="{FF2B5EF4-FFF2-40B4-BE49-F238E27FC236}">
                  <a16:creationId xmlns:a16="http://schemas.microsoft.com/office/drawing/2014/main" id="{978A5A5C-B4FF-2040-922C-51261B7EAC06}"/>
                </a:ext>
              </a:extLst>
            </p:cNvPr>
            <p:cNvGrpSpPr>
              <a:grpSpLocks/>
            </p:cNvGrpSpPr>
            <p:nvPr/>
          </p:nvGrpSpPr>
          <p:grpSpPr bwMode="auto">
            <a:xfrm>
              <a:off x="7191141" y="1665569"/>
              <a:ext cx="365533" cy="637551"/>
              <a:chOff x="4140" y="429"/>
              <a:chExt cx="1425" cy="2396"/>
            </a:xfrm>
          </p:grpSpPr>
          <p:sp>
            <p:nvSpPr>
              <p:cNvPr id="619" name="Freeform 250">
                <a:extLst>
                  <a:ext uri="{FF2B5EF4-FFF2-40B4-BE49-F238E27FC236}">
                    <a16:creationId xmlns:a16="http://schemas.microsoft.com/office/drawing/2014/main" id="{96FC33B4-96C2-C340-BB6E-F7329E60205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0" name="Rectangle 251">
                <a:extLst>
                  <a:ext uri="{FF2B5EF4-FFF2-40B4-BE49-F238E27FC236}">
                    <a16:creationId xmlns:a16="http://schemas.microsoft.com/office/drawing/2014/main" id="{610312A6-A966-B049-98BE-3FA50487EE56}"/>
                  </a:ext>
                </a:extLst>
              </p:cNvPr>
              <p:cNvSpPr>
                <a:spLocks noChangeArrowheads="1"/>
              </p:cNvSpPr>
              <p:nvPr/>
            </p:nvSpPr>
            <p:spPr bwMode="auto">
              <a:xfrm>
                <a:off x="4203" y="435"/>
                <a:ext cx="1053" cy="227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21" name="Freeform 252">
                <a:extLst>
                  <a:ext uri="{FF2B5EF4-FFF2-40B4-BE49-F238E27FC236}">
                    <a16:creationId xmlns:a16="http://schemas.microsoft.com/office/drawing/2014/main" id="{5A7D71CE-AA89-1C46-932D-D42C6E378E71}"/>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2" name="Freeform 253">
                <a:extLst>
                  <a:ext uri="{FF2B5EF4-FFF2-40B4-BE49-F238E27FC236}">
                    <a16:creationId xmlns:a16="http://schemas.microsoft.com/office/drawing/2014/main" id="{6BBBC2E5-8406-6749-A6EE-D56A1B3A2DC5}"/>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3" name="Rectangle 254">
                <a:extLst>
                  <a:ext uri="{FF2B5EF4-FFF2-40B4-BE49-F238E27FC236}">
                    <a16:creationId xmlns:a16="http://schemas.microsoft.com/office/drawing/2014/main" id="{A4FC3092-FA25-064E-ADC8-5B6D38620A1D}"/>
                  </a:ext>
                </a:extLst>
              </p:cNvPr>
              <p:cNvSpPr>
                <a:spLocks noChangeArrowheads="1"/>
              </p:cNvSpPr>
              <p:nvPr/>
            </p:nvSpPr>
            <p:spPr bwMode="auto">
              <a:xfrm>
                <a:off x="4215" y="698"/>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4" name="Group 255">
                <a:extLst>
                  <a:ext uri="{FF2B5EF4-FFF2-40B4-BE49-F238E27FC236}">
                    <a16:creationId xmlns:a16="http://schemas.microsoft.com/office/drawing/2014/main" id="{1D5110E2-280C-9246-8D10-399EC61CBD9A}"/>
                  </a:ext>
                </a:extLst>
              </p:cNvPr>
              <p:cNvGrpSpPr>
                <a:grpSpLocks/>
              </p:cNvGrpSpPr>
              <p:nvPr/>
            </p:nvGrpSpPr>
            <p:grpSpPr bwMode="auto">
              <a:xfrm>
                <a:off x="4749" y="668"/>
                <a:ext cx="581" cy="145"/>
                <a:chOff x="614" y="2568"/>
                <a:chExt cx="725" cy="139"/>
              </a:xfrm>
            </p:grpSpPr>
            <p:sp>
              <p:nvSpPr>
                <p:cNvPr id="649" name="AutoShape 256">
                  <a:extLst>
                    <a:ext uri="{FF2B5EF4-FFF2-40B4-BE49-F238E27FC236}">
                      <a16:creationId xmlns:a16="http://schemas.microsoft.com/office/drawing/2014/main" id="{D83986DD-3F09-D440-8EF9-EF826DC36A7D}"/>
                    </a:ext>
                  </a:extLst>
                </p:cNvPr>
                <p:cNvSpPr>
                  <a:spLocks noChangeArrowheads="1"/>
                </p:cNvSpPr>
                <p:nvPr/>
              </p:nvSpPr>
              <p:spPr bwMode="auto">
                <a:xfrm>
                  <a:off x="613" y="2574"/>
                  <a:ext cx="727"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50" name="AutoShape 257">
                  <a:extLst>
                    <a:ext uri="{FF2B5EF4-FFF2-40B4-BE49-F238E27FC236}">
                      <a16:creationId xmlns:a16="http://schemas.microsoft.com/office/drawing/2014/main" id="{2583E301-FAE7-5A41-95D0-08085C409021}"/>
                    </a:ext>
                  </a:extLst>
                </p:cNvPr>
                <p:cNvSpPr>
                  <a:spLocks noChangeArrowheads="1"/>
                </p:cNvSpPr>
                <p:nvPr/>
              </p:nvSpPr>
              <p:spPr bwMode="auto">
                <a:xfrm>
                  <a:off x="628"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25" name="Rectangle 258">
                <a:extLst>
                  <a:ext uri="{FF2B5EF4-FFF2-40B4-BE49-F238E27FC236}">
                    <a16:creationId xmlns:a16="http://schemas.microsoft.com/office/drawing/2014/main" id="{A1487D88-15EC-1245-9F32-55511FA09AF5}"/>
                  </a:ext>
                </a:extLst>
              </p:cNvPr>
              <p:cNvSpPr>
                <a:spLocks noChangeArrowheads="1"/>
              </p:cNvSpPr>
              <p:nvPr/>
            </p:nvSpPr>
            <p:spPr bwMode="auto">
              <a:xfrm>
                <a:off x="4228" y="1020"/>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6" name="Group 259">
                <a:extLst>
                  <a:ext uri="{FF2B5EF4-FFF2-40B4-BE49-F238E27FC236}">
                    <a16:creationId xmlns:a16="http://schemas.microsoft.com/office/drawing/2014/main" id="{C1C66C5E-AA22-2942-9FE1-CC0D53BC7F94}"/>
                  </a:ext>
                </a:extLst>
              </p:cNvPr>
              <p:cNvGrpSpPr>
                <a:grpSpLocks/>
              </p:cNvGrpSpPr>
              <p:nvPr/>
            </p:nvGrpSpPr>
            <p:grpSpPr bwMode="auto">
              <a:xfrm>
                <a:off x="4747" y="994"/>
                <a:ext cx="581" cy="134"/>
                <a:chOff x="614" y="2568"/>
                <a:chExt cx="725" cy="139"/>
              </a:xfrm>
            </p:grpSpPr>
            <p:sp>
              <p:nvSpPr>
                <p:cNvPr id="647" name="AutoShape 260">
                  <a:extLst>
                    <a:ext uri="{FF2B5EF4-FFF2-40B4-BE49-F238E27FC236}">
                      <a16:creationId xmlns:a16="http://schemas.microsoft.com/office/drawing/2014/main" id="{7FD3A1E2-9440-B74D-96F8-52E4B7A8667A}"/>
                    </a:ext>
                  </a:extLst>
                </p:cNvPr>
                <p:cNvSpPr>
                  <a:spLocks noChangeArrowheads="1"/>
                </p:cNvSpPr>
                <p:nvPr/>
              </p:nvSpPr>
              <p:spPr bwMode="auto">
                <a:xfrm>
                  <a:off x="615" y="2577"/>
                  <a:ext cx="727"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8" name="AutoShape 261">
                  <a:extLst>
                    <a:ext uri="{FF2B5EF4-FFF2-40B4-BE49-F238E27FC236}">
                      <a16:creationId xmlns:a16="http://schemas.microsoft.com/office/drawing/2014/main" id="{0EA90844-82E2-7041-BE56-FE6D4EE0D8CC}"/>
                    </a:ext>
                  </a:extLst>
                </p:cNvPr>
                <p:cNvSpPr>
                  <a:spLocks noChangeArrowheads="1"/>
                </p:cNvSpPr>
                <p:nvPr/>
              </p:nvSpPr>
              <p:spPr bwMode="auto">
                <a:xfrm>
                  <a:off x="631" y="2595"/>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27" name="Rectangle 262">
                <a:extLst>
                  <a:ext uri="{FF2B5EF4-FFF2-40B4-BE49-F238E27FC236}">
                    <a16:creationId xmlns:a16="http://schemas.microsoft.com/office/drawing/2014/main" id="{283833E2-9E6A-EC4E-A8CC-83ADC14E1B22}"/>
                  </a:ext>
                </a:extLst>
              </p:cNvPr>
              <p:cNvSpPr>
                <a:spLocks noChangeArrowheads="1"/>
              </p:cNvSpPr>
              <p:nvPr/>
            </p:nvSpPr>
            <p:spPr bwMode="auto">
              <a:xfrm>
                <a:off x="4215" y="1355"/>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28" name="Rectangle 263">
                <a:extLst>
                  <a:ext uri="{FF2B5EF4-FFF2-40B4-BE49-F238E27FC236}">
                    <a16:creationId xmlns:a16="http://schemas.microsoft.com/office/drawing/2014/main" id="{72732886-1C08-7C45-9F6F-69CB57B77660}"/>
                  </a:ext>
                </a:extLst>
              </p:cNvPr>
              <p:cNvSpPr>
                <a:spLocks noChangeArrowheads="1"/>
              </p:cNvSpPr>
              <p:nvPr/>
            </p:nvSpPr>
            <p:spPr bwMode="auto">
              <a:xfrm>
                <a:off x="4228" y="1653"/>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9" name="Group 264">
                <a:extLst>
                  <a:ext uri="{FF2B5EF4-FFF2-40B4-BE49-F238E27FC236}">
                    <a16:creationId xmlns:a16="http://schemas.microsoft.com/office/drawing/2014/main" id="{F80FFB68-2EC3-9346-8509-64CDCE4976E5}"/>
                  </a:ext>
                </a:extLst>
              </p:cNvPr>
              <p:cNvGrpSpPr>
                <a:grpSpLocks/>
              </p:cNvGrpSpPr>
              <p:nvPr/>
            </p:nvGrpSpPr>
            <p:grpSpPr bwMode="auto">
              <a:xfrm>
                <a:off x="4735" y="1627"/>
                <a:ext cx="582" cy="151"/>
                <a:chOff x="614" y="2568"/>
                <a:chExt cx="725" cy="139"/>
              </a:xfrm>
            </p:grpSpPr>
            <p:sp>
              <p:nvSpPr>
                <p:cNvPr id="645" name="AutoShape 265">
                  <a:extLst>
                    <a:ext uri="{FF2B5EF4-FFF2-40B4-BE49-F238E27FC236}">
                      <a16:creationId xmlns:a16="http://schemas.microsoft.com/office/drawing/2014/main" id="{55598102-FF9E-094C-A817-A698CCABCCE2}"/>
                    </a:ext>
                  </a:extLst>
                </p:cNvPr>
                <p:cNvSpPr>
                  <a:spLocks noChangeArrowheads="1"/>
                </p:cNvSpPr>
                <p:nvPr/>
              </p:nvSpPr>
              <p:spPr bwMode="auto">
                <a:xfrm>
                  <a:off x="615" y="2576"/>
                  <a:ext cx="718"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6" name="AutoShape 266">
                  <a:extLst>
                    <a:ext uri="{FF2B5EF4-FFF2-40B4-BE49-F238E27FC236}">
                      <a16:creationId xmlns:a16="http://schemas.microsoft.com/office/drawing/2014/main" id="{D7709F49-ABD3-434B-989F-ED0F57022C0B}"/>
                    </a:ext>
                  </a:extLst>
                </p:cNvPr>
                <p:cNvSpPr>
                  <a:spLocks noChangeArrowheads="1"/>
                </p:cNvSpPr>
                <p:nvPr/>
              </p:nvSpPr>
              <p:spPr bwMode="auto">
                <a:xfrm>
                  <a:off x="630" y="2592"/>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30" name="Freeform 267">
                <a:extLst>
                  <a:ext uri="{FF2B5EF4-FFF2-40B4-BE49-F238E27FC236}">
                    <a16:creationId xmlns:a16="http://schemas.microsoft.com/office/drawing/2014/main" id="{58E0CD6F-F7D1-5D4D-85C8-B937D37C361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31" name="Group 268">
                <a:extLst>
                  <a:ext uri="{FF2B5EF4-FFF2-40B4-BE49-F238E27FC236}">
                    <a16:creationId xmlns:a16="http://schemas.microsoft.com/office/drawing/2014/main" id="{CEE525EE-C76D-CD47-83B8-8D86FCB35A05}"/>
                  </a:ext>
                </a:extLst>
              </p:cNvPr>
              <p:cNvGrpSpPr>
                <a:grpSpLocks/>
              </p:cNvGrpSpPr>
              <p:nvPr/>
            </p:nvGrpSpPr>
            <p:grpSpPr bwMode="auto">
              <a:xfrm>
                <a:off x="4739" y="1327"/>
                <a:ext cx="582" cy="139"/>
                <a:chOff x="614" y="2568"/>
                <a:chExt cx="725" cy="139"/>
              </a:xfrm>
            </p:grpSpPr>
            <p:sp>
              <p:nvSpPr>
                <p:cNvPr id="643" name="AutoShape 269">
                  <a:extLst>
                    <a:ext uri="{FF2B5EF4-FFF2-40B4-BE49-F238E27FC236}">
                      <a16:creationId xmlns:a16="http://schemas.microsoft.com/office/drawing/2014/main" id="{BE4F71D7-817B-934C-9F75-91A7222E7ADE}"/>
                    </a:ext>
                  </a:extLst>
                </p:cNvPr>
                <p:cNvSpPr>
                  <a:spLocks noChangeArrowheads="1"/>
                </p:cNvSpPr>
                <p:nvPr/>
              </p:nvSpPr>
              <p:spPr bwMode="auto">
                <a:xfrm>
                  <a:off x="625" y="2566"/>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4" name="AutoShape 270">
                  <a:extLst>
                    <a:ext uri="{FF2B5EF4-FFF2-40B4-BE49-F238E27FC236}">
                      <a16:creationId xmlns:a16="http://schemas.microsoft.com/office/drawing/2014/main" id="{DA479A9C-0837-6141-A6AC-E8D851E4B1F7}"/>
                    </a:ext>
                  </a:extLst>
                </p:cNvPr>
                <p:cNvSpPr>
                  <a:spLocks noChangeArrowheads="1"/>
                </p:cNvSpPr>
                <p:nvPr/>
              </p:nvSpPr>
              <p:spPr bwMode="auto">
                <a:xfrm>
                  <a:off x="633" y="2584"/>
                  <a:ext cx="694"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32" name="Rectangle 271">
                <a:extLst>
                  <a:ext uri="{FF2B5EF4-FFF2-40B4-BE49-F238E27FC236}">
                    <a16:creationId xmlns:a16="http://schemas.microsoft.com/office/drawing/2014/main" id="{7BAB7EEF-CEF0-7747-B60A-1243972235BC}"/>
                  </a:ext>
                </a:extLst>
              </p:cNvPr>
              <p:cNvSpPr>
                <a:spLocks noChangeArrowheads="1"/>
              </p:cNvSpPr>
              <p:nvPr/>
            </p:nvSpPr>
            <p:spPr bwMode="auto">
              <a:xfrm>
                <a:off x="5250" y="435"/>
                <a:ext cx="68" cy="228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3" name="Freeform 272">
                <a:extLst>
                  <a:ext uri="{FF2B5EF4-FFF2-40B4-BE49-F238E27FC236}">
                    <a16:creationId xmlns:a16="http://schemas.microsoft.com/office/drawing/2014/main" id="{23F88BAC-4F2F-884A-8A11-0DD0411366E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4" name="Freeform 273">
                <a:extLst>
                  <a:ext uri="{FF2B5EF4-FFF2-40B4-BE49-F238E27FC236}">
                    <a16:creationId xmlns:a16="http://schemas.microsoft.com/office/drawing/2014/main" id="{153D6F6F-1B37-4B46-8C7B-5C383D66A5BF}"/>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5" name="Oval 274">
                <a:extLst>
                  <a:ext uri="{FF2B5EF4-FFF2-40B4-BE49-F238E27FC236}">
                    <a16:creationId xmlns:a16="http://schemas.microsoft.com/office/drawing/2014/main" id="{FE063EE0-3ACE-EE46-BFFC-669BFB49B33B}"/>
                  </a:ext>
                </a:extLst>
              </p:cNvPr>
              <p:cNvSpPr>
                <a:spLocks noChangeArrowheads="1"/>
              </p:cNvSpPr>
              <p:nvPr/>
            </p:nvSpPr>
            <p:spPr bwMode="auto">
              <a:xfrm>
                <a:off x="5516"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6" name="Freeform 275">
                <a:extLst>
                  <a:ext uri="{FF2B5EF4-FFF2-40B4-BE49-F238E27FC236}">
                    <a16:creationId xmlns:a16="http://schemas.microsoft.com/office/drawing/2014/main" id="{F382B54D-43FD-C049-8E97-A803ADCCCEC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7" name="AutoShape 276">
                <a:extLst>
                  <a:ext uri="{FF2B5EF4-FFF2-40B4-BE49-F238E27FC236}">
                    <a16:creationId xmlns:a16="http://schemas.microsoft.com/office/drawing/2014/main" id="{04306910-BCCD-F549-8CAC-9CE8C9FB958C}"/>
                  </a:ext>
                </a:extLst>
              </p:cNvPr>
              <p:cNvSpPr>
                <a:spLocks noChangeArrowheads="1"/>
              </p:cNvSpPr>
              <p:nvPr/>
            </p:nvSpPr>
            <p:spPr bwMode="auto">
              <a:xfrm>
                <a:off x="4141" y="2680"/>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8" name="AutoShape 277">
                <a:extLst>
                  <a:ext uri="{FF2B5EF4-FFF2-40B4-BE49-F238E27FC236}">
                    <a16:creationId xmlns:a16="http://schemas.microsoft.com/office/drawing/2014/main" id="{A2BF0BB2-374A-E249-971B-EAE24E4D47F2}"/>
                  </a:ext>
                </a:extLst>
              </p:cNvPr>
              <p:cNvSpPr>
                <a:spLocks noChangeArrowheads="1"/>
              </p:cNvSpPr>
              <p:nvPr/>
            </p:nvSpPr>
            <p:spPr bwMode="auto">
              <a:xfrm>
                <a:off x="4203" y="2710"/>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9" name="Oval 278">
                <a:extLst>
                  <a:ext uri="{FF2B5EF4-FFF2-40B4-BE49-F238E27FC236}">
                    <a16:creationId xmlns:a16="http://schemas.microsoft.com/office/drawing/2014/main" id="{8C0A6A7B-745C-6B46-852C-B11809C108C5}"/>
                  </a:ext>
                </a:extLst>
              </p:cNvPr>
              <p:cNvSpPr>
                <a:spLocks noChangeArrowheads="1"/>
              </p:cNvSpPr>
              <p:nvPr/>
            </p:nvSpPr>
            <p:spPr bwMode="auto">
              <a:xfrm>
                <a:off x="4308" y="2382"/>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0" name="Oval 279">
                <a:extLst>
                  <a:ext uri="{FF2B5EF4-FFF2-40B4-BE49-F238E27FC236}">
                    <a16:creationId xmlns:a16="http://schemas.microsoft.com/office/drawing/2014/main" id="{F519574B-5DE0-1444-8817-E97F7447BAD7}"/>
                  </a:ext>
                </a:extLst>
              </p:cNvPr>
              <p:cNvSpPr>
                <a:spLocks noChangeArrowheads="1"/>
              </p:cNvSpPr>
              <p:nvPr/>
            </p:nvSpPr>
            <p:spPr bwMode="auto">
              <a:xfrm>
                <a:off x="4488" y="2382"/>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641" name="Oval 280">
                <a:extLst>
                  <a:ext uri="{FF2B5EF4-FFF2-40B4-BE49-F238E27FC236}">
                    <a16:creationId xmlns:a16="http://schemas.microsoft.com/office/drawing/2014/main" id="{A1AC7CC8-F925-F640-BE0B-5676C61A1D8F}"/>
                  </a:ext>
                </a:extLst>
              </p:cNvPr>
              <p:cNvSpPr>
                <a:spLocks noChangeArrowheads="1"/>
              </p:cNvSpPr>
              <p:nvPr/>
            </p:nvSpPr>
            <p:spPr bwMode="auto">
              <a:xfrm>
                <a:off x="4661" y="2382"/>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2" name="Rectangle 281">
                <a:extLst>
                  <a:ext uri="{FF2B5EF4-FFF2-40B4-BE49-F238E27FC236}">
                    <a16:creationId xmlns:a16="http://schemas.microsoft.com/office/drawing/2014/main" id="{CC4B114D-F910-7D4F-A5C3-DF3B435A6B38}"/>
                  </a:ext>
                </a:extLst>
              </p:cNvPr>
              <p:cNvSpPr>
                <a:spLocks noChangeArrowheads="1"/>
              </p:cNvSpPr>
              <p:nvPr/>
            </p:nvSpPr>
            <p:spPr bwMode="auto">
              <a:xfrm>
                <a:off x="5064" y="1832"/>
                <a:ext cx="87" cy="764"/>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18" name="TextBox 492">
              <a:extLst>
                <a:ext uri="{FF2B5EF4-FFF2-40B4-BE49-F238E27FC236}">
                  <a16:creationId xmlns:a16="http://schemas.microsoft.com/office/drawing/2014/main" id="{85F6E22B-EB95-3A45-AEE7-DFC0ADFCA07F}"/>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grpSp>
        <p:nvGrpSpPr>
          <p:cNvPr id="651" name="Group 468">
            <a:extLst>
              <a:ext uri="{FF2B5EF4-FFF2-40B4-BE49-F238E27FC236}">
                <a16:creationId xmlns:a16="http://schemas.microsoft.com/office/drawing/2014/main" id="{1F4063A8-67FD-484E-8F6F-19E370A56F74}"/>
              </a:ext>
            </a:extLst>
          </p:cNvPr>
          <p:cNvGrpSpPr>
            <a:grpSpLocks/>
          </p:cNvGrpSpPr>
          <p:nvPr/>
        </p:nvGrpSpPr>
        <p:grpSpPr bwMode="auto">
          <a:xfrm>
            <a:off x="7966126" y="4447601"/>
            <a:ext cx="1376362" cy="1355725"/>
            <a:chOff x="7030938" y="1184076"/>
            <a:chExt cx="1375947" cy="1355492"/>
          </a:xfrm>
        </p:grpSpPr>
        <p:sp>
          <p:nvSpPr>
            <p:cNvPr id="652" name="Freeform 1287">
              <a:extLst>
                <a:ext uri="{FF2B5EF4-FFF2-40B4-BE49-F238E27FC236}">
                  <a16:creationId xmlns:a16="http://schemas.microsoft.com/office/drawing/2014/main" id="{B9C0A66B-0217-C040-AA59-40CF97C7DE9C}"/>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53" name="Group 249">
              <a:extLst>
                <a:ext uri="{FF2B5EF4-FFF2-40B4-BE49-F238E27FC236}">
                  <a16:creationId xmlns:a16="http://schemas.microsoft.com/office/drawing/2014/main" id="{2D0460A7-D522-2B45-8D08-2C9B88DFAE18}"/>
                </a:ext>
              </a:extLst>
            </p:cNvPr>
            <p:cNvGrpSpPr>
              <a:grpSpLocks/>
            </p:cNvGrpSpPr>
            <p:nvPr/>
          </p:nvGrpSpPr>
          <p:grpSpPr bwMode="auto">
            <a:xfrm>
              <a:off x="7191141" y="1665569"/>
              <a:ext cx="365533" cy="637551"/>
              <a:chOff x="4140" y="429"/>
              <a:chExt cx="1425" cy="2396"/>
            </a:xfrm>
          </p:grpSpPr>
          <p:sp>
            <p:nvSpPr>
              <p:cNvPr id="656" name="Freeform 250">
                <a:extLst>
                  <a:ext uri="{FF2B5EF4-FFF2-40B4-BE49-F238E27FC236}">
                    <a16:creationId xmlns:a16="http://schemas.microsoft.com/office/drawing/2014/main" id="{23138FC9-3550-5249-8349-BED738B58162}"/>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57" name="Rectangle 251">
                <a:extLst>
                  <a:ext uri="{FF2B5EF4-FFF2-40B4-BE49-F238E27FC236}">
                    <a16:creationId xmlns:a16="http://schemas.microsoft.com/office/drawing/2014/main" id="{DFCF1873-FB16-2A47-A936-08D8C3908C75}"/>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58" name="Freeform 252">
                <a:extLst>
                  <a:ext uri="{FF2B5EF4-FFF2-40B4-BE49-F238E27FC236}">
                    <a16:creationId xmlns:a16="http://schemas.microsoft.com/office/drawing/2014/main" id="{8867C201-6EA6-9C40-BFA6-0B88C51117B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59" name="Freeform 253">
                <a:extLst>
                  <a:ext uri="{FF2B5EF4-FFF2-40B4-BE49-F238E27FC236}">
                    <a16:creationId xmlns:a16="http://schemas.microsoft.com/office/drawing/2014/main" id="{3AABF7A5-C9C5-0341-A27E-5E16A3148A8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60" name="Rectangle 254">
                <a:extLst>
                  <a:ext uri="{FF2B5EF4-FFF2-40B4-BE49-F238E27FC236}">
                    <a16:creationId xmlns:a16="http://schemas.microsoft.com/office/drawing/2014/main" id="{455C9642-187B-834C-A852-DD74D736A9F1}"/>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1" name="Group 255">
                <a:extLst>
                  <a:ext uri="{FF2B5EF4-FFF2-40B4-BE49-F238E27FC236}">
                    <a16:creationId xmlns:a16="http://schemas.microsoft.com/office/drawing/2014/main" id="{149ADA1A-B66F-F44C-B49C-96E50A1BB861}"/>
                  </a:ext>
                </a:extLst>
              </p:cNvPr>
              <p:cNvGrpSpPr>
                <a:grpSpLocks/>
              </p:cNvGrpSpPr>
              <p:nvPr/>
            </p:nvGrpSpPr>
            <p:grpSpPr bwMode="auto">
              <a:xfrm>
                <a:off x="4749" y="668"/>
                <a:ext cx="581" cy="145"/>
                <a:chOff x="614" y="2568"/>
                <a:chExt cx="725" cy="139"/>
              </a:xfrm>
            </p:grpSpPr>
            <p:sp>
              <p:nvSpPr>
                <p:cNvPr id="686" name="AutoShape 256">
                  <a:extLst>
                    <a:ext uri="{FF2B5EF4-FFF2-40B4-BE49-F238E27FC236}">
                      <a16:creationId xmlns:a16="http://schemas.microsoft.com/office/drawing/2014/main" id="{3D4D4A1D-9D61-334E-A979-8E927E535A8C}"/>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7" name="AutoShape 257">
                  <a:extLst>
                    <a:ext uri="{FF2B5EF4-FFF2-40B4-BE49-F238E27FC236}">
                      <a16:creationId xmlns:a16="http://schemas.microsoft.com/office/drawing/2014/main" id="{2DFF9622-EBDD-994E-9C23-DFAF566A40E0}"/>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2" name="Rectangle 258">
                <a:extLst>
                  <a:ext uri="{FF2B5EF4-FFF2-40B4-BE49-F238E27FC236}">
                    <a16:creationId xmlns:a16="http://schemas.microsoft.com/office/drawing/2014/main" id="{67544B8E-E01F-7547-B897-14F34EFC29EA}"/>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3" name="Group 259">
                <a:extLst>
                  <a:ext uri="{FF2B5EF4-FFF2-40B4-BE49-F238E27FC236}">
                    <a16:creationId xmlns:a16="http://schemas.microsoft.com/office/drawing/2014/main" id="{BB1B2199-F34E-E045-9E41-BBFD51213E27}"/>
                  </a:ext>
                </a:extLst>
              </p:cNvPr>
              <p:cNvGrpSpPr>
                <a:grpSpLocks/>
              </p:cNvGrpSpPr>
              <p:nvPr/>
            </p:nvGrpSpPr>
            <p:grpSpPr bwMode="auto">
              <a:xfrm>
                <a:off x="4747" y="994"/>
                <a:ext cx="581" cy="134"/>
                <a:chOff x="614" y="2568"/>
                <a:chExt cx="725" cy="139"/>
              </a:xfrm>
            </p:grpSpPr>
            <p:sp>
              <p:nvSpPr>
                <p:cNvPr id="684" name="AutoShape 260">
                  <a:extLst>
                    <a:ext uri="{FF2B5EF4-FFF2-40B4-BE49-F238E27FC236}">
                      <a16:creationId xmlns:a16="http://schemas.microsoft.com/office/drawing/2014/main" id="{04EC1E9B-DEF9-7D4F-BB30-E66D453A83EC}"/>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5" name="AutoShape 261">
                  <a:extLst>
                    <a:ext uri="{FF2B5EF4-FFF2-40B4-BE49-F238E27FC236}">
                      <a16:creationId xmlns:a16="http://schemas.microsoft.com/office/drawing/2014/main" id="{EA6D699D-898F-BF48-AD9A-A94EAD59BD0C}"/>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4" name="Rectangle 262">
                <a:extLst>
                  <a:ext uri="{FF2B5EF4-FFF2-40B4-BE49-F238E27FC236}">
                    <a16:creationId xmlns:a16="http://schemas.microsoft.com/office/drawing/2014/main" id="{30D84565-21B0-BE47-BC52-3F0A28E359B3}"/>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65" name="Rectangle 263">
                <a:extLst>
                  <a:ext uri="{FF2B5EF4-FFF2-40B4-BE49-F238E27FC236}">
                    <a16:creationId xmlns:a16="http://schemas.microsoft.com/office/drawing/2014/main" id="{3B6F9D69-B90F-DC4E-A12B-6FEA059DFAB6}"/>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6" name="Group 264">
                <a:extLst>
                  <a:ext uri="{FF2B5EF4-FFF2-40B4-BE49-F238E27FC236}">
                    <a16:creationId xmlns:a16="http://schemas.microsoft.com/office/drawing/2014/main" id="{7B18D0D0-1ADE-D442-929E-03B5DFF8E07D}"/>
                  </a:ext>
                </a:extLst>
              </p:cNvPr>
              <p:cNvGrpSpPr>
                <a:grpSpLocks/>
              </p:cNvGrpSpPr>
              <p:nvPr/>
            </p:nvGrpSpPr>
            <p:grpSpPr bwMode="auto">
              <a:xfrm>
                <a:off x="4735" y="1627"/>
                <a:ext cx="582" cy="151"/>
                <a:chOff x="614" y="2568"/>
                <a:chExt cx="725" cy="139"/>
              </a:xfrm>
            </p:grpSpPr>
            <p:sp>
              <p:nvSpPr>
                <p:cNvPr id="682" name="AutoShape 265">
                  <a:extLst>
                    <a:ext uri="{FF2B5EF4-FFF2-40B4-BE49-F238E27FC236}">
                      <a16:creationId xmlns:a16="http://schemas.microsoft.com/office/drawing/2014/main" id="{2ED33A29-9B5C-2949-9B49-85A622144C3D}"/>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3" name="AutoShape 266">
                  <a:extLst>
                    <a:ext uri="{FF2B5EF4-FFF2-40B4-BE49-F238E27FC236}">
                      <a16:creationId xmlns:a16="http://schemas.microsoft.com/office/drawing/2014/main" id="{DD17768B-B278-F340-9453-6A65E080AC69}"/>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7" name="Freeform 267">
                <a:extLst>
                  <a:ext uri="{FF2B5EF4-FFF2-40B4-BE49-F238E27FC236}">
                    <a16:creationId xmlns:a16="http://schemas.microsoft.com/office/drawing/2014/main" id="{44786768-03EF-9C42-9E7E-763D03736EC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68" name="Group 268">
                <a:extLst>
                  <a:ext uri="{FF2B5EF4-FFF2-40B4-BE49-F238E27FC236}">
                    <a16:creationId xmlns:a16="http://schemas.microsoft.com/office/drawing/2014/main" id="{3F092F53-E6C4-294E-B9DB-F9FCB4A11513}"/>
                  </a:ext>
                </a:extLst>
              </p:cNvPr>
              <p:cNvGrpSpPr>
                <a:grpSpLocks/>
              </p:cNvGrpSpPr>
              <p:nvPr/>
            </p:nvGrpSpPr>
            <p:grpSpPr bwMode="auto">
              <a:xfrm>
                <a:off x="4739" y="1327"/>
                <a:ext cx="582" cy="139"/>
                <a:chOff x="614" y="2568"/>
                <a:chExt cx="725" cy="139"/>
              </a:xfrm>
            </p:grpSpPr>
            <p:sp>
              <p:nvSpPr>
                <p:cNvPr id="680" name="AutoShape 269">
                  <a:extLst>
                    <a:ext uri="{FF2B5EF4-FFF2-40B4-BE49-F238E27FC236}">
                      <a16:creationId xmlns:a16="http://schemas.microsoft.com/office/drawing/2014/main" id="{FAFE9E88-3B2B-D44C-92A2-65E4DC3D40E5}"/>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1" name="AutoShape 270">
                  <a:extLst>
                    <a:ext uri="{FF2B5EF4-FFF2-40B4-BE49-F238E27FC236}">
                      <a16:creationId xmlns:a16="http://schemas.microsoft.com/office/drawing/2014/main" id="{6C5F47DA-6DEF-FA4E-94CD-9EFA19B5EA7D}"/>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9" name="Rectangle 271">
                <a:extLst>
                  <a:ext uri="{FF2B5EF4-FFF2-40B4-BE49-F238E27FC236}">
                    <a16:creationId xmlns:a16="http://schemas.microsoft.com/office/drawing/2014/main" id="{5F9378F9-57E8-B44A-A8D5-701FD5F1026C}"/>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0" name="Freeform 272">
                <a:extLst>
                  <a:ext uri="{FF2B5EF4-FFF2-40B4-BE49-F238E27FC236}">
                    <a16:creationId xmlns:a16="http://schemas.microsoft.com/office/drawing/2014/main" id="{4FA23443-D76D-BE46-A177-4B50A0E5C2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1" name="Freeform 273">
                <a:extLst>
                  <a:ext uri="{FF2B5EF4-FFF2-40B4-BE49-F238E27FC236}">
                    <a16:creationId xmlns:a16="http://schemas.microsoft.com/office/drawing/2014/main" id="{EFD1162B-0D1F-EE4D-B5B8-B0FDE1337318}"/>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2" name="Oval 274">
                <a:extLst>
                  <a:ext uri="{FF2B5EF4-FFF2-40B4-BE49-F238E27FC236}">
                    <a16:creationId xmlns:a16="http://schemas.microsoft.com/office/drawing/2014/main" id="{427FFE7B-3222-8D44-A0E2-7E96B748D881}"/>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3" name="Freeform 275">
                <a:extLst>
                  <a:ext uri="{FF2B5EF4-FFF2-40B4-BE49-F238E27FC236}">
                    <a16:creationId xmlns:a16="http://schemas.microsoft.com/office/drawing/2014/main" id="{2C7795BD-69AA-1B4A-8155-38632EB8DA2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4" name="AutoShape 276">
                <a:extLst>
                  <a:ext uri="{FF2B5EF4-FFF2-40B4-BE49-F238E27FC236}">
                    <a16:creationId xmlns:a16="http://schemas.microsoft.com/office/drawing/2014/main" id="{3F60B798-45FB-0447-93C8-575681D29E7B}"/>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5" name="AutoShape 277">
                <a:extLst>
                  <a:ext uri="{FF2B5EF4-FFF2-40B4-BE49-F238E27FC236}">
                    <a16:creationId xmlns:a16="http://schemas.microsoft.com/office/drawing/2014/main" id="{8EE24BF1-FE3F-6A49-978C-78AF83087277}"/>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6" name="Oval 278">
                <a:extLst>
                  <a:ext uri="{FF2B5EF4-FFF2-40B4-BE49-F238E27FC236}">
                    <a16:creationId xmlns:a16="http://schemas.microsoft.com/office/drawing/2014/main" id="{7F9D4FF6-D896-1D46-A2E5-D174460B906A}"/>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7" name="Oval 279">
                <a:extLst>
                  <a:ext uri="{FF2B5EF4-FFF2-40B4-BE49-F238E27FC236}">
                    <a16:creationId xmlns:a16="http://schemas.microsoft.com/office/drawing/2014/main" id="{3D923F1E-7CFC-1044-97F4-EC626AE06894}"/>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678" name="Oval 280">
                <a:extLst>
                  <a:ext uri="{FF2B5EF4-FFF2-40B4-BE49-F238E27FC236}">
                    <a16:creationId xmlns:a16="http://schemas.microsoft.com/office/drawing/2014/main" id="{68E181CA-FA54-2445-984B-A7F46B46738A}"/>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9" name="Rectangle 281">
                <a:extLst>
                  <a:ext uri="{FF2B5EF4-FFF2-40B4-BE49-F238E27FC236}">
                    <a16:creationId xmlns:a16="http://schemas.microsoft.com/office/drawing/2014/main" id="{DFA97CB4-7797-6B4E-91A2-F912B803E47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55" name="TextBox 492">
              <a:extLst>
                <a:ext uri="{FF2B5EF4-FFF2-40B4-BE49-F238E27FC236}">
                  <a16:creationId xmlns:a16="http://schemas.microsoft.com/office/drawing/2014/main" id="{7068FD70-7334-DA44-A8A7-DFAD06A4AB20}"/>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cxnSp>
        <p:nvCxnSpPr>
          <p:cNvPr id="274" name="Straight Arrow Connector 504">
            <a:extLst>
              <a:ext uri="{FF2B5EF4-FFF2-40B4-BE49-F238E27FC236}">
                <a16:creationId xmlns:a16="http://schemas.microsoft.com/office/drawing/2014/main" id="{5D4803A6-5120-9249-9B0D-9CEBD23A4B26}"/>
              </a:ext>
            </a:extLst>
          </p:cNvPr>
          <p:cNvCxnSpPr>
            <a:cxnSpLocks noChangeShapeType="1"/>
          </p:cNvCxnSpPr>
          <p:nvPr/>
        </p:nvCxnSpPr>
        <p:spPr bwMode="auto">
          <a:xfrm flipH="1" flipV="1">
            <a:off x="5509310" y="2754538"/>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04" name="Group 506">
            <a:extLst>
              <a:ext uri="{FF2B5EF4-FFF2-40B4-BE49-F238E27FC236}">
                <a16:creationId xmlns:a16="http://schemas.microsoft.com/office/drawing/2014/main" id="{CA80422C-7E02-A144-948D-5245DCC63371}"/>
              </a:ext>
            </a:extLst>
          </p:cNvPr>
          <p:cNvGrpSpPr>
            <a:grpSpLocks/>
          </p:cNvGrpSpPr>
          <p:nvPr/>
        </p:nvGrpSpPr>
        <p:grpSpPr bwMode="auto">
          <a:xfrm>
            <a:off x="5403711" y="4070974"/>
            <a:ext cx="313443" cy="369887"/>
            <a:chOff x="1628337" y="4280420"/>
            <a:chExt cx="313454" cy="369332"/>
          </a:xfrm>
        </p:grpSpPr>
        <p:sp>
          <p:nvSpPr>
            <p:cNvPr id="605" name="Oval 507">
              <a:extLst>
                <a:ext uri="{FF2B5EF4-FFF2-40B4-BE49-F238E27FC236}">
                  <a16:creationId xmlns:a16="http://schemas.microsoft.com/office/drawing/2014/main" id="{6C6E3565-A7E1-BB4F-A5A2-ADC74ED01772}"/>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06" name="TextBox 508">
              <a:extLst>
                <a:ext uri="{FF2B5EF4-FFF2-40B4-BE49-F238E27FC236}">
                  <a16:creationId xmlns:a16="http://schemas.microsoft.com/office/drawing/2014/main" id="{1A915091-292D-DB44-84BE-09CE011ACD41}"/>
                </a:ext>
              </a:extLst>
            </p:cNvPr>
            <p:cNvSpPr txBox="1">
              <a:spLocks noChangeArrowheads="1"/>
            </p:cNvSpPr>
            <p:nvPr/>
          </p:nvSpPr>
          <p:spPr bwMode="auto">
            <a:xfrm>
              <a:off x="1628747"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3</a:t>
              </a:r>
            </a:p>
          </p:txBody>
        </p:sp>
      </p:grpSp>
      <p:grpSp>
        <p:nvGrpSpPr>
          <p:cNvPr id="277" name="Group 61440">
            <a:extLst>
              <a:ext uri="{FF2B5EF4-FFF2-40B4-BE49-F238E27FC236}">
                <a16:creationId xmlns:a16="http://schemas.microsoft.com/office/drawing/2014/main" id="{C9DAF9E7-B368-E648-8480-583CC17D3351}"/>
              </a:ext>
            </a:extLst>
          </p:cNvPr>
          <p:cNvGrpSpPr>
            <a:grpSpLocks/>
          </p:cNvGrpSpPr>
          <p:nvPr/>
        </p:nvGrpSpPr>
        <p:grpSpPr bwMode="auto">
          <a:xfrm>
            <a:off x="6589730" y="5116123"/>
            <a:ext cx="313033" cy="368300"/>
            <a:chOff x="1624009" y="4280420"/>
            <a:chExt cx="313044" cy="369332"/>
          </a:xfrm>
        </p:grpSpPr>
        <p:sp>
          <p:nvSpPr>
            <p:cNvPr id="278" name="Oval 486">
              <a:extLst>
                <a:ext uri="{FF2B5EF4-FFF2-40B4-BE49-F238E27FC236}">
                  <a16:creationId xmlns:a16="http://schemas.microsoft.com/office/drawing/2014/main" id="{D4E0D954-5E01-4D47-909D-D3D467877141}"/>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79" name="TextBox 487">
              <a:extLst>
                <a:ext uri="{FF2B5EF4-FFF2-40B4-BE49-F238E27FC236}">
                  <a16:creationId xmlns:a16="http://schemas.microsoft.com/office/drawing/2014/main" id="{115C3489-C4B7-914F-B574-4089A1E61484}"/>
                </a:ext>
              </a:extLst>
            </p:cNvPr>
            <p:cNvSpPr txBox="1">
              <a:spLocks noChangeArrowheads="1"/>
            </p:cNvSpPr>
            <p:nvPr/>
          </p:nvSpPr>
          <p:spPr bwMode="auto">
            <a:xfrm>
              <a:off x="1624009"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4</a:t>
              </a:r>
            </a:p>
          </p:txBody>
        </p:sp>
      </p:grpSp>
      <p:sp>
        <p:nvSpPr>
          <p:cNvPr id="280" name="Slide Number Placeholder 2">
            <a:extLst>
              <a:ext uri="{FF2B5EF4-FFF2-40B4-BE49-F238E27FC236}">
                <a16:creationId xmlns:a16="http://schemas.microsoft.com/office/drawing/2014/main" id="{1C019BC0-6874-A744-88ED-3DAEAB50042A}"/>
              </a:ext>
            </a:extLst>
          </p:cNvPr>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pPr/>
              <a:t>125</a:t>
            </a:fld>
            <a:endParaRPr lang="en-US"/>
          </a:p>
        </p:txBody>
      </p:sp>
    </p:spTree>
    <p:extLst>
      <p:ext uri="{BB962C8B-B14F-4D97-AF65-F5344CB8AC3E}">
        <p14:creationId xmlns:p14="http://schemas.microsoft.com/office/powerpoint/2010/main" val="3419947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59"/>
                                        </p:tgtEl>
                                        <p:attrNameLst>
                                          <p:attrName>style.visibility</p:attrName>
                                        </p:attrNameLst>
                                      </p:cBhvr>
                                      <p:to>
                                        <p:strVal val="visible"/>
                                      </p:to>
                                    </p:set>
                                    <p:animEffect transition="in" filter="dissolve">
                                      <p:cBhvr>
                                        <p:cTn id="10" dur="500"/>
                                        <p:tgtEl>
                                          <p:spTgt spid="45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602"/>
                                        </p:tgtEl>
                                        <p:attrNameLst>
                                          <p:attrName>style.visibility</p:attrName>
                                        </p:attrNameLst>
                                      </p:cBhvr>
                                      <p:to>
                                        <p:strVal val="visible"/>
                                      </p:to>
                                    </p:set>
                                    <p:animEffect transition="in" filter="dissolve">
                                      <p:cBhvr>
                                        <p:cTn id="15" dur="500"/>
                                        <p:tgtEl>
                                          <p:spTgt spid="602"/>
                                        </p:tgtEl>
                                      </p:cBhvr>
                                    </p:animEffect>
                                  </p:childTnLst>
                                </p:cTn>
                              </p:par>
                              <p:par>
                                <p:cTn id="16" presetID="9" presetClass="entr" presetSubtype="0" fill="hold" nodeType="withEffect">
                                  <p:stCondLst>
                                    <p:cond delay="0"/>
                                  </p:stCondLst>
                                  <p:childTnLst>
                                    <p:set>
                                      <p:cBhvr>
                                        <p:cTn id="17" dur="1" fill="hold">
                                          <p:stCondLst>
                                            <p:cond delay="0"/>
                                          </p:stCondLst>
                                        </p:cTn>
                                        <p:tgtEl>
                                          <p:spTgt spid="598"/>
                                        </p:tgtEl>
                                        <p:attrNameLst>
                                          <p:attrName>style.visibility</p:attrName>
                                        </p:attrNameLst>
                                      </p:cBhvr>
                                      <p:to>
                                        <p:strVal val="visible"/>
                                      </p:to>
                                    </p:set>
                                    <p:animEffect transition="in" filter="dissolve">
                                      <p:cBhvr>
                                        <p:cTn id="18" dur="500"/>
                                        <p:tgtEl>
                                          <p:spTgt spid="598"/>
                                        </p:tgtEl>
                                      </p:cBhvr>
                                    </p:animEffect>
                                  </p:childTnLst>
                                </p:cTn>
                              </p:par>
                              <p:par>
                                <p:cTn id="19" presetID="9" presetClass="entr" presetSubtype="0" fill="hold" nodeType="withEffect">
                                  <p:stCondLst>
                                    <p:cond delay="0"/>
                                  </p:stCondLst>
                                  <p:childTnLst>
                                    <p:set>
                                      <p:cBhvr>
                                        <p:cTn id="20" dur="1" fill="hold">
                                          <p:stCondLst>
                                            <p:cond delay="0"/>
                                          </p:stCondLst>
                                        </p:cTn>
                                        <p:tgtEl>
                                          <p:spTgt spid="599"/>
                                        </p:tgtEl>
                                        <p:attrNameLst>
                                          <p:attrName>style.visibility</p:attrName>
                                        </p:attrNameLst>
                                      </p:cBhvr>
                                      <p:to>
                                        <p:strVal val="visible"/>
                                      </p:to>
                                    </p:set>
                                    <p:animEffect transition="in" filter="dissolve">
                                      <p:cBhvr>
                                        <p:cTn id="21" dur="500"/>
                                        <p:tgtEl>
                                          <p:spTgt spid="59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74"/>
                                        </p:tgtEl>
                                        <p:attrNameLst>
                                          <p:attrName>style.visibility</p:attrName>
                                        </p:attrNameLst>
                                      </p:cBhvr>
                                      <p:to>
                                        <p:strVal val="visible"/>
                                      </p:to>
                                    </p:set>
                                    <p:animEffect transition="in" filter="wipe(down)">
                                      <p:cBhvr>
                                        <p:cTn id="26" dur="500"/>
                                        <p:tgtEl>
                                          <p:spTgt spid="274"/>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603"/>
                                        </p:tgtEl>
                                        <p:attrNameLst>
                                          <p:attrName>style.visibility</p:attrName>
                                        </p:attrNameLst>
                                      </p:cBhvr>
                                      <p:to>
                                        <p:strVal val="visible"/>
                                      </p:to>
                                    </p:set>
                                    <p:animEffect transition="in" filter="wipe(up)">
                                      <p:cBhvr>
                                        <p:cTn id="30" dur="500"/>
                                        <p:tgtEl>
                                          <p:spTgt spid="603"/>
                                        </p:tgtEl>
                                      </p:cBhvr>
                                    </p:animEffect>
                                  </p:childTnLst>
                                </p:cTn>
                              </p:par>
                              <p:par>
                                <p:cTn id="31" presetID="9" presetClass="entr" presetSubtype="0" fill="hold" nodeType="withEffect">
                                  <p:stCondLst>
                                    <p:cond delay="0"/>
                                  </p:stCondLst>
                                  <p:childTnLst>
                                    <p:set>
                                      <p:cBhvr>
                                        <p:cTn id="32" dur="1" fill="hold">
                                          <p:stCondLst>
                                            <p:cond delay="0"/>
                                          </p:stCondLst>
                                        </p:cTn>
                                        <p:tgtEl>
                                          <p:spTgt spid="604"/>
                                        </p:tgtEl>
                                        <p:attrNameLst>
                                          <p:attrName>style.visibility</p:attrName>
                                        </p:attrNameLst>
                                      </p:cBhvr>
                                      <p:to>
                                        <p:strVal val="visible"/>
                                      </p:to>
                                    </p:set>
                                    <p:animEffect transition="in" filter="dissolve">
                                      <p:cBhvr>
                                        <p:cTn id="33" dur="500"/>
                                        <p:tgtEl>
                                          <p:spTgt spid="604"/>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07"/>
                                        </p:tgtEl>
                                        <p:attrNameLst>
                                          <p:attrName>style.visibility</p:attrName>
                                        </p:attrNameLst>
                                      </p:cBhvr>
                                      <p:to>
                                        <p:strVal val="visible"/>
                                      </p:to>
                                    </p:set>
                                    <p:animEffect transition="in" filter="dissolve">
                                      <p:cBhvr>
                                        <p:cTn id="36" dur="500"/>
                                        <p:tgtEl>
                                          <p:spTgt spid="60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09"/>
                                        </p:tgtEl>
                                        <p:attrNameLst>
                                          <p:attrName>style.visibility</p:attrName>
                                        </p:attrNameLst>
                                      </p:cBhvr>
                                      <p:to>
                                        <p:strVal val="visible"/>
                                      </p:to>
                                    </p:set>
                                    <p:animEffect transition="in" filter="wipe(left)">
                                      <p:cBhvr>
                                        <p:cTn id="41" dur="500"/>
                                        <p:tgtEl>
                                          <p:spTgt spid="609"/>
                                        </p:tgtEl>
                                      </p:cBhvr>
                                    </p:animEffect>
                                  </p:childTnLst>
                                </p:cTn>
                              </p:par>
                            </p:childTnLst>
                          </p:cTn>
                        </p:par>
                        <p:par>
                          <p:cTn id="42" fill="hold">
                            <p:stCondLst>
                              <p:cond delay="500"/>
                            </p:stCondLst>
                            <p:childTnLst>
                              <p:par>
                                <p:cTn id="43" presetID="22" presetClass="entr" presetSubtype="2" fill="hold" grpId="0" nodeType="afterEffect">
                                  <p:stCondLst>
                                    <p:cond delay="0"/>
                                  </p:stCondLst>
                                  <p:childTnLst>
                                    <p:set>
                                      <p:cBhvr>
                                        <p:cTn id="44" dur="1" fill="hold">
                                          <p:stCondLst>
                                            <p:cond delay="0"/>
                                          </p:stCondLst>
                                        </p:cTn>
                                        <p:tgtEl>
                                          <p:spTgt spid="608"/>
                                        </p:tgtEl>
                                        <p:attrNameLst>
                                          <p:attrName>style.visibility</p:attrName>
                                        </p:attrNameLst>
                                      </p:cBhvr>
                                      <p:to>
                                        <p:strVal val="visible"/>
                                      </p:to>
                                    </p:set>
                                    <p:animEffect transition="in" filter="wipe(right)">
                                      <p:cBhvr>
                                        <p:cTn id="45" dur="500"/>
                                        <p:tgtEl>
                                          <p:spTgt spid="608"/>
                                        </p:tgtEl>
                                      </p:cBhvr>
                                    </p:animEffect>
                                  </p:childTnLst>
                                </p:cTn>
                              </p:par>
                            </p:childTnLst>
                          </p:cTn>
                        </p:par>
                        <p:par>
                          <p:cTn id="46" fill="hold">
                            <p:stCondLst>
                              <p:cond delay="1000"/>
                            </p:stCondLst>
                            <p:childTnLst>
                              <p:par>
                                <p:cTn id="47" presetID="9" presetClass="entr" presetSubtype="0" fill="hold" nodeType="afterEffect">
                                  <p:stCondLst>
                                    <p:cond delay="0"/>
                                  </p:stCondLst>
                                  <p:childTnLst>
                                    <p:set>
                                      <p:cBhvr>
                                        <p:cTn id="48" dur="1" fill="hold">
                                          <p:stCondLst>
                                            <p:cond delay="0"/>
                                          </p:stCondLst>
                                        </p:cTn>
                                        <p:tgtEl>
                                          <p:spTgt spid="277"/>
                                        </p:tgtEl>
                                        <p:attrNameLst>
                                          <p:attrName>style.visibility</p:attrName>
                                        </p:attrNameLst>
                                      </p:cBhvr>
                                      <p:to>
                                        <p:strVal val="visible"/>
                                      </p:to>
                                    </p:set>
                                    <p:animEffect transition="in" filter="dissolve">
                                      <p:cBhvr>
                                        <p:cTn id="49" dur="500"/>
                                        <p:tgtEl>
                                          <p:spTgt spid="277"/>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610"/>
                                        </p:tgtEl>
                                        <p:attrNameLst>
                                          <p:attrName>style.visibility</p:attrName>
                                        </p:attrNameLst>
                                      </p:cBhvr>
                                      <p:to>
                                        <p:strVal val="visible"/>
                                      </p:to>
                                    </p:set>
                                    <p:animEffect transition="in" filter="dissolve">
                                      <p:cBhvr>
                                        <p:cTn id="52" dur="500"/>
                                        <p:tgtEl>
                                          <p:spTgt spid="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p:bldP spid="602" grpId="0"/>
      <p:bldP spid="607" grpId="0"/>
      <p:bldP spid="608" grpId="0" animBg="1"/>
      <p:bldP spid="610"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18164</TotalTime>
  <Words>11870</Words>
  <Application>Microsoft Macintosh PowerPoint</Application>
  <PresentationFormat>Widescreen</PresentationFormat>
  <Paragraphs>2420</Paragraphs>
  <Slides>125</Slides>
  <Notes>123</Notes>
  <HiddenSlides>0</HiddenSlides>
  <MMClips>0</MMClips>
  <ScaleCrop>false</ScaleCrop>
  <HeadingPairs>
    <vt:vector size="8" baseType="variant">
      <vt:variant>
        <vt:lpstr>Fonts Used</vt:lpstr>
      </vt:variant>
      <vt:variant>
        <vt:i4>14</vt:i4>
      </vt:variant>
      <vt:variant>
        <vt:lpstr>Theme</vt:lpstr>
      </vt:variant>
      <vt:variant>
        <vt:i4>3</vt:i4>
      </vt:variant>
      <vt:variant>
        <vt:lpstr>Embedded OLE Servers</vt:lpstr>
      </vt:variant>
      <vt:variant>
        <vt:i4>1</vt:i4>
      </vt:variant>
      <vt:variant>
        <vt:lpstr>Slide Titles</vt:lpstr>
      </vt:variant>
      <vt:variant>
        <vt:i4>125</vt:i4>
      </vt:variant>
    </vt:vector>
  </HeadingPairs>
  <TitlesOfParts>
    <vt:vector size="143" baseType="lpstr">
      <vt:lpstr>ＭＳ Ｐゴシック</vt:lpstr>
      <vt:lpstr>Arial</vt:lpstr>
      <vt:lpstr>Arial Narrow</vt:lpstr>
      <vt:lpstr>Calibri</vt:lpstr>
      <vt:lpstr>Calibri Light</vt:lpstr>
      <vt:lpstr>Comic Sans MS</vt:lpstr>
      <vt:lpstr>Courier</vt:lpstr>
      <vt:lpstr>Courier New</vt:lpstr>
      <vt:lpstr>Gill Sans MT</vt:lpstr>
      <vt:lpstr>Symbol</vt:lpstr>
      <vt:lpstr>Tahoma</vt:lpstr>
      <vt:lpstr>Times New Roman</vt:lpstr>
      <vt:lpstr>Wingdings</vt:lpstr>
      <vt:lpstr>ZapfDingbats</vt:lpstr>
      <vt:lpstr>Office Theme</vt:lpstr>
      <vt:lpstr>1_Office Theme</vt:lpstr>
      <vt:lpstr>3_Office Theme</vt:lpstr>
      <vt:lpstr>Chart</vt:lpstr>
      <vt:lpstr>PowerPoint Presentation</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Trying out HTTP (client side) for yourself</vt:lpstr>
      <vt:lpstr>Maintaining user/server state: cookies</vt:lpstr>
      <vt:lpstr>Maintaining user/server state: cookies</vt:lpstr>
      <vt:lpstr>Maintaining user/server state: cookies</vt:lpstr>
      <vt:lpstr>HTTP cookies: comments</vt:lpstr>
      <vt:lpstr>PowerPoint Presentation</vt:lpstr>
      <vt:lpstr>PowerPoint Presentation</vt:lpstr>
      <vt:lpstr>PowerPoint Presentation</vt:lpstr>
      <vt:lpstr>PowerPoint Presentation</vt:lpstr>
      <vt:lpstr>PowerPoint Presentation</vt:lpstr>
      <vt:lpstr>PowerPoint Presentation</vt:lpstr>
      <vt:lpstr>Web caches</vt:lpstr>
      <vt:lpstr>Web caches (aka proxy servers)</vt:lpstr>
      <vt:lpstr>Caching example</vt:lpstr>
      <vt:lpstr>Option 1: buy a faster access link</vt:lpstr>
      <vt:lpstr>Option 2: install a web cache</vt:lpstr>
      <vt:lpstr>Calculating access link utilization, end-end delay with cache:</vt:lpstr>
      <vt:lpstr>Browser caching: Conditional GET</vt:lpstr>
      <vt:lpstr>HTTP/2</vt:lpstr>
      <vt:lpstr>HTTP/2</vt:lpstr>
      <vt:lpstr>HTTP/2: mitigating HOL blocking</vt:lpstr>
      <vt:lpstr>HTTP/2: mitigating HOL blocking</vt:lpstr>
      <vt:lpstr>HTTP/2 to HTTP/3</vt:lpstr>
      <vt:lpstr>Application layer: overview</vt:lpstr>
      <vt:lpstr>E-mail</vt:lpstr>
      <vt:lpstr>E-mail: mail servers</vt:lpstr>
      <vt:lpstr>SMTP RFC (5321)</vt:lpstr>
      <vt:lpstr>Scenario: Alice sends e-mail to Bob</vt:lpstr>
      <vt:lpstr>Sample SMTP interaction</vt:lpstr>
      <vt:lpstr>SMTP: observations</vt:lpstr>
      <vt:lpstr>Mail message format</vt:lpstr>
      <vt:lpstr>Retrieving email: mail access protocols</vt:lpstr>
      <vt:lpstr>Application Layer: Overview</vt:lpstr>
      <vt:lpstr>DNS: Domain Name System</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Caching DNS Information</vt:lpstr>
      <vt:lpstr>DNS records</vt:lpstr>
      <vt:lpstr>DNS protocol messages</vt:lpstr>
      <vt:lpstr>DNS protocol messages</vt:lpstr>
      <vt:lpstr>Getting your info into the DNS</vt:lpstr>
      <vt:lpstr>DNS security</vt:lpstr>
      <vt:lpstr>Application Layer: Overview</vt:lpstr>
      <vt:lpstr>Peer-to-peer (P2P) architecture</vt:lpstr>
      <vt:lpstr>File distribution: client-server vs P2P</vt:lpstr>
      <vt:lpstr>File distribution time: client-server</vt:lpstr>
      <vt:lpstr>File distribution time: P2P</vt:lpstr>
      <vt:lpstr>Client-server vs. P2P: example</vt:lpstr>
      <vt:lpstr>P2P file distribution: BitTorrent </vt:lpstr>
      <vt:lpstr>P2P file distribution: BitTorrent </vt:lpstr>
      <vt:lpstr>BitTorrent: requesting, sending file chunks</vt:lpstr>
      <vt:lpstr>BitTorrent: tit-for-tat</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Akamai today:</vt:lpstr>
      <vt:lpstr>How does Netflix work?</vt:lpstr>
      <vt:lpstr>Content distribution networks (CDNs)</vt:lpstr>
      <vt:lpstr>Application Layer: Overview</vt:lpstr>
      <vt:lpstr>Socket programming </vt:lpstr>
      <vt:lpstr>Socket programming </vt:lpstr>
      <vt:lpstr>Socket programming with UDP </vt:lpstr>
      <vt:lpstr>Client/server socket interaction: UDP</vt:lpstr>
      <vt:lpstr>Example app: UDP client</vt:lpstr>
      <vt:lpstr>Example app: UDP server</vt:lpstr>
      <vt:lpstr>Socket programming with TCP</vt:lpstr>
      <vt:lpstr>Client/server socket interaction: TCP</vt:lpstr>
      <vt:lpstr>Example app: TCP client</vt:lpstr>
      <vt:lpstr>Example app: TCP server</vt:lpstr>
      <vt:lpstr>Chapter 2: Summary</vt:lpstr>
      <vt:lpstr>Chapter 2: Summary</vt:lpstr>
      <vt:lpstr>Additional Chapter 2 slides</vt:lpstr>
      <vt:lpstr>Socket programming: waiting for multiple events</vt:lpstr>
      <vt:lpstr>PowerPoint Presentation</vt:lpstr>
      <vt:lpstr>PowerPoint Presentation</vt:lpstr>
      <vt:lpstr>Socket programming: socket timeouts</vt:lpstr>
      <vt:lpstr>Sample SMTP interaction</vt:lpstr>
      <vt:lpstr>CDN content access: a closer look</vt:lpstr>
      <vt:lpstr>Case study: Netflix</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324</cp:revision>
  <dcterms:created xsi:type="dcterms:W3CDTF">2020-01-18T07:24:59Z</dcterms:created>
  <dcterms:modified xsi:type="dcterms:W3CDTF">2024-07-22T12:32:55Z</dcterms:modified>
</cp:coreProperties>
</file>