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8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Broadcasting and multicasting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61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Broadcasting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Only in IPv4</a:t>
            </a:r>
          </a:p>
          <a:p>
            <a:endParaRPr lang="en-US" altLang="ko-KR" dirty="0"/>
          </a:p>
          <a:p>
            <a:r>
              <a:rPr lang="en-US" altLang="ko-KR" dirty="0" smtClean="0"/>
              <a:t>All broadcast IP addresses are mapped to </a:t>
            </a:r>
            <a:r>
              <a:rPr lang="en-US" altLang="ko-KR" dirty="0" err="1" smtClean="0"/>
              <a:t>ff:ff:ff:ff:ff:ff</a:t>
            </a:r>
            <a:r>
              <a:rPr lang="en-US" altLang="ko-KR" dirty="0" smtClean="0"/>
              <a:t> on the link layer</a:t>
            </a:r>
          </a:p>
          <a:p>
            <a:pPr lvl="1"/>
            <a:r>
              <a:rPr lang="en-US" altLang="ko-KR" dirty="0" smtClean="0"/>
              <a:t>Limited</a:t>
            </a:r>
          </a:p>
          <a:p>
            <a:pPr lvl="1"/>
            <a:r>
              <a:rPr lang="en-US" altLang="ko-KR" dirty="0" smtClean="0"/>
              <a:t>Directed</a:t>
            </a:r>
          </a:p>
          <a:p>
            <a:pPr lvl="2"/>
            <a:r>
              <a:rPr lang="en-US" altLang="ko-KR" dirty="0"/>
              <a:t>E.g. 10.0.0.127 with subnet mask 255.255.255.128 </a:t>
            </a:r>
          </a:p>
        </p:txBody>
      </p:sp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Broadcasting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Try ping –b 255.255.255.255 on Linux</a:t>
            </a:r>
          </a:p>
          <a:p>
            <a:pPr lvl="1"/>
            <a:r>
              <a:rPr lang="en-US" altLang="ko-KR" dirty="0" smtClean="0"/>
              <a:t>Not possible on Windows</a:t>
            </a:r>
          </a:p>
          <a:p>
            <a:pPr lvl="1"/>
            <a:r>
              <a:rPr lang="en-US" altLang="ko-KR" dirty="0" smtClean="0"/>
              <a:t>Try directed broadcast (IPv4) and see what happens on </a:t>
            </a:r>
            <a:r>
              <a:rPr lang="en-US" altLang="ko-KR" dirty="0" err="1" smtClean="0"/>
              <a:t>Wireshark</a:t>
            </a:r>
            <a:r>
              <a:rPr lang="en-US" altLang="ko-KR" dirty="0" smtClean="0"/>
              <a:t> with filter “</a:t>
            </a:r>
            <a:r>
              <a:rPr lang="en-US" altLang="ko-KR" dirty="0" err="1" smtClean="0"/>
              <a:t>icmp</a:t>
            </a:r>
            <a:r>
              <a:rPr lang="en-US" altLang="ko-KR" dirty="0" smtClean="0"/>
              <a:t>”</a:t>
            </a:r>
          </a:p>
          <a:p>
            <a:pPr lvl="2"/>
            <a:r>
              <a:rPr lang="en-US" altLang="ko-KR" dirty="0" smtClean="0"/>
              <a:t>Then execute “</a:t>
            </a:r>
            <a:r>
              <a:rPr lang="en-US" altLang="ko-KR" dirty="0" err="1" smtClean="0"/>
              <a:t>arp</a:t>
            </a:r>
            <a:r>
              <a:rPr lang="en-US" altLang="ko-KR" dirty="0" smtClean="0"/>
              <a:t> –a”</a:t>
            </a:r>
          </a:p>
          <a:p>
            <a:pPr lvl="1"/>
            <a:r>
              <a:rPr lang="en-US" altLang="ko-KR" dirty="0" smtClean="0"/>
              <a:t>Try “ping -6 ff02::1” and see what happens on </a:t>
            </a:r>
            <a:r>
              <a:rPr lang="en-US" altLang="ko-KR" dirty="0" err="1" smtClean="0"/>
              <a:t>Wireshark</a:t>
            </a:r>
            <a:r>
              <a:rPr lang="en-US" altLang="ko-KR" dirty="0" smtClean="0"/>
              <a:t> with filter “icmpv6”</a:t>
            </a:r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Multicasting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More complex than broadcasting</a:t>
            </a:r>
          </a:p>
          <a:p>
            <a:endParaRPr lang="en-US" altLang="ko-KR" dirty="0"/>
          </a:p>
          <a:p>
            <a:r>
              <a:rPr lang="en-US" altLang="ko-KR" dirty="0" smtClean="0"/>
              <a:t>Models</a:t>
            </a:r>
          </a:p>
          <a:p>
            <a:pPr lvl="1"/>
            <a:r>
              <a:rPr lang="en-US" altLang="ko-KR" dirty="0" smtClean="0"/>
              <a:t>Any source multicast (ASM) : does not care who sent it, only destination address matters to receive a multicast packet</a:t>
            </a:r>
          </a:p>
          <a:p>
            <a:pPr lvl="1"/>
            <a:r>
              <a:rPr lang="en-US" altLang="ko-KR" dirty="0" smtClean="0"/>
              <a:t>Source specific multicast (SSM) : additionally checks the source for filtering</a:t>
            </a:r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Multicast address translation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IPv4: Figure 9-2</a:t>
            </a:r>
          </a:p>
          <a:p>
            <a:pPr lvl="1"/>
            <a:r>
              <a:rPr lang="en-US" altLang="ko-KR" dirty="0" smtClean="0"/>
              <a:t>32:1 mapping </a:t>
            </a:r>
            <a:r>
              <a:rPr lang="en-US" altLang="ko-KR" dirty="0" smtClean="0">
                <a:sym typeface="Wingdings" pitchFamily="2" charset="2"/>
              </a:rPr>
              <a:t> needs additional filtering</a:t>
            </a:r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MAC address for IANA 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01:00:5e:00:00:00 ~ 01:00:5e:7f:00:00</a:t>
            </a:r>
          </a:p>
          <a:p>
            <a:pPr lvl="1"/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IPv6: Figure 9-3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multicast address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Fig. 9-3</a:t>
            </a:r>
          </a:p>
          <a:p>
            <a:r>
              <a:rPr lang="en-US" altLang="ko-KR" dirty="0" smtClean="0"/>
              <a:t>2</a:t>
            </a:r>
            <a:r>
              <a:rPr lang="en-US" altLang="ko-KR" baseline="30000" dirty="0" smtClean="0"/>
              <a:t>80</a:t>
            </a:r>
            <a:r>
              <a:rPr lang="en-US" altLang="ko-KR" dirty="0" smtClean="0"/>
              <a:t>:1 mapping </a:t>
            </a:r>
            <a:r>
              <a:rPr lang="en-US" altLang="ko-KR" dirty="0"/>
              <a:t>to 33:33 + lowest 32 bits of group address</a:t>
            </a:r>
          </a:p>
          <a:p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7884368" cy="2241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9" y="5018310"/>
            <a:ext cx="86677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20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Sending and receiving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Sending</a:t>
            </a:r>
          </a:p>
          <a:p>
            <a:pPr lvl="1"/>
            <a:r>
              <a:rPr lang="en-US" altLang="ko-KR" dirty="0" smtClean="0"/>
              <a:t>Look at routing table (“route print -4”, or -6)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Receiving: process</a:t>
            </a:r>
          </a:p>
          <a:p>
            <a:pPr lvl="1"/>
            <a:r>
              <a:rPr lang="en-US" altLang="ko-KR" dirty="0" smtClean="0"/>
              <a:t>Joins or leaves</a:t>
            </a:r>
          </a:p>
          <a:p>
            <a:pPr lvl="1"/>
            <a:r>
              <a:rPr lang="en-US" altLang="ko-KR" dirty="0" smtClean="0"/>
              <a:t>Membership is associated with an interface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6264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Receiving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7139136" cy="4525963"/>
          </a:xfrm>
        </p:spPr>
        <p:txBody>
          <a:bodyPr/>
          <a:lstStyle/>
          <a:p>
            <a:r>
              <a:rPr lang="en-US" altLang="ko-KR" dirty="0" smtClean="0"/>
              <a:t>Try “</a:t>
            </a:r>
            <a:r>
              <a:rPr lang="en-US" altLang="ko-KR" dirty="0" err="1" smtClean="0"/>
              <a:t>netsh</a:t>
            </a:r>
            <a:r>
              <a:rPr lang="en-US" altLang="ko-KR" dirty="0" smtClean="0"/>
              <a:t> interface ipv6 show joins”</a:t>
            </a:r>
          </a:p>
          <a:p>
            <a:endParaRPr lang="en-US" altLang="ko-KR" dirty="0" smtClean="0"/>
          </a:p>
          <a:p>
            <a:pPr lvl="1"/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98050"/>
            <a:ext cx="4634349" cy="434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213" y="2198050"/>
            <a:ext cx="4185331" cy="436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502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Receiving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SSDP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32" y="2276872"/>
            <a:ext cx="85058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858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Host address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32:1 (v4</a:t>
            </a:r>
            <a:r>
              <a:rPr lang="en-US" altLang="ko-KR" dirty="0"/>
              <a:t>) or </a:t>
            </a:r>
            <a:r>
              <a:rPr lang="en-US" altLang="ko-KR" dirty="0" smtClean="0"/>
              <a:t>2</a:t>
            </a:r>
            <a:r>
              <a:rPr lang="en-US" altLang="ko-KR" baseline="30000" dirty="0" smtClean="0"/>
              <a:t>80</a:t>
            </a:r>
            <a:r>
              <a:rPr lang="en-US" altLang="ko-KR" dirty="0" smtClean="0"/>
              <a:t>:1 (v6) mapping </a:t>
            </a:r>
            <a:r>
              <a:rPr lang="en-US" altLang="ko-KR" dirty="0" smtClean="0">
                <a:sym typeface="Wingdings" pitchFamily="2" charset="2"/>
              </a:rPr>
              <a:t> NIC can’t filter perfectly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Host (device driver in kernel) filtering is required</a:t>
            </a:r>
          </a:p>
          <a:p>
            <a:pPr lvl="1"/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Check is made at the interface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17972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IGMP and MLD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First, read the separate slide set provided on the course site: “IP multicast”</a:t>
            </a:r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Discussions will proceed with the assumption that you read it</a:t>
            </a:r>
          </a:p>
        </p:txBody>
      </p:sp>
    </p:spTree>
    <p:extLst>
      <p:ext uri="{BB962C8B-B14F-4D97-AF65-F5344CB8AC3E}">
        <p14:creationId xmlns:p14="http://schemas.microsoft.com/office/powerpoint/2010/main" val="2746687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IGMP and MLD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No IGMP in IPv6</a:t>
            </a:r>
          </a:p>
          <a:p>
            <a:pPr lvl="1"/>
            <a:r>
              <a:rPr lang="en-US" altLang="ko-KR" dirty="0" smtClean="0"/>
              <a:t>ICMPv6 implements it</a:t>
            </a:r>
          </a:p>
          <a:p>
            <a:pPr lvl="1"/>
            <a:r>
              <a:rPr lang="en-US" altLang="ko-KR" dirty="0" smtClean="0"/>
              <a:t>The part is called Multicast Listener Discovery (MLD)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This happens on the first hop (edge) only!</a:t>
            </a:r>
          </a:p>
          <a:p>
            <a:pPr lvl="1"/>
            <a:r>
              <a:rPr lang="en-US" altLang="ko-KR" dirty="0" smtClean="0"/>
              <a:t>Not further inside the Internet</a:t>
            </a:r>
          </a:p>
          <a:p>
            <a:pPr lvl="1"/>
            <a:r>
              <a:rPr lang="en-US" altLang="ko-KR" dirty="0" smtClean="0"/>
              <a:t>TTL=1</a:t>
            </a:r>
          </a:p>
          <a:p>
            <a:pPr lvl="1"/>
            <a:r>
              <a:rPr lang="en-US" altLang="ko-KR" dirty="0" smtClean="0"/>
              <a:t>IP Router Alert option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7631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IGMP and MLD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(Multicast) router needs to know whether or not there is a subscriber on its subnet</a:t>
            </a:r>
          </a:p>
          <a:p>
            <a:pPr lvl="1"/>
            <a:r>
              <a:rPr lang="en-US" altLang="ko-KR" dirty="0" smtClean="0"/>
              <a:t>Not the number of subscribers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Uses link layer multicast to deliver</a:t>
            </a:r>
          </a:p>
          <a:p>
            <a:endParaRPr lang="en-US" altLang="ko-KR" dirty="0"/>
          </a:p>
          <a:p>
            <a:r>
              <a:rPr lang="en-US" altLang="ko-KR" dirty="0" smtClean="0"/>
              <a:t>IGMPv2 ~ MLDv1</a:t>
            </a:r>
          </a:p>
          <a:p>
            <a:pPr lvl="1"/>
            <a:r>
              <a:rPr lang="en-US" altLang="ko-KR" dirty="0" smtClean="0"/>
              <a:t>IGMPv3 ~ MLDv2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9465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IGMP and MLD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IGMPv1</a:t>
            </a:r>
          </a:p>
          <a:p>
            <a:pPr lvl="1"/>
            <a:r>
              <a:rPr lang="en-US" altLang="ko-KR" dirty="0" smtClean="0"/>
              <a:t>Only join</a:t>
            </a:r>
          </a:p>
          <a:p>
            <a:pPr lvl="1"/>
            <a:r>
              <a:rPr lang="en-US" altLang="ko-KR" dirty="0" smtClean="0"/>
              <a:t>Leave is implicit: timer expiry w/o membership refresh</a:t>
            </a:r>
          </a:p>
          <a:p>
            <a:r>
              <a:rPr lang="en-US" altLang="ko-KR" dirty="0" smtClean="0"/>
              <a:t>IGMPv2</a:t>
            </a:r>
          </a:p>
          <a:p>
            <a:pPr lvl="1"/>
            <a:r>
              <a:rPr lang="en-US" altLang="ko-KR" dirty="0" smtClean="0"/>
              <a:t>Leave: to reduce leave latency</a:t>
            </a:r>
          </a:p>
          <a:p>
            <a:r>
              <a:rPr lang="en-US" altLang="ko-KR" dirty="0" smtClean="0"/>
              <a:t>IGMPv3</a:t>
            </a:r>
          </a:p>
          <a:p>
            <a:pPr lvl="1"/>
            <a:r>
              <a:rPr lang="en-US" altLang="ko-KR" dirty="0" smtClean="0"/>
              <a:t>SSM support</a:t>
            </a:r>
          </a:p>
          <a:p>
            <a:pPr lvl="1"/>
            <a:r>
              <a:rPr lang="en-US" altLang="ko-KR" dirty="0" smtClean="0"/>
              <a:t>Backward compatibility with v1/v2</a:t>
            </a:r>
          </a:p>
          <a:p>
            <a:pPr lvl="2"/>
            <a:r>
              <a:rPr lang="en-US" altLang="ko-KR" dirty="0" smtClean="0"/>
              <a:t>E.g. reverts to earlier versions if detected</a:t>
            </a:r>
          </a:p>
          <a:p>
            <a:pPr lvl="2"/>
            <a:r>
              <a:rPr lang="en-US" altLang="ko-KR" dirty="0" smtClean="0"/>
              <a:t>Suppression, message format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9903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IGMP and MLD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MLD</a:t>
            </a:r>
          </a:p>
          <a:p>
            <a:pPr lvl="1"/>
            <a:r>
              <a:rPr lang="en-US" altLang="ko-KR" dirty="0" smtClean="0"/>
              <a:t>Uses Hop-by-Hop extension header to hold Router Alert option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306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IGMP and MLD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Processing rules for</a:t>
            </a:r>
          </a:p>
          <a:p>
            <a:pPr lvl="1"/>
            <a:r>
              <a:rPr lang="en-US" altLang="ko-KR" dirty="0" smtClean="0"/>
              <a:t>Group member host</a:t>
            </a:r>
          </a:p>
          <a:p>
            <a:pPr lvl="2"/>
            <a:r>
              <a:rPr lang="en-US" altLang="ko-KR" dirty="0" smtClean="0"/>
              <a:t>Report changes in interest</a:t>
            </a:r>
          </a:p>
          <a:p>
            <a:pPr lvl="2"/>
            <a:r>
              <a:rPr lang="en-US" altLang="ko-KR" dirty="0" smtClean="0"/>
              <a:t>Respond to periodic queries</a:t>
            </a:r>
          </a:p>
          <a:p>
            <a:pPr lvl="1"/>
            <a:r>
              <a:rPr lang="en-US" altLang="ko-KR" dirty="0" smtClean="0"/>
              <a:t>Multicast router</a:t>
            </a:r>
          </a:p>
          <a:p>
            <a:pPr lvl="2"/>
            <a:r>
              <a:rPr lang="en-US" altLang="ko-KR" dirty="0" smtClean="0"/>
              <a:t>Send queries to ascertain membership</a:t>
            </a:r>
          </a:p>
          <a:p>
            <a:pPr lvl="3"/>
            <a:r>
              <a:rPr lang="en-US" altLang="ko-KR" dirty="0" smtClean="0"/>
              <a:t>Any group, group-specific, source-specific</a:t>
            </a:r>
          </a:p>
          <a:p>
            <a:pPr lvl="2"/>
            <a:r>
              <a:rPr lang="en-US" altLang="ko-KR" dirty="0" smtClean="0"/>
              <a:t>Interact with multicast routing protocols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3463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IGMP and MLD: member 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Reports contain a vector of group records</a:t>
            </a:r>
          </a:p>
          <a:p>
            <a:pPr lvl="1"/>
            <a:r>
              <a:rPr lang="en-US" altLang="ko-KR" dirty="0" smtClean="0"/>
              <a:t>Group record = type (see Table 9-1) + multicast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+ list of sources </a:t>
            </a:r>
          </a:p>
          <a:p>
            <a:pPr lvl="2"/>
            <a:r>
              <a:rPr lang="en-US" altLang="ko-KR" dirty="0" smtClean="0"/>
              <a:t>Source filtering: include or exclude mode</a:t>
            </a:r>
          </a:p>
          <a:p>
            <a:pPr lvl="1"/>
            <a:r>
              <a:rPr lang="en-US" altLang="ko-KR" dirty="0" smtClean="0"/>
              <a:t>Fig. 9-8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9238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Source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Include mode</a:t>
            </a:r>
          </a:p>
          <a:p>
            <a:pPr lvl="1"/>
            <a:r>
              <a:rPr lang="en-US" altLang="ko-KR" dirty="0" smtClean="0"/>
              <a:t>Only sources from which traffic should be accepted</a:t>
            </a:r>
          </a:p>
          <a:p>
            <a:pPr lvl="1"/>
            <a:r>
              <a:rPr lang="en-US" altLang="ko-KR" dirty="0"/>
              <a:t>Leave = include(none)</a:t>
            </a:r>
          </a:p>
          <a:p>
            <a:r>
              <a:rPr lang="en-US" altLang="ko-KR" dirty="0" smtClean="0"/>
              <a:t>Exclude mode</a:t>
            </a:r>
          </a:p>
          <a:p>
            <a:pPr lvl="1"/>
            <a:r>
              <a:rPr lang="en-US" altLang="ko-KR" dirty="0" smtClean="0"/>
              <a:t>Ones to be filtered out</a:t>
            </a:r>
          </a:p>
          <a:p>
            <a:pPr lvl="1"/>
            <a:r>
              <a:rPr lang="en-US" altLang="ko-KR" dirty="0" smtClean="0"/>
              <a:t>Simple join = exclude (none)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6534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Source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Table 9-1</a:t>
            </a:r>
          </a:p>
          <a:p>
            <a:endParaRPr lang="en-US" altLang="ko-KR" dirty="0"/>
          </a:p>
          <a:p>
            <a:r>
              <a:rPr lang="en-US" altLang="ko-KR" dirty="0" smtClean="0"/>
              <a:t>When using SSM, types 0x02 and 0x04 are not used</a:t>
            </a:r>
          </a:p>
          <a:p>
            <a:pPr lvl="1"/>
            <a:r>
              <a:rPr lang="en-US" altLang="ko-KR" dirty="0" smtClean="0"/>
              <a:t>Only a single source is assumed for any group</a:t>
            </a:r>
          </a:p>
        </p:txBody>
      </p:sp>
    </p:spTree>
    <p:extLst>
      <p:ext uri="{BB962C8B-B14F-4D97-AF65-F5344CB8AC3E}">
        <p14:creationId xmlns:p14="http://schemas.microsoft.com/office/powerpoint/2010/main" val="1998737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IGMP and MLD: router 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Fig. 9-10 (query)</a:t>
            </a:r>
          </a:p>
          <a:p>
            <a:endParaRPr lang="en-US" altLang="ko-KR" dirty="0"/>
          </a:p>
          <a:p>
            <a:r>
              <a:rPr lang="en-US" altLang="ko-KR" dirty="0" smtClean="0"/>
              <a:t>General query</a:t>
            </a:r>
          </a:p>
          <a:p>
            <a:pPr lvl="1"/>
            <a:r>
              <a:rPr lang="en-US" altLang="ko-KR" dirty="0" smtClean="0"/>
              <a:t>Group address = 0</a:t>
            </a:r>
          </a:p>
          <a:p>
            <a:pPr lvl="1"/>
            <a:r>
              <a:rPr lang="en-US" altLang="ko-KR" dirty="0" smtClean="0"/>
              <a:t>Sent to 224.0.0.1 </a:t>
            </a:r>
          </a:p>
          <a:p>
            <a:endParaRPr lang="en-US" altLang="ko-KR" dirty="0"/>
          </a:p>
          <a:p>
            <a:r>
              <a:rPr lang="en-US" altLang="ko-KR" dirty="0" smtClean="0"/>
              <a:t>Source specific query</a:t>
            </a:r>
          </a:p>
          <a:p>
            <a:pPr lvl="1"/>
            <a:r>
              <a:rPr lang="en-US" altLang="ko-KR" dirty="0" smtClean="0"/>
              <a:t>Sent to the group to be terminated</a:t>
            </a:r>
            <a:endParaRPr lang="ko-KR" altLang="en-US" dirty="0"/>
          </a:p>
        </p:txBody>
      </p:sp>
      <p:pic>
        <p:nvPicPr>
          <p:cNvPr id="4" name="그림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064" y="1988840"/>
            <a:ext cx="360040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064" y="4005064"/>
            <a:ext cx="3746877" cy="151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2453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IGMP and MLD: router 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 </a:t>
            </a:r>
            <a:r>
              <a:rPr lang="en-US" altLang="ko-KR" dirty="0"/>
              <a:t>indicates </a:t>
            </a:r>
            <a:r>
              <a:rPr lang="en-US" altLang="ko-KR" dirty="0" smtClean="0"/>
              <a:t>that </a:t>
            </a:r>
            <a:r>
              <a:rPr lang="en-US" altLang="ko-KR" dirty="0"/>
              <a:t>they are to suppress the normal timer updates they perform upon hearing a </a:t>
            </a:r>
            <a:r>
              <a:rPr lang="en-US" altLang="ko-KR" dirty="0" smtClean="0"/>
              <a:t>Query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At most QRV queries are sent, QQIC seconds apart</a:t>
            </a:r>
            <a:endParaRPr lang="ko-KR" altLang="en-US" dirty="0"/>
          </a:p>
        </p:txBody>
      </p:sp>
      <p:pic>
        <p:nvPicPr>
          <p:cNvPr id="5" name="그림 4"/>
          <p:cNvPicPr/>
          <p:nvPr/>
        </p:nvPicPr>
        <p:blipFill>
          <a:blip r:embed="rId2"/>
          <a:srcRect r="10855"/>
          <a:stretch>
            <a:fillRect/>
          </a:stretch>
        </p:blipFill>
        <p:spPr bwMode="auto">
          <a:xfrm>
            <a:off x="4355976" y="4869160"/>
            <a:ext cx="4000500" cy="143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2372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604</Words>
  <Application>Microsoft Office PowerPoint</Application>
  <PresentationFormat>화면 슬라이드 쇼(4:3)</PresentationFormat>
  <Paragraphs>125</Paragraphs>
  <Slides>21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Broadcasting and multicasting</vt:lpstr>
      <vt:lpstr>Broadcasting</vt:lpstr>
      <vt:lpstr>Broadcasting</vt:lpstr>
      <vt:lpstr>Multicasting</vt:lpstr>
      <vt:lpstr>Multicast address translation</vt:lpstr>
      <vt:lpstr>IPv6 multicast address</vt:lpstr>
      <vt:lpstr>Sending and receiving multicast datagrams</vt:lpstr>
      <vt:lpstr>Receiving multicast datagrams</vt:lpstr>
      <vt:lpstr>Receiving multicast datagrams</vt:lpstr>
      <vt:lpstr>Host address filtering</vt:lpstr>
      <vt:lpstr>IGMP and MLD</vt:lpstr>
      <vt:lpstr>IGMP and MLD</vt:lpstr>
      <vt:lpstr>IGMP and MLD</vt:lpstr>
      <vt:lpstr>IGMP and MLD</vt:lpstr>
      <vt:lpstr>IGMP and MLD</vt:lpstr>
      <vt:lpstr>IGMP and MLD</vt:lpstr>
      <vt:lpstr>IGMP and MLD: member processing</vt:lpstr>
      <vt:lpstr>Source filtering</vt:lpstr>
      <vt:lpstr>Source filtering</vt:lpstr>
      <vt:lpstr>IGMP and MLD: router processing</vt:lpstr>
      <vt:lpstr>IGMP and MLD: router processing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Hyogon Kim</cp:lastModifiedBy>
  <cp:revision>297</cp:revision>
  <dcterms:created xsi:type="dcterms:W3CDTF">2006-10-05T04:04:58Z</dcterms:created>
  <dcterms:modified xsi:type="dcterms:W3CDTF">2013-05-07T05:06:44Z</dcterms:modified>
</cp:coreProperties>
</file>