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2292" y="-5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684D12-C7E2-44D5-884D-C9B8DC16D35B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5B2451-D25D-46EB-865F-CCEC16055B8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12171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- </a:t>
            </a:r>
            <a:r>
              <a:rPr lang="ko-KR" altLang="en-US" dirty="0" smtClean="0"/>
              <a:t>네트워크를 이용한 서비스 제공을 위한 어플리케이션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5B2451-D25D-46EB-865F-CCEC16055B84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33369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Type of server</a:t>
            </a:r>
            <a:r>
              <a:rPr lang="en-US" altLang="ko-KR" baseline="0" dirty="0" smtClean="0"/>
              <a:t> instance is depending on what the underlying OS supports</a:t>
            </a:r>
          </a:p>
          <a:p>
            <a:r>
              <a:rPr lang="en-US" altLang="ko-KR" baseline="0" dirty="0" smtClean="0"/>
              <a:t>Request </a:t>
            </a:r>
            <a:r>
              <a:rPr lang="ko-KR" altLang="en-US" baseline="0" dirty="0" smtClean="0"/>
              <a:t>처리가 끝나면 </a:t>
            </a:r>
            <a:r>
              <a:rPr lang="en-US" altLang="ko-KR" baseline="0" dirty="0" smtClean="0"/>
              <a:t>server instance</a:t>
            </a:r>
            <a:r>
              <a:rPr lang="ko-KR" altLang="en-US" baseline="0" dirty="0" smtClean="0"/>
              <a:t>는 종료됨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5B2451-D25D-46EB-865F-CCEC16055B84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07505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36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1256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 smtClean="0"/>
              <a:t>Section #: Section Title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Section 1.5: Designing Applications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 err="1" smtClean="0"/>
              <a:t>이경</a:t>
            </a:r>
            <a:r>
              <a:rPr lang="ko-KR" altLang="en-US" dirty="0" err="1"/>
              <a:t>운</a:t>
            </a:r>
            <a:endParaRPr lang="en-US" altLang="ko-KR" dirty="0" smtClean="0"/>
          </a:p>
          <a:p>
            <a:r>
              <a:rPr lang="en-US" altLang="ko-KR" dirty="0" smtClean="0"/>
              <a:t>2015010337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115192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Client/Server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2924944"/>
            <a:ext cx="8229600" cy="3312368"/>
          </a:xfrm>
        </p:spPr>
        <p:txBody>
          <a:bodyPr>
            <a:normAutofit lnSpcReduction="10000"/>
          </a:bodyPr>
          <a:lstStyle/>
          <a:p>
            <a:r>
              <a:rPr lang="en-US" altLang="ko-KR" dirty="0" smtClean="0"/>
              <a:t>Iterative </a:t>
            </a:r>
            <a:r>
              <a:rPr lang="en-US" altLang="ko-KR" dirty="0" smtClean="0"/>
              <a:t>server</a:t>
            </a:r>
          </a:p>
          <a:p>
            <a:pPr lvl="1"/>
            <a:r>
              <a:rPr lang="en-US" altLang="ko-KR" dirty="0" smtClean="0"/>
              <a:t>Wait for a client request to </a:t>
            </a:r>
            <a:r>
              <a:rPr lang="en-US" altLang="ko-KR" dirty="0" smtClean="0"/>
              <a:t>arrive      -①</a:t>
            </a:r>
          </a:p>
          <a:p>
            <a:pPr lvl="1"/>
            <a:r>
              <a:rPr lang="en-US" altLang="ko-KR" dirty="0" smtClean="0"/>
              <a:t>Process </a:t>
            </a:r>
            <a:r>
              <a:rPr lang="en-US" altLang="ko-KR" dirty="0" smtClean="0"/>
              <a:t>the client </a:t>
            </a:r>
            <a:r>
              <a:rPr lang="en-US" altLang="ko-KR" dirty="0"/>
              <a:t>request           </a:t>
            </a:r>
            <a:r>
              <a:rPr lang="en-US" altLang="ko-KR" dirty="0" smtClean="0"/>
              <a:t>     -②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Send the response back to the </a:t>
            </a:r>
            <a:r>
              <a:rPr lang="en-US" altLang="ko-KR" dirty="0" smtClean="0"/>
              <a:t>client -③</a:t>
            </a:r>
            <a:endParaRPr lang="en-US" altLang="ko-KR" dirty="0" smtClean="0"/>
          </a:p>
          <a:p>
            <a:pPr lvl="1"/>
            <a:endParaRPr lang="en-US" altLang="ko-KR" dirty="0" smtClean="0"/>
          </a:p>
          <a:p>
            <a:r>
              <a:rPr lang="en-US" altLang="ko-KR" dirty="0" smtClean="0"/>
              <a:t>Concurrent server</a:t>
            </a:r>
          </a:p>
          <a:p>
            <a:pPr lvl="1"/>
            <a:r>
              <a:rPr lang="en-US" altLang="ko-KR" dirty="0" smtClean="0"/>
              <a:t>Wait for a client request to arrive</a:t>
            </a:r>
          </a:p>
          <a:p>
            <a:pPr lvl="1"/>
            <a:r>
              <a:rPr lang="en-US" altLang="ko-KR" dirty="0" smtClean="0"/>
              <a:t>Start a new server instance to handle the request</a:t>
            </a:r>
          </a:p>
          <a:p>
            <a:pPr lvl="2"/>
            <a:r>
              <a:rPr lang="en-US" altLang="ko-KR" dirty="0" smtClean="0"/>
              <a:t>Process, task, thread etc.</a:t>
            </a:r>
          </a:p>
        </p:txBody>
      </p:sp>
      <p:sp>
        <p:nvSpPr>
          <p:cNvPr id="4" name="타원 3"/>
          <p:cNvSpPr/>
          <p:nvPr/>
        </p:nvSpPr>
        <p:spPr>
          <a:xfrm>
            <a:off x="1403648" y="1844824"/>
            <a:ext cx="1008112" cy="648072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b="1" dirty="0" smtClean="0"/>
              <a:t>Server</a:t>
            </a:r>
            <a:endParaRPr lang="ko-KR" altLang="en-US" b="1" dirty="0"/>
          </a:p>
        </p:txBody>
      </p:sp>
      <p:sp>
        <p:nvSpPr>
          <p:cNvPr id="5" name="타원 4"/>
          <p:cNvSpPr/>
          <p:nvPr/>
        </p:nvSpPr>
        <p:spPr>
          <a:xfrm>
            <a:off x="6084168" y="1844824"/>
            <a:ext cx="1008112" cy="648072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b="1" dirty="0" smtClean="0"/>
              <a:t>Client</a:t>
            </a:r>
            <a:endParaRPr lang="ko-KR" altLang="en-US" b="1" dirty="0"/>
          </a:p>
        </p:txBody>
      </p:sp>
      <p:cxnSp>
        <p:nvCxnSpPr>
          <p:cNvPr id="7" name="직선 화살표 연결선 6"/>
          <p:cNvCxnSpPr>
            <a:stCxn id="4" idx="6"/>
            <a:endCxn id="5" idx="2"/>
          </p:cNvCxnSpPr>
          <p:nvPr/>
        </p:nvCxnSpPr>
        <p:spPr>
          <a:xfrm>
            <a:off x="2411760" y="2168860"/>
            <a:ext cx="3672408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483768" y="1844824"/>
            <a:ext cx="32326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Provide some type of service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19503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Peer-to-Peer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No single server</a:t>
            </a:r>
          </a:p>
          <a:p>
            <a:r>
              <a:rPr lang="en-US" altLang="ko-KR" dirty="0" smtClean="0"/>
              <a:t>Each application acts both as a client and as a server</a:t>
            </a:r>
          </a:p>
          <a:p>
            <a:pPr lvl="1"/>
            <a:r>
              <a:rPr lang="en-US" altLang="ko-KR" dirty="0" smtClean="0"/>
              <a:t>Receive an incoming request</a:t>
            </a:r>
          </a:p>
          <a:p>
            <a:pPr lvl="1"/>
            <a:r>
              <a:rPr lang="en-US" altLang="ko-KR" dirty="0" smtClean="0"/>
              <a:t>Determine if it is able to respond to the request</a:t>
            </a:r>
          </a:p>
          <a:p>
            <a:pPr lvl="2"/>
            <a:r>
              <a:rPr lang="en-US" altLang="ko-KR" dirty="0" smtClean="0"/>
              <a:t>No: forward the request on the some other peer</a:t>
            </a:r>
          </a:p>
          <a:p>
            <a:pPr lvl="2"/>
            <a:r>
              <a:rPr lang="en-US" altLang="ko-KR" dirty="0" smtClean="0"/>
              <a:t>Yes: process the request</a:t>
            </a:r>
          </a:p>
          <a:p>
            <a:pPr lvl="2"/>
            <a:endParaRPr lang="en-US" altLang="ko-KR" dirty="0"/>
          </a:p>
          <a:p>
            <a:r>
              <a:rPr lang="en-US" altLang="ko-KR" dirty="0" smtClean="0"/>
              <a:t>Discovery problem</a:t>
            </a:r>
          </a:p>
          <a:p>
            <a:pPr lvl="1"/>
            <a:r>
              <a:rPr lang="en-US" altLang="ko-KR" dirty="0" smtClean="0"/>
              <a:t>How does one peer find which other peer can provide the data or service?</a:t>
            </a:r>
          </a:p>
          <a:p>
            <a:pPr lvl="1"/>
            <a:r>
              <a:rPr lang="en-US" altLang="ko-KR" dirty="0" smtClean="0"/>
              <a:t>Bootstrapping procedure</a:t>
            </a:r>
          </a:p>
          <a:p>
            <a:pPr lvl="2"/>
            <a:r>
              <a:rPr lang="en-US" altLang="ko-KR" dirty="0" smtClean="0"/>
              <a:t>Each client is initially configured with the addresses and port # of some peers</a:t>
            </a:r>
          </a:p>
          <a:p>
            <a:pPr lvl="2"/>
            <a:r>
              <a:rPr lang="en-US" altLang="ko-KR" dirty="0" smtClean="0"/>
              <a:t>Once connected, the new participant learns of other active peers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538808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Application Programming Interfaces (APIs)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Support for network applications to express their desired network operations</a:t>
            </a:r>
          </a:p>
          <a:p>
            <a:pPr lvl="1"/>
            <a:r>
              <a:rPr lang="en-US" altLang="ko-KR" dirty="0" smtClean="0"/>
              <a:t>A set of routines that an application program uses to request and carry out lower-level services performed by the OS</a:t>
            </a:r>
          </a:p>
          <a:p>
            <a:r>
              <a:rPr lang="en-US" altLang="ko-KR" dirty="0" smtClean="0"/>
              <a:t>E.g., sockets, Berkeley sockets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538808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510</TotalTime>
  <Words>224</Words>
  <Application>Microsoft Office PowerPoint</Application>
  <PresentationFormat>화면 슬라이드 쇼(4:3)</PresentationFormat>
  <Paragraphs>38</Paragraphs>
  <Slides>4</Slides>
  <Notes>2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5" baseType="lpstr">
      <vt:lpstr>Office 테마</vt:lpstr>
      <vt:lpstr>Section 1.5: Designing Applications</vt:lpstr>
      <vt:lpstr>Client/Server</vt:lpstr>
      <vt:lpstr>Peer-to-Peer</vt:lpstr>
      <vt:lpstr>Application Programming Interfaces (APIs)</vt:lpstr>
    </vt:vector>
  </TitlesOfParts>
  <Company>R&amp;D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 #: Section Title</dc:title>
  <dc:creator>Microsoft Corporation</dc:creator>
  <cp:lastModifiedBy>KWLEE</cp:lastModifiedBy>
  <cp:revision>14</cp:revision>
  <dcterms:created xsi:type="dcterms:W3CDTF">2006-10-05T04:04:58Z</dcterms:created>
  <dcterms:modified xsi:type="dcterms:W3CDTF">2015-09-08T04:16:22Z</dcterms:modified>
</cp:coreProperties>
</file>