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58" r:id="rId9"/>
    <p:sldId id="264" r:id="rId10"/>
    <p:sldId id="265" r:id="rId11"/>
    <p:sldId id="266" r:id="rId1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884" autoAdjust="0"/>
  </p:normalViewPr>
  <p:slideViewPr>
    <p:cSldViewPr>
      <p:cViewPr varScale="1">
        <p:scale>
          <a:sx n="84" d="100"/>
          <a:sy n="84" d="100"/>
        </p:scale>
        <p:origin x="-13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1432C-5A5C-4ED6-9D22-13704DC4FF9D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8DC5A-8C0A-4192-A491-645128D5180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8.6 </a:t>
            </a:r>
            <a:r>
              <a:rPr lang="ko-KR" altLang="en-US" dirty="0" smtClean="0"/>
              <a:t>절은 </a:t>
            </a:r>
            <a:r>
              <a:rPr lang="en-US" altLang="ko-KR" dirty="0" smtClean="0"/>
              <a:t>IPv4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IPv6 </a:t>
            </a:r>
            <a:r>
              <a:rPr lang="ko-KR" altLang="en-US" dirty="0" smtClean="0"/>
              <a:t>사이의 변환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어떻게 헤더를 변환하는지에 대한 내용입니다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8DC5A-8C0A-4192-A491-645128D51808}" type="slidenum">
              <a:rPr lang="ko-KR" altLang="en-US" smtClean="0"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z="1200" dirty="0" smtClean="0"/>
              <a:t>Pointer field </a:t>
            </a:r>
            <a:r>
              <a:rPr lang="ko-KR" altLang="en-US" sz="1200" dirty="0" smtClean="0"/>
              <a:t>의</a:t>
            </a:r>
            <a:r>
              <a:rPr lang="en-US" altLang="ko-KR" sz="1200" dirty="0" smtClean="0"/>
              <a:t> parameter problem message</a:t>
            </a:r>
            <a:r>
              <a:rPr lang="ko-KR" altLang="en-US" sz="1200" dirty="0" smtClean="0"/>
              <a:t>는 </a:t>
            </a:r>
            <a:r>
              <a:rPr lang="en-US" altLang="ko-KR" sz="1200" dirty="0" smtClean="0"/>
              <a:t>the byte offset of the Error </a:t>
            </a:r>
            <a:r>
              <a:rPr lang="ko-KR" altLang="en-US" sz="1200" dirty="0" smtClean="0"/>
              <a:t>나타냄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8DC5A-8C0A-4192-A491-645128D51808}" type="slidenum">
              <a:rPr lang="ko-KR" altLang="en-US" smtClean="0"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FE2F-578A-430D-B0A6-BD8F1A96F473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551B-F492-4EA8-8F5A-72E6205816FF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CD1DB-8503-43AC-ADAA-CA703DACA23C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8EFB7-088F-46F7-B4A9-87F3FA2F56CE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9721-8F44-4E0C-8DF5-F9E8E84CAD4A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7D29-63AE-49DB-AEDE-E90A5CCFF955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FFDB0-3336-4A1F-BE2C-180CF2B130A9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2558-F6B1-4623-ABC1-335845E9C6EF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C1984-0CA4-43E5-9C48-335433BFCA37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495E-775F-48E1-AF40-CB19BCB0A064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BBBE6-61A2-463C-9BAB-B6D9DF27934E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6346E-6757-4DE6-8BFA-63FD0474A642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8.6</a:t>
            </a:r>
            <a:r>
              <a:rPr lang="en-US" altLang="ko-KR" dirty="0" smtClean="0"/>
              <a:t>: Translating ICMPv4 and ICMPv6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유소망</a:t>
            </a:r>
            <a:endParaRPr lang="en-US" altLang="ko-KR" dirty="0" smtClean="0"/>
          </a:p>
          <a:p>
            <a:r>
              <a:rPr lang="en-US" altLang="ko-KR" dirty="0" smtClean="0"/>
              <a:t>2015011158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64A9-6BA5-46B8-B2F4-249CD516C8B0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8.6 </a:t>
            </a:r>
            <a:r>
              <a:rPr lang="en-US" altLang="ko-KR" dirty="0" smtClean="0"/>
              <a:t>Translating ICMPv4 and ICMPv6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ICMP</a:t>
            </a:r>
            <a:r>
              <a:rPr lang="ko-KR" altLang="en-US" sz="2000" dirty="0" smtClean="0"/>
              <a:t>를 변환</a:t>
            </a:r>
            <a:r>
              <a:rPr lang="en-US" altLang="ko-KR" sz="2000" dirty="0" smtClean="0"/>
              <a:t>(translating)</a:t>
            </a:r>
            <a:r>
              <a:rPr lang="ko-KR" altLang="en-US" sz="2000" dirty="0" smtClean="0"/>
              <a:t>할 때</a:t>
            </a:r>
            <a:r>
              <a:rPr lang="en-US" altLang="ko-KR" sz="2000" dirty="0" smtClean="0"/>
              <a:t>, IP</a:t>
            </a:r>
            <a:r>
              <a:rPr lang="ko-KR" altLang="en-US" sz="2000" dirty="0" smtClean="0"/>
              <a:t>와 </a:t>
            </a:r>
            <a:r>
              <a:rPr lang="en-US" altLang="ko-KR" sz="2000" dirty="0" smtClean="0"/>
              <a:t>ICMP </a:t>
            </a:r>
            <a:r>
              <a:rPr lang="ko-KR" altLang="en-US" sz="2000" dirty="0" smtClean="0"/>
              <a:t>헤더 모두 변환</a:t>
            </a:r>
            <a:endParaRPr lang="en-US" altLang="ko-KR" sz="2000" dirty="0" smtClean="0"/>
          </a:p>
          <a:p>
            <a:r>
              <a:rPr lang="en-US" altLang="ko-KR" sz="2000" dirty="0" smtClean="0"/>
              <a:t>ICMP error message </a:t>
            </a:r>
            <a:r>
              <a:rPr lang="ko-KR" altLang="en-US" sz="2000" dirty="0" smtClean="0"/>
              <a:t>변환</a:t>
            </a:r>
            <a:endParaRPr lang="en-US" altLang="ko-KR" sz="2000" dirty="0" smtClean="0"/>
          </a:p>
          <a:p>
            <a:pPr lvl="1"/>
            <a:r>
              <a:rPr lang="en-US" altLang="ko-KR" sz="1600" dirty="0" smtClean="0"/>
              <a:t>ICMP error message </a:t>
            </a:r>
            <a:r>
              <a:rPr lang="ko-KR" altLang="en-US" sz="1600" dirty="0" smtClean="0"/>
              <a:t>는 </a:t>
            </a:r>
            <a:r>
              <a:rPr lang="en-US" altLang="ko-KR" sz="1600" dirty="0" smtClean="0"/>
              <a:t>Internal offending </a:t>
            </a:r>
            <a:r>
              <a:rPr lang="en-US" altLang="ko-KR" sz="1600" dirty="0" smtClean="0"/>
              <a:t>packet header and </a:t>
            </a:r>
            <a:r>
              <a:rPr lang="en-US" altLang="ko-KR" sz="1600" dirty="0" smtClean="0"/>
              <a:t>data</a:t>
            </a:r>
            <a:r>
              <a:rPr lang="ko-KR" altLang="en-US" sz="1600" dirty="0" smtClean="0"/>
              <a:t>를 포함하고 있음</a:t>
            </a:r>
            <a:endParaRPr lang="en-US" altLang="ko-KR" sz="1600" dirty="0" smtClean="0"/>
          </a:p>
          <a:p>
            <a:pPr lvl="1"/>
            <a:r>
              <a:rPr lang="en-US" altLang="ko-KR" sz="1800" dirty="0" smtClean="0"/>
              <a:t>internal (offending) datagram’s </a:t>
            </a:r>
            <a:r>
              <a:rPr lang="en-US" altLang="ko-KR" sz="1800" dirty="0" smtClean="0"/>
              <a:t>header</a:t>
            </a:r>
            <a:r>
              <a:rPr lang="ko-KR" altLang="en-US" sz="1800" dirty="0" smtClean="0"/>
              <a:t>를 변환 </a:t>
            </a:r>
            <a:endParaRPr lang="en-US" altLang="ko-KR" sz="1800" dirty="0" smtClean="0"/>
          </a:p>
          <a:p>
            <a:r>
              <a:rPr lang="ko-KR" altLang="en-US" sz="2000" dirty="0" smtClean="0"/>
              <a:t>고려할 점</a:t>
            </a:r>
            <a:endParaRPr lang="en-US" altLang="ko-KR" sz="2000" dirty="0" smtClean="0"/>
          </a:p>
          <a:p>
            <a:pPr lvl="1"/>
            <a:r>
              <a:rPr lang="ko-KR" altLang="en-US" sz="1800" dirty="0" smtClean="0"/>
              <a:t>적절한 </a:t>
            </a:r>
            <a:r>
              <a:rPr lang="en-US" altLang="ko-KR" sz="1800" dirty="0" smtClean="0"/>
              <a:t>Type</a:t>
            </a:r>
            <a:r>
              <a:rPr lang="ko-KR" altLang="en-US" sz="1800" dirty="0" smtClean="0"/>
              <a:t>와 </a:t>
            </a:r>
            <a:r>
              <a:rPr lang="en-US" altLang="ko-KR" sz="1800" dirty="0" smtClean="0"/>
              <a:t>code number mapping </a:t>
            </a:r>
            <a:r>
              <a:rPr lang="ko-KR" altLang="en-US" sz="1800" dirty="0" smtClean="0"/>
              <a:t>문제</a:t>
            </a:r>
            <a:endParaRPr lang="en-US" altLang="ko-KR" sz="1800" dirty="0" smtClean="0"/>
          </a:p>
          <a:p>
            <a:pPr lvl="1"/>
            <a:r>
              <a:rPr lang="en-US" altLang="ko-KR" sz="1800" dirty="0" smtClean="0"/>
              <a:t>Fragmentation</a:t>
            </a:r>
          </a:p>
          <a:p>
            <a:pPr lvl="1"/>
            <a:r>
              <a:rPr lang="en-US" altLang="ko-KR" sz="1800" dirty="0" smtClean="0"/>
              <a:t>MTU sizes</a:t>
            </a:r>
          </a:p>
          <a:p>
            <a:pPr lvl="1"/>
            <a:r>
              <a:rPr lang="en-US" altLang="ko-KR" sz="1800" dirty="0" smtClean="0"/>
              <a:t>Checksum computation</a:t>
            </a:r>
            <a:r>
              <a:rPr lang="ko-KR" altLang="en-US" sz="1800" dirty="0" smtClean="0"/>
              <a:t> </a:t>
            </a:r>
            <a:endParaRPr lang="en-US" altLang="ko-KR" sz="1800" dirty="0" smtClean="0"/>
          </a:p>
          <a:p>
            <a:pPr lvl="2"/>
            <a:r>
              <a:rPr lang="en-US" altLang="ko-KR" sz="1600" dirty="0" smtClean="0"/>
              <a:t>ICMPv6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network layer </a:t>
            </a:r>
            <a:r>
              <a:rPr lang="ko-KR" altLang="en-US" sz="1600" dirty="0" smtClean="0"/>
              <a:t>정보에 대해 사용하는 </a:t>
            </a:r>
            <a:r>
              <a:rPr lang="en-US" altLang="ko-KR" sz="1600" dirty="0" smtClean="0"/>
              <a:t>pseudo-header checksum</a:t>
            </a:r>
            <a:endParaRPr lang="en-US" altLang="ko-KR" sz="1600" dirty="0" smtClean="0"/>
          </a:p>
          <a:p>
            <a:pPr lvl="2"/>
            <a:r>
              <a:rPr lang="en-US" altLang="ko-KR" sz="1600" dirty="0" smtClean="0"/>
              <a:t>ICMPv4</a:t>
            </a:r>
            <a:r>
              <a:rPr lang="ko-KR" altLang="en-US" sz="1600" dirty="0" smtClean="0"/>
              <a:t>의 </a:t>
            </a:r>
            <a:r>
              <a:rPr lang="en-US" altLang="ko-KR" sz="1600" dirty="0" smtClean="0"/>
              <a:t>checksum</a:t>
            </a:r>
            <a:r>
              <a:rPr lang="ko-KR" altLang="en-US" sz="1600" dirty="0" smtClean="0"/>
              <a:t>은 </a:t>
            </a:r>
            <a:r>
              <a:rPr lang="en-US" altLang="ko-KR" sz="1600" dirty="0" smtClean="0"/>
              <a:t>ICMPv4 </a:t>
            </a:r>
            <a:r>
              <a:rPr lang="ko-KR" altLang="en-US" sz="1600" dirty="0" smtClean="0"/>
              <a:t>정보만 계산함</a:t>
            </a:r>
            <a:endParaRPr lang="en-US" altLang="ko-KR" sz="1600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91C6-B2F0-43BC-A368-9F881EE6B379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>8.6.1. Translating ICMPv4 to ICMPv6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Echo </a:t>
            </a:r>
            <a:r>
              <a:rPr lang="en-US" altLang="ko-KR" dirty="0" smtClean="0"/>
              <a:t>Request 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 </a:t>
            </a:r>
            <a:r>
              <a:rPr lang="en-US" altLang="ko-KR" dirty="0" smtClean="0"/>
              <a:t>Echo </a:t>
            </a:r>
            <a:r>
              <a:rPr lang="en-US" altLang="ko-KR" dirty="0" smtClean="0"/>
              <a:t>Reply types </a:t>
            </a:r>
            <a:r>
              <a:rPr lang="ko-KR" altLang="en-US" dirty="0" smtClean="0"/>
              <a:t>만 변환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Type values 8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0</a:t>
            </a:r>
            <a:r>
              <a:rPr lang="ko-KR" altLang="en-US" dirty="0" smtClean="0"/>
              <a:t>이 각각 </a:t>
            </a:r>
            <a:r>
              <a:rPr lang="en-US" altLang="ko-KR" dirty="0" smtClean="0"/>
              <a:t>128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129</a:t>
            </a:r>
            <a:r>
              <a:rPr lang="ko-KR" altLang="en-US" dirty="0" smtClean="0"/>
              <a:t>로 변환됨</a:t>
            </a:r>
            <a:endParaRPr lang="en-US" altLang="ko-KR" dirty="0" smtClean="0"/>
          </a:p>
          <a:p>
            <a:r>
              <a:rPr lang="ko-KR" altLang="en-US" dirty="0" smtClean="0"/>
              <a:t>그 다음</a:t>
            </a:r>
            <a:r>
              <a:rPr lang="en-US" altLang="ko-KR" dirty="0" smtClean="0"/>
              <a:t>, ICMPv6 </a:t>
            </a:r>
            <a:r>
              <a:rPr lang="en-US" altLang="ko-KR" dirty="0" smtClean="0"/>
              <a:t>pseudo-header </a:t>
            </a:r>
            <a:r>
              <a:rPr lang="en-US" altLang="ko-KR" dirty="0" smtClean="0"/>
              <a:t>checksum</a:t>
            </a:r>
            <a:r>
              <a:rPr lang="ko-KR" altLang="en-US" dirty="0" smtClean="0"/>
              <a:t>을 계산하고 적용</a:t>
            </a:r>
            <a:endParaRPr lang="en-US" altLang="ko-KR" dirty="0" smtClean="0"/>
          </a:p>
          <a:p>
            <a:r>
              <a:rPr lang="en-US" altLang="ko-KR" dirty="0" smtClean="0"/>
              <a:t>ICMPv4 error message</a:t>
            </a:r>
            <a:r>
              <a:rPr lang="ko-KR" altLang="en-US" dirty="0" smtClean="0"/>
              <a:t> </a:t>
            </a:r>
            <a:r>
              <a:rPr lang="ko-KR" altLang="en-US" dirty="0" smtClean="0"/>
              <a:t>변환</a:t>
            </a:r>
            <a:endParaRPr lang="en-US" altLang="ko-KR" dirty="0" smtClean="0"/>
          </a:p>
          <a:p>
            <a:pPr lvl="1"/>
            <a:r>
              <a:rPr lang="en-US" altLang="ko-KR" sz="1800" dirty="0" smtClean="0"/>
              <a:t>Destination Unreachable </a:t>
            </a:r>
            <a:r>
              <a:rPr lang="en-US" altLang="ko-KR" sz="1800" dirty="0" smtClean="0"/>
              <a:t>(type 3</a:t>
            </a:r>
            <a:r>
              <a:rPr lang="en-US" altLang="ko-KR" sz="1800" dirty="0" smtClean="0"/>
              <a:t>)</a:t>
            </a:r>
          </a:p>
          <a:p>
            <a:pPr lvl="1"/>
            <a:r>
              <a:rPr lang="en-US" altLang="ko-KR" sz="1800" dirty="0" smtClean="0"/>
              <a:t>Time Exceeded (type 11</a:t>
            </a:r>
            <a:r>
              <a:rPr lang="en-US" altLang="ko-KR" sz="1800" dirty="0" smtClean="0"/>
              <a:t>)</a:t>
            </a:r>
          </a:p>
          <a:p>
            <a:pPr lvl="1"/>
            <a:r>
              <a:rPr lang="en-US" altLang="ko-KR" sz="1800" dirty="0" smtClean="0"/>
              <a:t>Parameter Problem (type 12</a:t>
            </a:r>
            <a:r>
              <a:rPr lang="en-US" altLang="ko-KR" sz="1800" dirty="0" smtClean="0"/>
              <a:t>)</a:t>
            </a: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65899-FF3D-4C71-9F98-05C81159BF7B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b="1" dirty="0" smtClean="0"/>
              <a:t>Table 8-6. Type and code mappings used </a:t>
            </a:r>
            <a:r>
              <a:rPr lang="en-US" altLang="ko-KR" sz="2800" b="1" dirty="0" smtClean="0"/>
              <a:t/>
            </a:r>
            <a:br>
              <a:rPr lang="en-US" altLang="ko-KR" sz="2800" b="1" dirty="0" smtClean="0"/>
            </a:br>
            <a:r>
              <a:rPr lang="en-US" altLang="ko-KR" sz="2800" b="1" dirty="0" smtClean="0"/>
              <a:t>to </a:t>
            </a:r>
            <a:r>
              <a:rPr lang="en-US" altLang="ko-KR" sz="2800" b="1" dirty="0" smtClean="0"/>
              <a:t>translate ICMPv4 error messages </a:t>
            </a:r>
            <a:r>
              <a:rPr lang="en-US" altLang="ko-KR" sz="2800" b="1" dirty="0" smtClean="0"/>
              <a:t>to ICMPv6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262063"/>
            <a:ext cx="771525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1BBB9-277D-487A-A59D-F5669A3375C3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b="1" dirty="0" smtClean="0"/>
              <a:t>Table 8-6. Type and code mappings used </a:t>
            </a:r>
            <a:r>
              <a:rPr lang="en-US" altLang="ko-KR" sz="2800" b="1" dirty="0" smtClean="0"/>
              <a:t/>
            </a:r>
            <a:br>
              <a:rPr lang="en-US" altLang="ko-KR" sz="2800" b="1" dirty="0" smtClean="0"/>
            </a:br>
            <a:r>
              <a:rPr lang="en-US" altLang="ko-KR" sz="2800" b="1" dirty="0" smtClean="0"/>
              <a:t>to </a:t>
            </a:r>
            <a:r>
              <a:rPr lang="en-US" altLang="ko-KR" sz="2800" b="1" dirty="0" smtClean="0"/>
              <a:t>translate ICMPv4 error messages </a:t>
            </a:r>
            <a:r>
              <a:rPr lang="en-US" altLang="ko-KR" sz="2800" b="1" dirty="0" smtClean="0"/>
              <a:t>to ICMPv6</a:t>
            </a:r>
            <a:endParaRPr lang="ko-KR" altLang="en-US" sz="2800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1512168"/>
          </a:xfrm>
        </p:spPr>
        <p:txBody>
          <a:bodyPr>
            <a:normAutofit/>
          </a:bodyPr>
          <a:lstStyle/>
          <a:p>
            <a:r>
              <a:rPr lang="en-US" altLang="ko-KR" sz="1800" dirty="0" smtClean="0"/>
              <a:t>Types and codes not shown are not </a:t>
            </a:r>
            <a:r>
              <a:rPr lang="en-US" altLang="ko-KR" sz="1800" dirty="0" smtClean="0"/>
              <a:t>translated, and </a:t>
            </a:r>
            <a:r>
              <a:rPr lang="en-US" altLang="ko-KR" sz="1800" dirty="0" smtClean="0"/>
              <a:t>the arriving packet that would have been translated is instead dropped</a:t>
            </a:r>
            <a:r>
              <a:rPr lang="en-US" altLang="ko-KR" sz="1800" dirty="0" smtClean="0"/>
              <a:t>.</a:t>
            </a:r>
          </a:p>
          <a:p>
            <a:r>
              <a:rPr lang="en-US" altLang="ko-KR" sz="1800" dirty="0" smtClean="0"/>
              <a:t>Pointer field </a:t>
            </a:r>
            <a:r>
              <a:rPr lang="ko-KR" altLang="en-US" sz="1800" dirty="0" smtClean="0"/>
              <a:t>의</a:t>
            </a:r>
            <a:r>
              <a:rPr lang="en-US" altLang="ko-KR" sz="1800" dirty="0" smtClean="0"/>
              <a:t> parameter problem message</a:t>
            </a:r>
            <a:r>
              <a:rPr lang="ko-KR" altLang="en-US" sz="1800" dirty="0" smtClean="0"/>
              <a:t>는 </a:t>
            </a:r>
            <a:r>
              <a:rPr lang="en-US" altLang="ko-KR" sz="1800" dirty="0" smtClean="0"/>
              <a:t>the byte offset </a:t>
            </a:r>
            <a:r>
              <a:rPr lang="en-US" altLang="ko-KR" sz="1800" dirty="0" smtClean="0"/>
              <a:t>of the Error </a:t>
            </a:r>
            <a:r>
              <a:rPr lang="ko-KR" altLang="en-US" sz="1800" dirty="0" smtClean="0"/>
              <a:t>나타냄</a:t>
            </a:r>
            <a:endParaRPr lang="en-US" altLang="ko-KR" sz="1800" dirty="0" smtClean="0"/>
          </a:p>
          <a:p>
            <a:pPr lvl="1"/>
            <a:r>
              <a:rPr lang="ko-KR" altLang="en-US" sz="1400" dirty="0" smtClean="0"/>
              <a:t>적절한 값 사용하기 위해 </a:t>
            </a:r>
            <a:r>
              <a:rPr lang="en-US" altLang="ko-KR" sz="1400" dirty="0" smtClean="0"/>
              <a:t>IPv6 </a:t>
            </a:r>
            <a:r>
              <a:rPr lang="en-US" altLang="ko-KR" sz="1400" i="1" dirty="0" smtClean="0"/>
              <a:t>Pointer field </a:t>
            </a:r>
            <a:r>
              <a:rPr lang="ko-KR" altLang="en-US" sz="1400" i="1" dirty="0" smtClean="0"/>
              <a:t>에 </a:t>
            </a:r>
            <a:r>
              <a:rPr lang="ko-KR" altLang="en-US" sz="1400" dirty="0" smtClean="0"/>
              <a:t>추가적인 </a:t>
            </a:r>
            <a:r>
              <a:rPr lang="en-US" altLang="ko-KR" sz="1400" dirty="0" smtClean="0"/>
              <a:t>mapping </a:t>
            </a:r>
            <a:r>
              <a:rPr lang="ko-KR" altLang="en-US" sz="1400" dirty="0" smtClean="0"/>
              <a:t>있음</a:t>
            </a:r>
            <a:endParaRPr lang="en-US" altLang="ko-KR" sz="1400" dirty="0" smtClean="0"/>
          </a:p>
          <a:p>
            <a:pPr lvl="1"/>
            <a:endParaRPr lang="en-US" altLang="ko-KR" sz="1400" dirty="0" smtClean="0"/>
          </a:p>
          <a:p>
            <a:pPr lvl="1"/>
            <a:endParaRPr lang="ko-KR" alt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852936"/>
            <a:ext cx="699135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1115616" y="4869160"/>
            <a:ext cx="6624736" cy="64807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944D-C853-4184-8E91-8478CFA05D3E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b="1" dirty="0" smtClean="0"/>
              <a:t>Table 8-7. </a:t>
            </a:r>
            <a:r>
              <a:rPr lang="en-US" altLang="ko-KR" sz="2000" b="1" i="1" dirty="0" smtClean="0"/>
              <a:t>Pointer field mappings used when translating ICMPv4 </a:t>
            </a:r>
            <a:r>
              <a:rPr lang="en-US" altLang="ko-KR" sz="2000" b="1" i="1" dirty="0" smtClean="0"/>
              <a:t>Parameter </a:t>
            </a:r>
            <a:r>
              <a:rPr lang="en-US" altLang="ko-KR" sz="2000" b="1" dirty="0" smtClean="0"/>
              <a:t>Problem </a:t>
            </a:r>
            <a:r>
              <a:rPr lang="en-US" altLang="ko-KR" sz="2000" b="1" dirty="0" smtClean="0"/>
              <a:t>messages to ICMPv6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858374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E5EF-CFD3-4954-B2EB-3B1F81EB4DE5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b="1" dirty="0" smtClean="0"/>
              <a:t>8.6.1. Translating ICMPv4 to ICMPv6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ICMPv4 error message</a:t>
            </a:r>
            <a:r>
              <a:rPr lang="ko-KR" altLang="en-US" sz="2000" dirty="0" smtClean="0"/>
              <a:t>에 의해 옮겨진 </a:t>
            </a:r>
            <a:r>
              <a:rPr lang="en-US" altLang="ko-KR" sz="2000" dirty="0" smtClean="0"/>
              <a:t>offending datagram</a:t>
            </a:r>
            <a:r>
              <a:rPr lang="ko-KR" altLang="en-US" sz="2000" dirty="0" smtClean="0"/>
              <a:t>도 </a:t>
            </a:r>
            <a:r>
              <a:rPr lang="en-US" altLang="ko-KR" sz="2000" dirty="0" smtClean="0"/>
              <a:t>IPv4/IPv6 translation rule</a:t>
            </a:r>
            <a:r>
              <a:rPr lang="ko-KR" altLang="en-US" sz="2000" dirty="0" smtClean="0"/>
              <a:t>을 따름</a:t>
            </a:r>
            <a:r>
              <a:rPr lang="en-US" altLang="ko-KR" sz="2000" dirty="0" smtClean="0"/>
              <a:t> </a:t>
            </a:r>
          </a:p>
          <a:p>
            <a:pPr marL="342900" lvl="2" indent="-342900">
              <a:buNone/>
            </a:pPr>
            <a:r>
              <a:rPr lang="en-US" altLang="ko-KR" sz="2000" dirty="0" smtClean="0">
                <a:sym typeface="Wingdings" pitchFamily="2" charset="2"/>
              </a:rPr>
              <a:t>	</a:t>
            </a:r>
            <a:r>
              <a:rPr lang="en-US" altLang="ko-KR" sz="1600" dirty="0" smtClean="0">
                <a:sym typeface="Wingdings" pitchFamily="2" charset="2"/>
              </a:rPr>
              <a:t> </a:t>
            </a:r>
            <a:r>
              <a:rPr lang="ko-KR" altLang="en-US" sz="1600" dirty="0" smtClean="0"/>
              <a:t>결과의 </a:t>
            </a:r>
            <a:r>
              <a:rPr lang="en-US" altLang="ko-KR" sz="1600" dirty="0" smtClean="0"/>
              <a:t>ICMPv6 datagram</a:t>
            </a:r>
            <a:r>
              <a:rPr lang="ko-KR" altLang="en-US" sz="1600" dirty="0" smtClean="0"/>
              <a:t>은 </a:t>
            </a:r>
            <a:r>
              <a:rPr lang="en-US" altLang="ko-KR" sz="1600" dirty="0" smtClean="0"/>
              <a:t>internal translation </a:t>
            </a:r>
            <a:r>
              <a:rPr lang="ko-KR" altLang="en-US" sz="1600" dirty="0" smtClean="0"/>
              <a:t>이 수행되지 않은 것과 </a:t>
            </a:r>
            <a:r>
              <a:rPr lang="en-US" altLang="ko-KR" sz="1600" dirty="0" smtClean="0"/>
              <a:t>size </a:t>
            </a:r>
            <a:r>
              <a:rPr lang="ko-KR" altLang="en-US" sz="1600" dirty="0" smtClean="0"/>
              <a:t>차이가 큼</a:t>
            </a:r>
            <a:endParaRPr lang="en-US" altLang="ko-KR" sz="1600" dirty="0" smtClean="0"/>
          </a:p>
          <a:p>
            <a:pPr marL="342900" lvl="2" indent="-342900">
              <a:buNone/>
            </a:pPr>
            <a:r>
              <a:rPr lang="en-US" altLang="ko-KR" sz="1600" dirty="0" smtClean="0">
                <a:sym typeface="Wingdings" pitchFamily="2" charset="2"/>
              </a:rPr>
              <a:t>	 </a:t>
            </a:r>
            <a:r>
              <a:rPr lang="en-US" altLang="ko-KR" sz="1600" dirty="0" smtClean="0"/>
              <a:t>IP</a:t>
            </a:r>
            <a:r>
              <a:rPr lang="en-US" altLang="ko-KR" sz="1600" dirty="0" smtClean="0">
                <a:sym typeface="Wingdings" pitchFamily="2" charset="2"/>
              </a:rPr>
              <a:t>v6 header </a:t>
            </a:r>
            <a:r>
              <a:rPr lang="ko-KR" altLang="en-US" sz="1600" dirty="0" smtClean="0">
                <a:sym typeface="Wingdings" pitchFamily="2" charset="2"/>
              </a:rPr>
              <a:t>의 </a:t>
            </a:r>
            <a:r>
              <a:rPr lang="en-US" altLang="ko-KR" sz="1600" dirty="0" smtClean="0">
                <a:sym typeface="Wingdings" pitchFamily="2" charset="2"/>
              </a:rPr>
              <a:t>Total Length field  </a:t>
            </a:r>
            <a:r>
              <a:rPr lang="ko-KR" altLang="en-US" sz="1600" dirty="0" smtClean="0">
                <a:sym typeface="Wingdings" pitchFamily="2" charset="2"/>
              </a:rPr>
              <a:t>가 </a:t>
            </a:r>
            <a:r>
              <a:rPr lang="en-US" altLang="ko-KR" sz="1600" dirty="0" smtClean="0">
                <a:sym typeface="Wingdings" pitchFamily="2" charset="2"/>
              </a:rPr>
              <a:t>update </a:t>
            </a:r>
            <a:r>
              <a:rPr lang="ko-KR" altLang="en-US" sz="1600" dirty="0" smtClean="0">
                <a:sym typeface="Wingdings" pitchFamily="2" charset="2"/>
              </a:rPr>
              <a:t>됨</a:t>
            </a:r>
            <a:endParaRPr lang="en-US" altLang="ko-KR" sz="1600" dirty="0" smtClean="0">
              <a:sym typeface="Wingdings" pitchFamily="2" charset="2"/>
            </a:endParaRPr>
          </a:p>
          <a:p>
            <a:r>
              <a:rPr lang="en-US" altLang="ko-KR" sz="2000" dirty="0" smtClean="0"/>
              <a:t>Inner translation</a:t>
            </a:r>
            <a:r>
              <a:rPr lang="ko-KR" altLang="en-US" sz="2000" dirty="0" smtClean="0"/>
              <a:t>은 </a:t>
            </a:r>
            <a:r>
              <a:rPr lang="en-US" altLang="ko-KR" sz="2000" dirty="0" smtClean="0"/>
              <a:t>single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level</a:t>
            </a:r>
            <a:r>
              <a:rPr lang="ko-KR" altLang="en-US" sz="2000" dirty="0" smtClean="0"/>
              <a:t>만 </a:t>
            </a:r>
            <a:r>
              <a:rPr lang="ko-KR" altLang="en-US" sz="2000" dirty="0" smtClean="0"/>
              <a:t>수행</a:t>
            </a:r>
            <a:endParaRPr lang="en-US" altLang="ko-KR" sz="2000" dirty="0" smtClean="0"/>
          </a:p>
          <a:p>
            <a:pPr lvl="1"/>
            <a:r>
              <a:rPr lang="en-US" altLang="ko-KR" sz="1600" dirty="0" smtClean="0">
                <a:sym typeface="Wingdings" pitchFamily="2" charset="2"/>
              </a:rPr>
              <a:t>Internal </a:t>
            </a:r>
            <a:r>
              <a:rPr lang="en-US" altLang="ko-KR" sz="1600" dirty="0" smtClean="0">
                <a:sym typeface="Wingdings" pitchFamily="2" charset="2"/>
              </a:rPr>
              <a:t>header</a:t>
            </a:r>
            <a:r>
              <a:rPr lang="ko-KR" altLang="en-US" sz="1600" dirty="0" smtClean="0">
                <a:sym typeface="Wingdings" pitchFamily="2" charset="2"/>
              </a:rPr>
              <a:t>가 더 발견되면 변환하던 패킷을 버림</a:t>
            </a:r>
            <a:endParaRPr lang="en-US" altLang="ko-KR" sz="1600" dirty="0" smtClean="0">
              <a:sym typeface="Wingdings" pitchFamily="2" charset="2"/>
            </a:endParaRPr>
          </a:p>
          <a:p>
            <a:r>
              <a:rPr lang="en-US" altLang="ko-KR" sz="2000" dirty="0" smtClean="0"/>
              <a:t>ICMP messages </a:t>
            </a:r>
            <a:r>
              <a:rPr lang="ko-KR" altLang="en-US" sz="2000" dirty="0" smtClean="0"/>
              <a:t>변환을 실패 </a:t>
            </a:r>
            <a:r>
              <a:rPr lang="en-US" altLang="ko-KR" sz="2000" dirty="0" smtClean="0">
                <a:sym typeface="Wingdings" pitchFamily="2" charset="2"/>
              </a:rPr>
              <a:t> </a:t>
            </a:r>
            <a:r>
              <a:rPr lang="en-US" altLang="ko-KR" sz="2000" dirty="0" smtClean="0"/>
              <a:t>ICMPv4 Destination Unreachable</a:t>
            </a:r>
          </a:p>
          <a:p>
            <a:pPr lvl="1"/>
            <a:r>
              <a:rPr lang="en-US" altLang="ko-KR" sz="1600" dirty="0" smtClean="0"/>
              <a:t>Communication Administratively </a:t>
            </a:r>
            <a:r>
              <a:rPr lang="en-US" altLang="ko-KR" sz="1600" dirty="0" smtClean="0"/>
              <a:t>Prohibited (code 13) </a:t>
            </a:r>
            <a:r>
              <a:rPr lang="en-US" altLang="ko-KR" sz="1600" dirty="0" smtClean="0"/>
              <a:t>message to sender</a:t>
            </a:r>
          </a:p>
          <a:p>
            <a:r>
              <a:rPr lang="en-US" altLang="ko-KR" i="1" dirty="0" smtClean="0"/>
              <a:t>DF </a:t>
            </a:r>
            <a:r>
              <a:rPr lang="en-US" altLang="ko-KR" dirty="0" smtClean="0"/>
              <a:t>bit </a:t>
            </a:r>
            <a:r>
              <a:rPr lang="en-US" altLang="ko-KR" dirty="0" smtClean="0"/>
              <a:t>field</a:t>
            </a:r>
            <a:r>
              <a:rPr lang="ko-KR" altLang="en-US" dirty="0" smtClean="0"/>
              <a:t>가 설정되지 않은 </a:t>
            </a:r>
            <a:r>
              <a:rPr lang="en-US" altLang="ko-KR" dirty="0" smtClean="0"/>
              <a:t>packet</a:t>
            </a:r>
            <a:r>
              <a:rPr lang="ko-KR" altLang="en-US" dirty="0" smtClean="0"/>
              <a:t>이 도착</a:t>
            </a:r>
            <a:endParaRPr lang="en-US" altLang="ko-KR" dirty="0" smtClean="0"/>
          </a:p>
          <a:p>
            <a:pPr lvl="1"/>
            <a:r>
              <a:rPr lang="en-US" altLang="ko-KR" sz="1600" dirty="0" smtClean="0"/>
              <a:t>fragment</a:t>
            </a:r>
            <a:r>
              <a:rPr lang="ko-KR" altLang="en-US" sz="1600" dirty="0" smtClean="0"/>
              <a:t>가 </a:t>
            </a:r>
            <a:r>
              <a:rPr lang="en-US" altLang="ko-KR" sz="1600" dirty="0" smtClean="0"/>
              <a:t>IPv6 </a:t>
            </a:r>
            <a:r>
              <a:rPr lang="en-US" altLang="ko-KR" sz="1600" dirty="0" smtClean="0"/>
              <a:t>minimum MTU </a:t>
            </a:r>
            <a:r>
              <a:rPr lang="ko-KR" altLang="en-US" sz="1600" dirty="0" smtClean="0"/>
              <a:t>를 넘지 않는 </a:t>
            </a:r>
            <a:r>
              <a:rPr lang="en-US" altLang="ko-KR" sz="1600" dirty="0" smtClean="0"/>
              <a:t>Fragment headers</a:t>
            </a:r>
            <a:r>
              <a:rPr lang="ko-KR" altLang="en-US" sz="1600" dirty="0" smtClean="0"/>
              <a:t>를 포함하는 </a:t>
            </a:r>
            <a:r>
              <a:rPr lang="en-US" altLang="ko-KR" sz="1600" dirty="0" smtClean="0"/>
              <a:t>IPv6 </a:t>
            </a:r>
            <a:r>
              <a:rPr lang="ko-KR" altLang="en-US" sz="1600" dirty="0" smtClean="0"/>
              <a:t>헤더들로 나눔</a:t>
            </a:r>
            <a:r>
              <a:rPr lang="en-US" altLang="ko-KR" sz="1600" dirty="0" smtClean="0"/>
              <a:t>. </a:t>
            </a:r>
          </a:p>
          <a:p>
            <a:pPr lvl="1"/>
            <a:r>
              <a:rPr lang="en-US" altLang="ko-KR" sz="1600" dirty="0" smtClean="0"/>
              <a:t>IPv4 </a:t>
            </a:r>
            <a:r>
              <a:rPr lang="en-US" altLang="ko-KR" sz="1600" dirty="0" smtClean="0"/>
              <a:t>routers</a:t>
            </a:r>
            <a:r>
              <a:rPr lang="ko-KR" altLang="en-US" sz="1600" dirty="0" smtClean="0"/>
              <a:t>가</a:t>
            </a:r>
            <a:r>
              <a:rPr lang="en-US" altLang="ko-KR" sz="1600" dirty="0" smtClean="0"/>
              <a:t> </a:t>
            </a:r>
            <a:r>
              <a:rPr lang="en-US" altLang="ko-KR" sz="1600" dirty="0" smtClean="0"/>
              <a:t>IPv4 </a:t>
            </a:r>
            <a:r>
              <a:rPr lang="en-US" altLang="ko-KR" sz="1600" dirty="0" smtClean="0"/>
              <a:t>traffic</a:t>
            </a:r>
            <a:r>
              <a:rPr lang="ko-KR" altLang="en-US" sz="1600" dirty="0" smtClean="0"/>
              <a:t>을 </a:t>
            </a:r>
            <a:r>
              <a:rPr lang="en-US" altLang="ko-KR" sz="1600" dirty="0" smtClean="0"/>
              <a:t>fragment</a:t>
            </a:r>
            <a:r>
              <a:rPr lang="ko-KR" altLang="en-US" sz="1600" dirty="0" smtClean="0"/>
              <a:t>할 수 있지만 </a:t>
            </a:r>
            <a:r>
              <a:rPr lang="en-US" altLang="ko-KR" sz="1600" dirty="0" smtClean="0"/>
              <a:t>IPv6 </a:t>
            </a:r>
            <a:r>
              <a:rPr lang="en-US" altLang="ko-KR" sz="1600" dirty="0" smtClean="0"/>
              <a:t>routers</a:t>
            </a:r>
            <a:r>
              <a:rPr lang="ko-KR" altLang="en-US" sz="1600" dirty="0" smtClean="0"/>
              <a:t>는 그렇지 않아서</a:t>
            </a:r>
            <a:endParaRPr lang="en-US" altLang="ko-KR" sz="1600" dirty="0" smtClean="0"/>
          </a:p>
          <a:p>
            <a:pPr lvl="1"/>
            <a:endParaRPr lang="en-US" altLang="ko-KR" dirty="0" smtClean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3DA34-08A0-4482-820C-CCB355AE56EE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>8.6.2. Translating ICMPv6 to ICMPv4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3568" y="980728"/>
            <a:ext cx="8229600" cy="5112568"/>
          </a:xfrm>
        </p:spPr>
        <p:txBody>
          <a:bodyPr>
            <a:normAutofit/>
          </a:bodyPr>
          <a:lstStyle/>
          <a:p>
            <a:pPr marL="342900" lvl="2" indent="-342900"/>
            <a:endParaRPr lang="en-US" altLang="ko-KR" sz="2000" dirty="0" smtClean="0"/>
          </a:p>
          <a:p>
            <a:pPr lvl="1"/>
            <a:endParaRPr lang="ko-KR" altLang="en-US" sz="16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1ABD2-2D9D-4D15-9AA9-254ECED5183A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268760"/>
            <a:ext cx="85542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Echo </a:t>
            </a:r>
            <a:r>
              <a:rPr lang="en-US" altLang="ko-KR" dirty="0" smtClean="0"/>
              <a:t>Request (type 128</a:t>
            </a:r>
            <a:r>
              <a:rPr lang="en-US" altLang="ko-KR" dirty="0" smtClean="0"/>
              <a:t>) </a:t>
            </a:r>
            <a:r>
              <a:rPr lang="en-US" altLang="ko-KR" dirty="0" smtClean="0"/>
              <a:t>message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ICMPv4 Echo Request (type 8)</a:t>
            </a:r>
            <a:r>
              <a:rPr lang="en-US" altLang="ko-KR" dirty="0" smtClean="0"/>
              <a:t> </a:t>
            </a:r>
            <a:r>
              <a:rPr lang="en-US" altLang="ko-KR" dirty="0" smtClean="0"/>
              <a:t>message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en-US" altLang="ko-KR" dirty="0" smtClean="0"/>
              <a:t>Echo </a:t>
            </a:r>
            <a:r>
              <a:rPr lang="en-US" altLang="ko-KR" dirty="0" smtClean="0"/>
              <a:t>Reply (type 129) </a:t>
            </a:r>
            <a:r>
              <a:rPr lang="en-US" altLang="ko-KR" dirty="0" smtClean="0"/>
              <a:t>message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and Echo Reply (type 0) </a:t>
            </a:r>
            <a:r>
              <a:rPr lang="en-US" altLang="ko-KR" dirty="0" smtClean="0"/>
              <a:t>message</a:t>
            </a:r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en-US" altLang="ko-KR" dirty="0" smtClean="0"/>
              <a:t>checksum update</a:t>
            </a:r>
          </a:p>
          <a:p>
            <a:r>
              <a:rPr lang="en-US" altLang="ko-KR" dirty="0" smtClean="0"/>
              <a:t>	- pseudo-header computation</a:t>
            </a:r>
            <a:r>
              <a:rPr lang="ko-KR" altLang="en-US" dirty="0" smtClean="0"/>
              <a:t>이 없는 것과 </a:t>
            </a:r>
            <a:r>
              <a:rPr lang="en-US" altLang="ko-KR" dirty="0" smtClean="0"/>
              <a:t>type </a:t>
            </a:r>
            <a:r>
              <a:rPr lang="en-US" altLang="ko-KR" dirty="0" smtClean="0"/>
              <a:t>value </a:t>
            </a:r>
            <a:r>
              <a:rPr lang="en-US" altLang="ko-KR" dirty="0" smtClean="0"/>
              <a:t>changes </a:t>
            </a:r>
            <a:r>
              <a:rPr lang="ko-KR" altLang="en-US" dirty="0" smtClean="0"/>
              <a:t>를</a:t>
            </a:r>
            <a:r>
              <a:rPr lang="en-US" altLang="ko-KR" dirty="0" smtClean="0"/>
              <a:t> </a:t>
            </a:r>
            <a:r>
              <a:rPr lang="ko-KR" altLang="en-US" dirty="0" smtClean="0"/>
              <a:t>계산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/>
              <a:t>다른 </a:t>
            </a:r>
            <a:r>
              <a:rPr lang="en-US" altLang="ko-KR" dirty="0" smtClean="0"/>
              <a:t>informational message</a:t>
            </a:r>
            <a:r>
              <a:rPr lang="ko-KR" altLang="en-US" dirty="0" smtClean="0"/>
              <a:t>는 버려짐</a:t>
            </a:r>
            <a:endParaRPr lang="en-US" altLang="ko-KR" dirty="0" smtClean="0"/>
          </a:p>
          <a:p>
            <a:endParaRPr lang="en-US" altLang="ko-KR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b="1" dirty="0" smtClean="0"/>
              <a:t>Table 8-8. Type and code mappings used to translate ICMPv6 error messages </a:t>
            </a:r>
            <a:r>
              <a:rPr lang="en-US" altLang="ko-KR" sz="2400" b="1" dirty="0" smtClean="0"/>
              <a:t>to ICMPv4</a:t>
            </a:r>
            <a:endParaRPr lang="ko-KR" altLang="en-US" sz="24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551B-F492-4EA8-8F5A-72E6205816FF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84784"/>
            <a:ext cx="5976558" cy="493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1115616" y="4869160"/>
            <a:ext cx="6624736" cy="64807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899592" y="1052736"/>
            <a:ext cx="8532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/>
              <a:t>the </a:t>
            </a:r>
            <a:r>
              <a:rPr lang="en-US" altLang="ko-KR" sz="1400" i="1" dirty="0" smtClean="0"/>
              <a:t>Pointer field used with the Parameter Problem message requires special handling</a:t>
            </a:r>
            <a:endParaRPr lang="ko-KR" alt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b="1" dirty="0" smtClean="0"/>
              <a:t>Table 8-9. </a:t>
            </a:r>
            <a:r>
              <a:rPr lang="en-US" altLang="ko-KR" sz="2000" b="1" i="1" dirty="0" smtClean="0"/>
              <a:t>Pointer field mappings used when translating ICMPv6 </a:t>
            </a:r>
            <a:r>
              <a:rPr lang="en-US" altLang="ko-KR" sz="2000" b="1" i="1" dirty="0" smtClean="0"/>
              <a:t>Parameter </a:t>
            </a:r>
            <a:r>
              <a:rPr lang="en-US" altLang="ko-KR" sz="2000" b="1" dirty="0" smtClean="0"/>
              <a:t>Problem </a:t>
            </a:r>
            <a:r>
              <a:rPr lang="en-US" altLang="ko-KR" sz="2000" b="1" dirty="0" smtClean="0"/>
              <a:t>messages to ICMPv4</a:t>
            </a:r>
            <a:endParaRPr lang="ko-KR" altLang="en-US" sz="20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551B-F492-4EA8-8F5A-72E6205816FF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823585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79512" y="1412776"/>
            <a:ext cx="2664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 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>8.6.2. Translating ICMPv6 to ICMPv4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ICMPv4 checksum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pseudo-header</a:t>
            </a:r>
            <a:r>
              <a:rPr lang="ko-KR" altLang="en-US" dirty="0" smtClean="0"/>
              <a:t>를 사용하지 않으므로</a:t>
            </a:r>
            <a:r>
              <a:rPr lang="en-US" altLang="ko-KR" dirty="0" smtClean="0"/>
              <a:t>, header translation</a:t>
            </a:r>
            <a:r>
              <a:rPr lang="ko-KR" altLang="en-US" dirty="0" smtClean="0"/>
              <a:t>을</a:t>
            </a:r>
            <a:endParaRPr lang="en-US" altLang="ko-KR" dirty="0" smtClean="0"/>
          </a:p>
          <a:p>
            <a:r>
              <a:rPr lang="ko-KR" altLang="en-US" dirty="0" smtClean="0"/>
              <a:t> 할 때</a:t>
            </a:r>
            <a:r>
              <a:rPr lang="en-US" altLang="ko-KR" dirty="0" smtClean="0"/>
              <a:t> non-checksum-neutral address translation </a:t>
            </a:r>
            <a:r>
              <a:rPr lang="ko-KR" altLang="en-US" dirty="0" smtClean="0"/>
              <a:t>이 수해된 경우 </a:t>
            </a:r>
            <a:r>
              <a:rPr lang="en-US" altLang="ko-KR" dirty="0" smtClean="0"/>
              <a:t>update</a:t>
            </a:r>
          </a:p>
          <a:p>
            <a:r>
              <a:rPr lang="en-US" altLang="ko-KR" dirty="0" smtClean="0"/>
              <a:t> </a:t>
            </a:r>
            <a:r>
              <a:rPr lang="en-US" altLang="ko-KR" dirty="0" smtClean="0"/>
              <a:t>internal </a:t>
            </a:r>
            <a:r>
              <a:rPr lang="en-US" altLang="ko-KR" dirty="0" smtClean="0"/>
              <a:t>IPv6 datagram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IPv4</a:t>
            </a:r>
            <a:r>
              <a:rPr lang="ko-KR" altLang="en-US" dirty="0" smtClean="0"/>
              <a:t>로 변환 불가능 한 주소를 포함</a:t>
            </a:r>
            <a:endParaRPr lang="en-US" altLang="ko-KR" dirty="0" smtClean="0"/>
          </a:p>
          <a:p>
            <a:pPr lvl="1">
              <a:buFontTx/>
              <a:buChar char="-"/>
            </a:pPr>
            <a:r>
              <a:rPr lang="en-US" altLang="ko-KR" dirty="0" err="1" smtClean="0"/>
              <a:t>stateful</a:t>
            </a:r>
            <a:r>
              <a:rPr lang="en-US" altLang="ko-KR" dirty="0" smtClean="0"/>
              <a:t> translation</a:t>
            </a:r>
            <a:r>
              <a:rPr lang="ko-KR" altLang="en-US" dirty="0" smtClean="0"/>
              <a:t>이 필요</a:t>
            </a:r>
            <a:endParaRPr lang="en-US" altLang="ko-KR" dirty="0" smtClean="0"/>
          </a:p>
          <a:p>
            <a:r>
              <a:rPr lang="en-US" altLang="ko-KR" dirty="0" smtClean="0"/>
              <a:t> packet </a:t>
            </a:r>
            <a:r>
              <a:rPr lang="en-US" altLang="ko-KR" dirty="0" smtClean="0"/>
              <a:t>size </a:t>
            </a:r>
            <a:r>
              <a:rPr lang="ko-KR" altLang="en-US" dirty="0" smtClean="0"/>
              <a:t>차이 </a:t>
            </a:r>
            <a:endParaRPr lang="en-US" altLang="ko-KR" dirty="0" smtClean="0"/>
          </a:p>
          <a:p>
            <a:pPr lvl="1"/>
            <a:r>
              <a:rPr lang="en-US" altLang="ko-KR" sz="1800" dirty="0" err="1" smtClean="0"/>
              <a:t>IPv6 datagram</a:t>
            </a:r>
            <a:r>
              <a:rPr lang="ko-KR" altLang="en-US" sz="1800" dirty="0" err="1" smtClean="0"/>
              <a:t>에</a:t>
            </a:r>
            <a:r>
              <a:rPr lang="en-US" altLang="ko-KR" sz="1800" dirty="0" err="1" smtClean="0"/>
              <a:t> Don’t Fragment indication</a:t>
            </a:r>
            <a:r>
              <a:rPr lang="ko-KR" altLang="en-US" sz="1800" dirty="0" err="1" smtClean="0"/>
              <a:t>이 없다</a:t>
            </a:r>
            <a:r>
              <a:rPr lang="en-US" altLang="ko-KR" sz="1800" dirty="0" err="1" smtClean="0"/>
              <a:t>. </a:t>
            </a:r>
          </a:p>
          <a:p>
            <a:pPr lvl="1"/>
            <a:r>
              <a:rPr lang="en-US" altLang="ko-KR" sz="1800" dirty="0" err="1" smtClean="0"/>
              <a:t>Router</a:t>
            </a:r>
            <a:r>
              <a:rPr lang="ko-KR" altLang="en-US" sz="1800" dirty="0" err="1" smtClean="0"/>
              <a:t>는 </a:t>
            </a:r>
            <a:r>
              <a:rPr lang="en-US" altLang="ko-KR" sz="1800" dirty="0" err="1" smtClean="0"/>
              <a:t>fragmentation</a:t>
            </a:r>
            <a:r>
              <a:rPr lang="ko-KR" altLang="en-US" sz="1800" dirty="0" err="1" smtClean="0"/>
              <a:t>을 수행할 수 없음</a:t>
            </a:r>
            <a:endParaRPr lang="en-US" altLang="ko-KR" sz="1800" dirty="0" err="1" smtClean="0"/>
          </a:p>
          <a:p>
            <a:r>
              <a:rPr lang="en-US" altLang="ko-KR" dirty="0" smtClean="0"/>
              <a:t>IPv4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interface</a:t>
            </a:r>
            <a:r>
              <a:rPr lang="ko-KR" altLang="en-US" dirty="0" smtClean="0"/>
              <a:t>에 안맞는 </a:t>
            </a:r>
            <a:r>
              <a:rPr lang="en-US" altLang="ko-KR" dirty="0" smtClean="0"/>
              <a:t>IPv6 packet</a:t>
            </a:r>
            <a:r>
              <a:rPr lang="ko-KR" altLang="en-US" dirty="0" smtClean="0"/>
              <a:t>이 도착한 경우</a:t>
            </a:r>
            <a:endParaRPr lang="en-US" altLang="ko-KR" dirty="0" smtClean="0"/>
          </a:p>
          <a:p>
            <a:pPr lvl="1"/>
            <a:r>
              <a:rPr lang="ko-KR" altLang="en-US" sz="1800" dirty="0" smtClean="0"/>
              <a:t>다</a:t>
            </a:r>
            <a:r>
              <a:rPr lang="ko-KR" altLang="en-US" sz="1800" dirty="0" smtClean="0"/>
              <a:t>음 </a:t>
            </a:r>
            <a:r>
              <a:rPr lang="en-US" altLang="ko-KR" sz="1800" dirty="0" smtClean="0"/>
              <a:t>hop</a:t>
            </a:r>
            <a:r>
              <a:rPr lang="ko-KR" altLang="en-US" sz="1800" dirty="0" smtClean="0"/>
              <a:t>에서 버려짐</a:t>
            </a:r>
            <a:endParaRPr lang="en-US" altLang="ko-KR" sz="1800" dirty="0" smtClean="0"/>
          </a:p>
          <a:p>
            <a:pPr lvl="1"/>
            <a:r>
              <a:rPr lang="ko-KR" altLang="en-US" sz="1800" dirty="0" smtClean="0"/>
              <a:t>적절한 </a:t>
            </a:r>
            <a:r>
              <a:rPr lang="en-US" altLang="ko-KR" sz="1800" dirty="0" smtClean="0"/>
              <a:t>ICMPv6 PTB </a:t>
            </a:r>
            <a:r>
              <a:rPr lang="en-US" altLang="ko-KR" sz="1800" dirty="0" smtClean="0"/>
              <a:t>message </a:t>
            </a:r>
            <a:r>
              <a:rPr lang="ko-KR" altLang="en-US" sz="1800" dirty="0" smtClean="0"/>
              <a:t>가</a:t>
            </a:r>
            <a:r>
              <a:rPr lang="en-US" altLang="ko-KR" sz="1800" dirty="0" smtClean="0"/>
              <a:t> </a:t>
            </a:r>
            <a:r>
              <a:rPr lang="en-US" altLang="ko-KR" sz="1800" dirty="0" smtClean="0"/>
              <a:t>offending </a:t>
            </a:r>
            <a:r>
              <a:rPr lang="en-US" altLang="ko-KR" sz="1800" dirty="0" smtClean="0"/>
              <a:t>datagram</a:t>
            </a:r>
            <a:r>
              <a:rPr lang="ko-KR" altLang="en-US" sz="1800" dirty="0" smtClean="0"/>
              <a:t>의 </a:t>
            </a:r>
            <a:r>
              <a:rPr lang="en-US" altLang="ko-KR" sz="1800" dirty="0" smtClean="0"/>
              <a:t>IPv6</a:t>
            </a:r>
            <a:r>
              <a:rPr lang="ko-KR" altLang="en-US" sz="1800" dirty="0" smtClean="0"/>
              <a:t>에 도달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551B-F492-4EA8-8F5A-72E6205816FF}" type="datetime1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1724-F3D7-4564-A415-784283F88654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464</Words>
  <Application>Microsoft Office PowerPoint</Application>
  <PresentationFormat>화면 슬라이드 쇼(4:3)</PresentationFormat>
  <Paragraphs>86</Paragraphs>
  <Slides>11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8.6: Translating ICMPv4 and ICMPv6</vt:lpstr>
      <vt:lpstr>8.6 Translating ICMPv4 and ICMPv6</vt:lpstr>
      <vt:lpstr>8.6.1. Translating ICMPv4 to ICMPv6</vt:lpstr>
      <vt:lpstr>Table 8-6. Type and code mappings used  to translate ICMPv4 error messages to ICMPv6</vt:lpstr>
      <vt:lpstr>Table 8-6. Type and code mappings used  to translate ICMPv4 error messages to ICMPv6</vt:lpstr>
      <vt:lpstr>Table 8-7. Pointer field mappings used when translating ICMPv4 Parameter Problem messages to ICMPv6</vt:lpstr>
      <vt:lpstr>8.6.1. Translating ICMPv4 to ICMPv6</vt:lpstr>
      <vt:lpstr>8.6.2. Translating ICMPv6 to ICMPv4</vt:lpstr>
      <vt:lpstr>Table 8-8. Type and code mappings used to translate ICMPv6 error messages to ICMPv4</vt:lpstr>
      <vt:lpstr>Table 8-9. Pointer field mappings used when translating ICMPv6 Parameter Problem messages to ICMPv4</vt:lpstr>
      <vt:lpstr>8.6.2. Translating ICMPv6 to ICMPv4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somangyu</cp:lastModifiedBy>
  <cp:revision>100</cp:revision>
  <dcterms:created xsi:type="dcterms:W3CDTF">2006-10-05T04:04:58Z</dcterms:created>
  <dcterms:modified xsi:type="dcterms:W3CDTF">2015-11-04T04:39:04Z</dcterms:modified>
</cp:coreProperties>
</file>