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6.6 Attacks involving system configuration 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Problems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widespread</a:t>
            </a:r>
          </a:p>
          <a:p>
            <a:pPr lvl="1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Deploying unauthorized clients or unauthorized servers that interfere with DHCP </a:t>
            </a:r>
          </a:p>
          <a:p>
            <a:pPr lvl="1"/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attacks that involve resource exhaustion, such as requesting all possible IP addresses a server may have to give out </a:t>
            </a:r>
          </a:p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  <a:p>
            <a:pPr lvl="1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Older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IPv4-based protocols used for address configuration were designed for networks where trust was assumed, and the newer ones have seen little deployment to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</a:p>
          <a:p>
            <a:pPr lvl="1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None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of these attacks are directly addressed by typical DHCP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deployments</a:t>
            </a:r>
          </a:p>
          <a:p>
            <a:pPr lvl="2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Link-layer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authentication (e.g., WPA2 as used with Wi-Fi networks) helps to limit the number of unauthorized clients that are able to attach to a particular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</a:p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IPv6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Neighbor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Discovery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would directly impact the security of operating networks using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SLAAC</a:t>
            </a:r>
          </a:p>
          <a:p>
            <a:pPr lvl="1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Secure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Neighbor Discovery (SEND) protocol is defined in [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RFC3971]</a:t>
            </a:r>
          </a:p>
          <a:p>
            <a:pPr lvl="1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SEND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applies IPsec (see Chapter 18) to Neighbor Discovery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packets</a:t>
            </a:r>
          </a:p>
          <a:p>
            <a:pPr lvl="1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Cryptographically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generated addresses (CGAs) [RFC3972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lvl="2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Addresses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are derived from a keyed hash function, so they can be generated only by a system holding the appropriate key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890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177</Words>
  <Application>Microsoft Office PowerPoint</Application>
  <PresentationFormat>화면 슬라이드 쇼(4:3)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6.6 Attacks involving system configuration 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</cp:lastModifiedBy>
  <cp:revision>77</cp:revision>
  <dcterms:created xsi:type="dcterms:W3CDTF">2006-10-05T04:04:58Z</dcterms:created>
  <dcterms:modified xsi:type="dcterms:W3CDTF">2015-10-28T01:06:26Z</dcterms:modified>
</cp:coreProperties>
</file>