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4" r:id="rId4"/>
    <p:sldId id="292" r:id="rId5"/>
    <p:sldId id="293" r:id="rId6"/>
    <p:sldId id="296" r:id="rId7"/>
    <p:sldId id="300" r:id="rId8"/>
    <p:sldId id="295" r:id="rId9"/>
    <p:sldId id="297" r:id="rId10"/>
    <p:sldId id="299" r:id="rId11"/>
    <p:sldId id="298" r:id="rId12"/>
    <p:sldId id="301" r:id="rId13"/>
    <p:sldId id="280" r:id="rId14"/>
    <p:sldId id="290" r:id="rId15"/>
    <p:sldId id="264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08" y="-10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6826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169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810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62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2637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305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9549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475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7227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892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855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1337D-C5B7-4BDE-B8F0-C174B59C870B}" type="datetimeFigureOut">
              <a:rPr lang="ko-KR" altLang="en-US" smtClean="0"/>
              <a:t>2013-04-11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0DA3A-352D-4A2E-9E3B-3F52186CE0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806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PPP Implementation &amp;</a:t>
            </a:r>
            <a:br>
              <a:rPr lang="en-US" altLang="ko-KR" dirty="0" smtClean="0"/>
            </a:br>
            <a:r>
              <a:rPr lang="en-US" altLang="ko-KR" dirty="0" smtClean="0"/>
              <a:t>Serial Communication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Term project #2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849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Serial Communication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Open serial device</a:t>
            </a:r>
          </a:p>
          <a:p>
            <a:endParaRPr lang="ko-KR" altLang="en-US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1043608" y="2285992"/>
            <a:ext cx="7056784" cy="450059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#include &lt;</a:t>
            </a:r>
            <a:r>
              <a:rPr kumimoji="0" lang="en-US" altLang="ko-K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stdio.h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&gt;		#include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 &lt;</a:t>
            </a:r>
            <a:r>
              <a:rPr kumimoji="0" lang="en-US" altLang="ko-KR" sz="1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stdlib.h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&gt;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#include &lt;</a:t>
            </a:r>
            <a:r>
              <a:rPr kumimoji="0" lang="en-US" altLang="ko-KR" sz="1600" b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fcntl.h</a:t>
            </a:r>
            <a:r>
              <a:rPr kumimoji="0" lang="en-US" altLang="ko-KR" sz="1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&gt;		#include &lt;</a:t>
            </a:r>
            <a:r>
              <a:rPr kumimoji="0" lang="en-US" altLang="ko-KR" sz="1600" b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string.h</a:t>
            </a:r>
            <a:r>
              <a:rPr kumimoji="0" lang="en-US" altLang="ko-KR" sz="16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&gt;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altLang="ko-KR" sz="1600" dirty="0">
                <a:latin typeface="굴림" pitchFamily="50" charset="-127"/>
                <a:ea typeface="굴림" pitchFamily="50" charset="-127"/>
              </a:rPr>
              <a:t>#include 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&lt;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termios.h</a:t>
            </a:r>
            <a:r>
              <a:rPr lang="en-US" altLang="ko-KR" sz="1600" dirty="0">
                <a:latin typeface="굴림" pitchFamily="50" charset="-127"/>
                <a:ea typeface="굴림" pitchFamily="50" charset="-127"/>
              </a:rPr>
              <a:t>&gt;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#define BAUDRATE B38400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#define SERIALDEVICE /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dev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/ttyS0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int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 main(void)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 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{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int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fd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dirty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struct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termios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 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tio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;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fd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 = open(SERIALDEVICE, O_RDWR | O_NOCTTY | O_NONBLOCK);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dirty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if (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fd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 &lt; 0) {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perror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(SERIALDEVICE); exit(-1); }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dirty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…</a:t>
            </a:r>
            <a:endParaRPr lang="en-US" altLang="ko-KR" sz="1600" dirty="0">
              <a:latin typeface="굴림" pitchFamily="50" charset="-127"/>
              <a:ea typeface="굴림" pitchFamily="50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}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144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Serial Communication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Device control and file description</a:t>
            </a:r>
          </a:p>
          <a:p>
            <a:pPr lvl="1"/>
            <a:r>
              <a:rPr lang="en-US" altLang="ko-KR" dirty="0" smtClean="0"/>
              <a:t>Given a pathname for a file(or a device), open() returns a file descriptor </a:t>
            </a:r>
          </a:p>
          <a:p>
            <a:pPr lvl="1"/>
            <a:r>
              <a:rPr lang="en-US" altLang="ko-KR" dirty="0" smtClean="0"/>
              <a:t>The file descriptor is used in device control functions (system calls such as read(), write() )</a:t>
            </a:r>
          </a:p>
          <a:p>
            <a:r>
              <a:rPr lang="en-US" altLang="ko-KR" dirty="0" smtClean="0"/>
              <a:t>The </a:t>
            </a:r>
            <a:r>
              <a:rPr lang="en-US" altLang="ko-KR" dirty="0" err="1" smtClean="0"/>
              <a:t>termios</a:t>
            </a:r>
            <a:r>
              <a:rPr lang="en-US" altLang="ko-KR" dirty="0" smtClean="0"/>
              <a:t> structure</a:t>
            </a:r>
          </a:p>
          <a:p>
            <a:pPr lvl="1"/>
            <a:r>
              <a:rPr lang="en-US" altLang="ko-KR" dirty="0" smtClean="0"/>
              <a:t> data structure containing terminal configuration</a:t>
            </a:r>
          </a:p>
          <a:p>
            <a:pPr lvl="1"/>
            <a:r>
              <a:rPr lang="en-US" altLang="ko-KR" dirty="0" err="1" smtClean="0"/>
              <a:t>c_cflag</a:t>
            </a:r>
            <a:r>
              <a:rPr lang="en-US" altLang="ko-KR" dirty="0"/>
              <a:t>/</a:t>
            </a:r>
            <a:r>
              <a:rPr lang="en-US" altLang="ko-KR" dirty="0" err="1" smtClean="0"/>
              <a:t>c_iflag</a:t>
            </a:r>
            <a:r>
              <a:rPr lang="en-US" altLang="ko-KR" dirty="0" smtClean="0"/>
              <a:t> :control mode/input mode flags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77069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Serial Communication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Serial device settings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 err="1" smtClean="0"/>
              <a:t>tcflush</a:t>
            </a:r>
            <a:r>
              <a:rPr lang="en-US" altLang="ko-KR" dirty="0" smtClean="0"/>
              <a:t>(): discards data in the </a:t>
            </a:r>
            <a:r>
              <a:rPr lang="en-US" altLang="ko-KR" dirty="0" err="1" smtClean="0"/>
              <a:t>fd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TCIFLUSH : flushes data received but not read</a:t>
            </a:r>
          </a:p>
          <a:p>
            <a:pPr lvl="1"/>
            <a:r>
              <a:rPr lang="en-US" altLang="ko-KR" dirty="0" err="1" smtClean="0"/>
              <a:t>tcsetattr</a:t>
            </a:r>
            <a:r>
              <a:rPr lang="en-US" altLang="ko-KR" dirty="0" smtClean="0"/>
              <a:t>(): sets the parameters associated with the terminal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971600" y="2285992"/>
            <a:ext cx="6912768" cy="18630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	</a:t>
            </a:r>
            <a:r>
              <a:rPr kumimoji="0" lang="en-US" altLang="ko-K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bzero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(&amp;</a:t>
            </a:r>
            <a:r>
              <a:rPr kumimoji="0" lang="en-US" altLang="ko-K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tio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,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 </a:t>
            </a:r>
            <a:r>
              <a:rPr kumimoji="0" lang="en-US" altLang="ko-KR" sz="1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sizeof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(</a:t>
            </a:r>
            <a:r>
              <a:rPr kumimoji="0" lang="en-US" altLang="ko-KR" sz="1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tio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));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baseline="0" dirty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baseline="0" dirty="0" err="1" smtClean="0">
                <a:latin typeface="굴림" pitchFamily="50" charset="-127"/>
                <a:ea typeface="굴림" pitchFamily="50" charset="-127"/>
              </a:rPr>
              <a:t>tio.c_cflag</a:t>
            </a:r>
            <a:r>
              <a:rPr lang="en-US" altLang="ko-KR" sz="1600" baseline="0" dirty="0" smtClean="0">
                <a:latin typeface="굴림" pitchFamily="50" charset="-127"/>
                <a:ea typeface="굴림" pitchFamily="50" charset="-127"/>
              </a:rPr>
              <a:t> =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 BAUDRATE | CRTSCTS | CS8 | CLOCAL | CREAD;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	</a:t>
            </a:r>
            <a:r>
              <a:rPr kumimoji="0" lang="en-US" altLang="ko-K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tio.c_iflag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 = IGNPAR | ICRNL;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altLang="ko-KR" sz="1600" baseline="0" dirty="0">
              <a:latin typeface="굴림" pitchFamily="50" charset="-127"/>
              <a:ea typeface="굴림" pitchFamily="50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	</a:t>
            </a:r>
            <a:r>
              <a:rPr kumimoji="0" lang="en-US" altLang="ko-KR" sz="1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tcflush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 (</a:t>
            </a:r>
            <a:r>
              <a:rPr kumimoji="0" lang="en-US" altLang="ko-KR" sz="16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fd</a:t>
            </a:r>
            <a:r>
              <a:rPr kumimoji="0" lang="en-US" altLang="ko-KR" sz="1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, TCIFLUSH);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	</a:t>
            </a:r>
            <a:r>
              <a:rPr kumimoji="0" lang="en-US" altLang="ko-K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tcsetattr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 (</a:t>
            </a:r>
            <a:r>
              <a:rPr kumimoji="0" lang="en-US" altLang="ko-K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fd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, TCSANOW, &amp;</a:t>
            </a:r>
            <a:r>
              <a:rPr kumimoji="0" lang="en-US" altLang="ko-KR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tio</a:t>
            </a: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552794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Serial Communication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Read/write serial device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pPr lvl="1"/>
            <a:r>
              <a:rPr lang="en-US" altLang="ko-KR" dirty="0" smtClean="0"/>
              <a:t>read(</a:t>
            </a:r>
            <a:r>
              <a:rPr lang="en-US" altLang="ko-KR" dirty="0" err="1" smtClean="0"/>
              <a:t>int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fd</a:t>
            </a:r>
            <a:r>
              <a:rPr lang="en-US" altLang="ko-KR" dirty="0" smtClean="0"/>
              <a:t>, void *</a:t>
            </a:r>
            <a:r>
              <a:rPr lang="en-US" altLang="ko-KR" dirty="0" err="1" smtClean="0"/>
              <a:t>buf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size_t</a:t>
            </a:r>
            <a:r>
              <a:rPr lang="en-US" altLang="ko-KR" dirty="0" smtClean="0"/>
              <a:t> count)</a:t>
            </a:r>
          </a:p>
          <a:p>
            <a:pPr lvl="2"/>
            <a:r>
              <a:rPr lang="en-US" altLang="ko-KR" dirty="0" smtClean="0"/>
              <a:t>reads up to count bytes from a </a:t>
            </a:r>
            <a:r>
              <a:rPr lang="en-US" altLang="ko-KR" dirty="0" err="1" smtClean="0"/>
              <a:t>fd</a:t>
            </a:r>
            <a:r>
              <a:rPr lang="en-US" altLang="ko-KR" dirty="0"/>
              <a:t> </a:t>
            </a:r>
            <a:r>
              <a:rPr lang="en-US" altLang="ko-KR" dirty="0" smtClean="0"/>
              <a:t>into the </a:t>
            </a:r>
            <a:r>
              <a:rPr lang="en-US" altLang="ko-KR" dirty="0" err="1" smtClean="0"/>
              <a:t>buf</a:t>
            </a:r>
            <a:r>
              <a:rPr lang="en-US" altLang="ko-KR" dirty="0" smtClean="0"/>
              <a:t>, returns the number of bytes successfully read</a:t>
            </a:r>
          </a:p>
          <a:p>
            <a:pPr lvl="1"/>
            <a:r>
              <a:rPr lang="en-US" altLang="ko-KR" dirty="0" smtClean="0"/>
              <a:t>write(</a:t>
            </a:r>
            <a:r>
              <a:rPr lang="en-US" altLang="ko-KR" dirty="0" err="1" smtClean="0"/>
              <a:t>int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fd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const</a:t>
            </a:r>
            <a:r>
              <a:rPr lang="en-US" altLang="ko-KR" dirty="0" smtClean="0"/>
              <a:t> void *</a:t>
            </a:r>
            <a:r>
              <a:rPr lang="en-US" altLang="ko-KR" dirty="0" err="1" smtClean="0"/>
              <a:t>buf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size_t</a:t>
            </a:r>
            <a:r>
              <a:rPr lang="en-US" altLang="ko-KR" dirty="0" smtClean="0"/>
              <a:t> count)</a:t>
            </a:r>
            <a:endParaRPr lang="ko-KR" altLang="en-US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971600" y="2285992"/>
            <a:ext cx="6912768" cy="1575056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int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 res,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snd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buf_size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dirty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unsigned char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buf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[255];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	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dirty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res = read(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fd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buf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, 255);</a:t>
            </a: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1600" noProof="0" dirty="0">
                <a:latin typeface="굴림" pitchFamily="50" charset="-127"/>
                <a:ea typeface="굴림" pitchFamily="50" charset="-127"/>
              </a:rPr>
              <a:t>	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snd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 = write(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fd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buf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, </a:t>
            </a:r>
            <a:r>
              <a:rPr lang="en-US" altLang="ko-KR" sz="1600" dirty="0" err="1" smtClean="0">
                <a:latin typeface="굴림" pitchFamily="50" charset="-127"/>
                <a:ea typeface="굴림" pitchFamily="50" charset="-127"/>
              </a:rPr>
              <a:t>buf_size</a:t>
            </a:r>
            <a:r>
              <a:rPr lang="en-US" altLang="ko-KR" sz="1600" dirty="0" smtClean="0">
                <a:latin typeface="굴림" pitchFamily="50" charset="-127"/>
                <a:ea typeface="굴림" pitchFamily="50" charset="-127"/>
              </a:rPr>
              <a:t>);</a:t>
            </a:r>
            <a:endParaRPr kumimoji="0" lang="en-US" altLang="ko-KR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6698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PPP 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AHDLC frame Receiving procedure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en-US" altLang="ko-KR" dirty="0"/>
              <a:t>Some byte streams are arrived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en-US" altLang="ko-KR" dirty="0"/>
              <a:t>Assemble sequential bytes into a AHDLC PPP frame (between flag/delimiter 7Es)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en-US" altLang="ko-KR" dirty="0"/>
              <a:t>Check the CRC </a:t>
            </a:r>
            <a:r>
              <a:rPr lang="en-US" altLang="ko-KR" dirty="0" smtClean="0"/>
              <a:t>using CRC-16 mechanism</a:t>
            </a:r>
            <a:endParaRPr lang="en-US" altLang="ko-KR" dirty="0"/>
          </a:p>
          <a:p>
            <a:pPr marL="971550" lvl="1" indent="-514350">
              <a:buFont typeface="+mj-ea"/>
              <a:buAutoNum type="circleNumDbPlain"/>
            </a:pPr>
            <a:r>
              <a:rPr lang="en-US" altLang="ko-KR" dirty="0"/>
              <a:t>Remove escape codes</a:t>
            </a:r>
          </a:p>
          <a:p>
            <a:pPr marL="971550" lvl="1" indent="-514350">
              <a:buFont typeface="+mj-ea"/>
              <a:buAutoNum type="circleNumDbPlain"/>
            </a:pPr>
            <a:r>
              <a:rPr lang="en-US" altLang="ko-KR" dirty="0"/>
              <a:t>Check protocol field</a:t>
            </a:r>
          </a:p>
          <a:p>
            <a:pPr lvl="2"/>
            <a:r>
              <a:rPr lang="en-US" altLang="ko-KR" dirty="0"/>
              <a:t>LCP : LCP negotiation process</a:t>
            </a:r>
          </a:p>
          <a:p>
            <a:pPr lvl="2"/>
            <a:r>
              <a:rPr lang="en-US" altLang="ko-KR" dirty="0"/>
              <a:t>IPCP : IPCP negotiation process</a:t>
            </a:r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519442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 of AHDLC frame receiving procedure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ea"/>
              <a:buAutoNum type="circleNumDbPlain"/>
            </a:pPr>
            <a:r>
              <a:rPr lang="en-US" altLang="ko-KR" sz="2400" dirty="0" smtClean="0"/>
              <a:t>RCVD</a:t>
            </a:r>
            <a:r>
              <a:rPr lang="en-US" altLang="ko-KR" sz="2400" dirty="0"/>
              <a:t>: </a:t>
            </a:r>
            <a:r>
              <a:rPr lang="en-US" altLang="ko-KR" sz="2400" dirty="0" smtClean="0"/>
              <a:t>7e </a:t>
            </a:r>
            <a:r>
              <a:rPr lang="en-US" altLang="ko-KR" sz="2400" dirty="0" err="1"/>
              <a:t>ff</a:t>
            </a:r>
            <a:r>
              <a:rPr lang="en-US" altLang="ko-KR" sz="2400" dirty="0"/>
              <a:t> 7d 23 c0 21 7d 21 7d 21 7d 20 7d </a:t>
            </a:r>
            <a:r>
              <a:rPr lang="en-US" altLang="ko-KR" sz="2400" dirty="0" smtClean="0"/>
              <a:t>2e</a:t>
            </a:r>
          </a:p>
          <a:p>
            <a:pPr marL="0" indent="0">
              <a:buNone/>
            </a:pPr>
            <a:r>
              <a:rPr lang="en-US" altLang="ko-KR" sz="2400" dirty="0" smtClean="0"/>
              <a:t>    RCVD</a:t>
            </a:r>
            <a:r>
              <a:rPr lang="en-US" altLang="ko-KR" sz="2400" dirty="0"/>
              <a:t>: 7d 22 7d 26 7d 20 7d 20 7d 20 7d 20 7d 27 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    RCVD: 7d </a:t>
            </a:r>
            <a:r>
              <a:rPr lang="en-US" altLang="ko-KR" sz="2400" dirty="0"/>
              <a:t>22 7d 28 7d 22 70 34 </a:t>
            </a:r>
            <a:r>
              <a:rPr lang="en-US" altLang="ko-KR" sz="2400" dirty="0" smtClean="0"/>
              <a:t>7e </a:t>
            </a:r>
            <a:r>
              <a:rPr lang="en-US" altLang="ko-KR" sz="2400" dirty="0" err="1" smtClean="0"/>
              <a:t>ff</a:t>
            </a:r>
            <a:r>
              <a:rPr lang="en-US" altLang="ko-KR" sz="2400" dirty="0" smtClean="0"/>
              <a:t> 7d 23 c0 21</a:t>
            </a:r>
          </a:p>
          <a:p>
            <a:pPr marL="457200" indent="-457200">
              <a:buFont typeface="+mj-ea"/>
              <a:buAutoNum type="circleNumDbPlain" startAt="2"/>
            </a:pPr>
            <a:r>
              <a:rPr lang="en-US" altLang="ko-KR" sz="2400" dirty="0" smtClean="0"/>
              <a:t>7e </a:t>
            </a:r>
            <a:r>
              <a:rPr lang="en-US" altLang="ko-KR" sz="2400" dirty="0" err="1"/>
              <a:t>ff</a:t>
            </a:r>
            <a:r>
              <a:rPr lang="en-US" altLang="ko-KR" sz="2400" dirty="0"/>
              <a:t> 7d 23 c0 21 7d 21 7d 21 7d 20 7d </a:t>
            </a:r>
            <a:r>
              <a:rPr lang="en-US" altLang="ko-KR" sz="2400" dirty="0" smtClean="0"/>
              <a:t>2e 7d </a:t>
            </a:r>
            <a:r>
              <a:rPr lang="en-US" altLang="ko-KR" sz="2400" dirty="0"/>
              <a:t>22 7d 26 7d 20 7d 20 7d 20 7d 20 7d 27 </a:t>
            </a:r>
            <a:r>
              <a:rPr lang="en-US" altLang="ko-KR" sz="2400" dirty="0" smtClean="0"/>
              <a:t>7d </a:t>
            </a:r>
            <a:r>
              <a:rPr lang="en-US" altLang="ko-KR" sz="2400" dirty="0"/>
              <a:t>22 7d 28 7d 22 70 34 </a:t>
            </a:r>
            <a:r>
              <a:rPr lang="en-US" altLang="ko-KR" sz="2400" dirty="0" smtClean="0"/>
              <a:t>7e</a:t>
            </a:r>
          </a:p>
          <a:p>
            <a:pPr marL="457200" indent="-457200">
              <a:buFont typeface="+mj-ea"/>
              <a:buAutoNum type="circleNumDbPlain" startAt="2"/>
            </a:pPr>
            <a:r>
              <a:rPr lang="en-US" altLang="ko-KR" sz="2400" dirty="0" smtClean="0"/>
              <a:t>CRC check : 70 34 is good </a:t>
            </a:r>
            <a:r>
              <a:rPr lang="en-US" altLang="ko-KR" sz="2400" dirty="0" err="1" smtClean="0"/>
              <a:t>crc</a:t>
            </a:r>
            <a:endParaRPr lang="en-US" altLang="ko-KR" sz="2400" dirty="0" smtClean="0"/>
          </a:p>
          <a:p>
            <a:pPr marL="457200" indent="-457200">
              <a:buFont typeface="+mj-ea"/>
              <a:buAutoNum type="circleNumDbPlain" startAt="2"/>
            </a:pPr>
            <a:r>
              <a:rPr lang="en-US" altLang="ko-KR" sz="2400" dirty="0"/>
              <a:t>7e </a:t>
            </a:r>
            <a:r>
              <a:rPr lang="en-US" altLang="ko-KR" sz="2400" dirty="0" err="1"/>
              <a:t>ff</a:t>
            </a:r>
            <a:r>
              <a:rPr lang="en-US" altLang="ko-KR" sz="2400" dirty="0"/>
              <a:t> </a:t>
            </a:r>
            <a:r>
              <a:rPr lang="en-US" altLang="ko-KR" sz="2400" dirty="0" smtClean="0"/>
              <a:t>03 </a:t>
            </a:r>
            <a:r>
              <a:rPr lang="en-US" altLang="ko-KR" sz="2400" dirty="0"/>
              <a:t>c0 21 </a:t>
            </a:r>
            <a:r>
              <a:rPr lang="en-US" altLang="ko-KR" sz="2400" dirty="0" smtClean="0"/>
              <a:t>01 01 00 0e 02 06 00 00 00 00 07 02 08 02 </a:t>
            </a:r>
            <a:r>
              <a:rPr lang="en-US" altLang="ko-KR" sz="2400" dirty="0"/>
              <a:t>70 34 </a:t>
            </a:r>
            <a:r>
              <a:rPr lang="en-US" altLang="ko-KR" sz="2400" dirty="0" smtClean="0"/>
              <a:t>7e</a:t>
            </a:r>
          </a:p>
          <a:p>
            <a:pPr marL="457200" indent="-457200">
              <a:buFont typeface="+mj-ea"/>
              <a:buAutoNum type="circleNumDbPlain" startAt="2"/>
            </a:pPr>
            <a:r>
              <a:rPr lang="en-US" altLang="ko-KR" sz="2400" dirty="0" smtClean="0"/>
              <a:t>Protocol field : c0 21 -&gt; LCP procedure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3316606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PPP 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AHDLC frame </a:t>
            </a:r>
            <a:r>
              <a:rPr lang="en-US" altLang="ko-KR" dirty="0" smtClean="0"/>
              <a:t>sending procedure</a:t>
            </a:r>
          </a:p>
          <a:p>
            <a:pPr lvl="1"/>
            <a:r>
              <a:rPr lang="en-US" altLang="ko-KR" dirty="0" smtClean="0"/>
              <a:t>Get original data from upper protocols (LCP, IPCP)</a:t>
            </a:r>
          </a:p>
          <a:p>
            <a:pPr lvl="1"/>
            <a:r>
              <a:rPr lang="en-US" altLang="ko-KR" dirty="0" smtClean="0"/>
              <a:t>Convert original data to escape code if ACCM is on</a:t>
            </a:r>
          </a:p>
          <a:p>
            <a:pPr lvl="1"/>
            <a:r>
              <a:rPr lang="en-US" altLang="ko-KR" dirty="0" smtClean="0"/>
              <a:t>Append a CRC code</a:t>
            </a:r>
          </a:p>
          <a:p>
            <a:pPr lvl="2"/>
            <a:r>
              <a:rPr lang="en-US" altLang="ko-KR" dirty="0" smtClean="0"/>
              <a:t>Convert to escape code if ACCM is on</a:t>
            </a:r>
          </a:p>
          <a:p>
            <a:pPr lvl="1"/>
            <a:r>
              <a:rPr lang="en-US" altLang="ko-KR" dirty="0" smtClean="0"/>
              <a:t>Add flag/delimiter 7E to the frame</a:t>
            </a:r>
          </a:p>
        </p:txBody>
      </p:sp>
    </p:spTree>
    <p:extLst>
      <p:ext uri="{BB962C8B-B14F-4D97-AF65-F5344CB8AC3E}">
        <p14:creationId xmlns:p14="http://schemas.microsoft.com/office/powerpoint/2010/main" val="3030055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PPP 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LCP implementation</a:t>
            </a:r>
          </a:p>
          <a:p>
            <a:pPr lvl="1"/>
            <a:r>
              <a:rPr lang="en-US" altLang="ko-KR" dirty="0" smtClean="0"/>
              <a:t>Must implement a PPP state machine </a:t>
            </a:r>
          </a:p>
          <a:p>
            <a:pPr lvl="2"/>
            <a:r>
              <a:rPr lang="en-US" altLang="ko-KR" dirty="0" smtClean="0"/>
              <a:t>connection/termination transition must be covered</a:t>
            </a:r>
          </a:p>
          <a:p>
            <a:pPr lvl="1"/>
            <a:r>
              <a:rPr lang="en-US" altLang="ko-KR" dirty="0" smtClean="0"/>
              <a:t>LCP negotiation procedure follows transition of the PPP state machine</a:t>
            </a:r>
          </a:p>
          <a:p>
            <a:pPr lvl="1"/>
            <a:r>
              <a:rPr lang="en-US" altLang="ko-KR" dirty="0" smtClean="0"/>
              <a:t>LCP should be able to handle ACCM, </a:t>
            </a:r>
            <a:r>
              <a:rPr lang="en-US" altLang="ko-KR" dirty="0" err="1" smtClean="0"/>
              <a:t>pcomp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accomp</a:t>
            </a:r>
            <a:r>
              <a:rPr lang="en-US" altLang="ko-KR" dirty="0" smtClean="0"/>
              <a:t> options</a:t>
            </a:r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2901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PPP state machine</a:t>
            </a:r>
            <a:endParaRPr lang="ko-KR" altLang="en-US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390669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80957"/>
            <a:ext cx="3295539" cy="4694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835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PPP state machine</a:t>
            </a:r>
            <a:endParaRPr lang="ko-KR" altLang="en-US" dirty="0"/>
          </a:p>
        </p:txBody>
      </p:sp>
      <p:pic>
        <p:nvPicPr>
          <p:cNvPr id="1026" name="Picture 2" descr="\\psf\Home\Desktop\스크린샷 2013-04-09 오후 7.20.4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04864"/>
            <a:ext cx="510540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psf\Home\Desktop\스크린샷 2013-04-09 오후 7.21.1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771" y="2175098"/>
            <a:ext cx="3895725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603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Connection Establishment</a:t>
            </a:r>
            <a:endParaRPr lang="ko-KR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38" y="1700808"/>
            <a:ext cx="6791325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389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Homework #2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Implement PPP</a:t>
            </a:r>
          </a:p>
          <a:p>
            <a:pPr lvl="1"/>
            <a:r>
              <a:rPr lang="en-US" altLang="ko-KR" dirty="0" smtClean="0"/>
              <a:t>Implement a basic PPP protocol included LCP, IPCP and connect to the </a:t>
            </a:r>
            <a:r>
              <a:rPr lang="en-US" altLang="ko-KR" dirty="0" err="1" smtClean="0"/>
              <a:t>pppd</a:t>
            </a:r>
            <a:r>
              <a:rPr lang="en-US" altLang="ko-KR" dirty="0" smtClean="0"/>
              <a:t> program to complete PPP connection establishment and termination.</a:t>
            </a:r>
          </a:p>
          <a:p>
            <a:pPr lvl="1"/>
            <a:r>
              <a:rPr lang="en-US" altLang="ko-KR" dirty="0" smtClean="0"/>
              <a:t>Implementation components</a:t>
            </a:r>
          </a:p>
          <a:p>
            <a:pPr lvl="2"/>
            <a:r>
              <a:rPr lang="en-US" altLang="ko-KR" dirty="0" smtClean="0"/>
              <a:t>AHDLC PPP framing with CRC-16 and character escaping process</a:t>
            </a:r>
          </a:p>
          <a:p>
            <a:pPr lvl="2"/>
            <a:r>
              <a:rPr lang="en-US" altLang="ko-KR" dirty="0" smtClean="0"/>
              <a:t>LCP negotiations with PPP state machine (connection establishment/termination)</a:t>
            </a:r>
          </a:p>
          <a:p>
            <a:pPr lvl="2"/>
            <a:r>
              <a:rPr lang="en-US" altLang="ko-KR" dirty="0" smtClean="0"/>
              <a:t>IPCP negotiations</a:t>
            </a:r>
          </a:p>
          <a:p>
            <a:pPr lvl="2"/>
            <a:r>
              <a:rPr lang="en-US" altLang="ko-KR" dirty="0" smtClean="0"/>
              <a:t>Print hex codes of send/</a:t>
            </a:r>
            <a:r>
              <a:rPr lang="en-US" altLang="ko-KR" dirty="0" err="1" smtClean="0"/>
              <a:t>recv</a:t>
            </a:r>
            <a:r>
              <a:rPr lang="en-US" altLang="ko-KR" dirty="0" smtClean="0"/>
              <a:t> frame and analyze messages like debug of </a:t>
            </a:r>
            <a:r>
              <a:rPr lang="en-US" altLang="ko-KR" dirty="0" err="1" smtClean="0"/>
              <a:t>pppd</a:t>
            </a:r>
            <a:endParaRPr lang="en-US" altLang="ko-KR" dirty="0" smtClean="0"/>
          </a:p>
          <a:p>
            <a:pPr lvl="2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42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Homework #2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Test &amp; Result</a:t>
            </a:r>
          </a:p>
          <a:p>
            <a:pPr lvl="1"/>
            <a:r>
              <a:rPr lang="en-US" altLang="ko-KR" dirty="0" smtClean="0"/>
              <a:t>Connect your developed program to a </a:t>
            </a:r>
            <a:r>
              <a:rPr lang="en-US" altLang="ko-KR" dirty="0" err="1" smtClean="0"/>
              <a:t>pppd</a:t>
            </a:r>
            <a:r>
              <a:rPr lang="en-US" altLang="ko-KR" dirty="0" smtClean="0"/>
              <a:t> of virtual machine</a:t>
            </a:r>
          </a:p>
          <a:p>
            <a:pPr lvl="1"/>
            <a:r>
              <a:rPr lang="en-US" altLang="ko-KR" dirty="0" smtClean="0"/>
              <a:t>The program should be able to negotiate </a:t>
            </a:r>
            <a:r>
              <a:rPr lang="en-US" altLang="ko-KR" dirty="0" err="1" smtClean="0"/>
              <a:t>accomp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pcomp</a:t>
            </a:r>
            <a:r>
              <a:rPr lang="en-US" altLang="ko-KR" dirty="0" smtClean="0"/>
              <a:t> options.</a:t>
            </a:r>
          </a:p>
          <a:p>
            <a:r>
              <a:rPr lang="en-US" altLang="ko-KR" dirty="0" smtClean="0"/>
              <a:t>submission</a:t>
            </a:r>
          </a:p>
          <a:p>
            <a:pPr lvl="1"/>
            <a:r>
              <a:rPr lang="en-US" altLang="ko-KR" dirty="0" smtClean="0"/>
              <a:t>Result screenshot</a:t>
            </a:r>
          </a:p>
          <a:p>
            <a:pPr lvl="2"/>
            <a:r>
              <a:rPr lang="en-US" altLang="ko-KR" dirty="0" smtClean="0"/>
              <a:t>Execution results : both of </a:t>
            </a:r>
            <a:r>
              <a:rPr lang="en-US" altLang="ko-KR" dirty="0" err="1" smtClean="0"/>
              <a:t>pppd</a:t>
            </a:r>
            <a:r>
              <a:rPr lang="en-US" altLang="ko-KR" dirty="0" smtClean="0"/>
              <a:t> and your program results</a:t>
            </a:r>
          </a:p>
          <a:p>
            <a:pPr lvl="2"/>
            <a:r>
              <a:rPr lang="en-US" altLang="ko-KR" dirty="0" smtClean="0"/>
              <a:t>Show  hex codes, message exchanges, analysis of messages</a:t>
            </a:r>
          </a:p>
          <a:p>
            <a:pPr lvl="1"/>
            <a:r>
              <a:rPr lang="en-US" altLang="ko-KR" dirty="0" smtClean="0"/>
              <a:t>Report</a:t>
            </a:r>
          </a:p>
          <a:p>
            <a:pPr lvl="2"/>
            <a:r>
              <a:rPr lang="en-US" altLang="ko-KR" dirty="0" smtClean="0"/>
              <a:t>Explain your program</a:t>
            </a:r>
            <a:r>
              <a:rPr lang="ko-KR" altLang="en-US" dirty="0"/>
              <a:t> </a:t>
            </a:r>
            <a:r>
              <a:rPr lang="en-US" altLang="ko-KR" dirty="0" smtClean="0"/>
              <a:t>: what components is implemented, especial points(functions, algorithms, codes, and so on)</a:t>
            </a:r>
          </a:p>
        </p:txBody>
      </p:sp>
    </p:spTree>
    <p:extLst>
      <p:ext uri="{BB962C8B-B14F-4D97-AF65-F5344CB8AC3E}">
        <p14:creationId xmlns:p14="http://schemas.microsoft.com/office/powerpoint/2010/main" val="1715196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References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RFC 1661, RFC 1662, RFC 1332</a:t>
            </a:r>
          </a:p>
          <a:p>
            <a:r>
              <a:rPr lang="en-US" altLang="ko-KR" dirty="0" smtClean="0"/>
              <a:t>James Carlson, “PPP Design, Implementation, and Debugging 2</a:t>
            </a:r>
            <a:r>
              <a:rPr lang="en-US" altLang="ko-KR" baseline="30000" dirty="0" smtClean="0"/>
              <a:t>nd</a:t>
            </a:r>
            <a:r>
              <a:rPr lang="en-US" altLang="ko-KR" dirty="0" smtClean="0"/>
              <a:t> edition,” Addison-Wesley, July 2000.</a:t>
            </a:r>
          </a:p>
          <a:p>
            <a:r>
              <a:rPr lang="en-US" altLang="ko-KR" dirty="0"/>
              <a:t>http://www.tldp.org/HOWTO/Serial-Programming-HOWTO/</a:t>
            </a: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2673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2663</TotalTime>
  <Words>582</Words>
  <Application>Microsoft Office PowerPoint</Application>
  <PresentationFormat>화면 슬라이드 쇼(4:3)</PresentationFormat>
  <Paragraphs>109</Paragraphs>
  <Slides>15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PPP Implementation &amp; Serial Communication</vt:lpstr>
      <vt:lpstr>Serial Communication</vt:lpstr>
      <vt:lpstr>Serial Communication</vt:lpstr>
      <vt:lpstr>Serial Communication</vt:lpstr>
      <vt:lpstr>Serial Communication</vt:lpstr>
      <vt:lpstr>PPP Implementation</vt:lpstr>
      <vt:lpstr>Example of AHDLC frame receiving procedure</vt:lpstr>
      <vt:lpstr>PPP Implementation</vt:lpstr>
      <vt:lpstr>PPP Implementation</vt:lpstr>
      <vt:lpstr>PPP state machine</vt:lpstr>
      <vt:lpstr>PPP state machine</vt:lpstr>
      <vt:lpstr>Connection Establishment</vt:lpstr>
      <vt:lpstr>Homework #2</vt:lpstr>
      <vt:lpstr>Homework #2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hoon</dc:creator>
  <cp:lastModifiedBy>geniiwoo</cp:lastModifiedBy>
  <cp:revision>81</cp:revision>
  <dcterms:created xsi:type="dcterms:W3CDTF">2013-03-14T08:43:23Z</dcterms:created>
  <dcterms:modified xsi:type="dcterms:W3CDTF">2013-04-11T06:21:37Z</dcterms:modified>
</cp:coreProperties>
</file>