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8"/>
  </p:notesMasterIdLst>
  <p:sldIdLst>
    <p:sldId id="291" r:id="rId2"/>
    <p:sldId id="304" r:id="rId3"/>
    <p:sldId id="335" r:id="rId4"/>
    <p:sldId id="305" r:id="rId5"/>
    <p:sldId id="306" r:id="rId6"/>
    <p:sldId id="315" r:id="rId7"/>
    <p:sldId id="307" r:id="rId8"/>
    <p:sldId id="312" r:id="rId9"/>
    <p:sldId id="313" r:id="rId10"/>
    <p:sldId id="316" r:id="rId11"/>
    <p:sldId id="329" r:id="rId12"/>
    <p:sldId id="308" r:id="rId13"/>
    <p:sldId id="317" r:id="rId14"/>
    <p:sldId id="318" r:id="rId15"/>
    <p:sldId id="330" r:id="rId16"/>
    <p:sldId id="320" r:id="rId17"/>
    <p:sldId id="322" r:id="rId18"/>
    <p:sldId id="325" r:id="rId19"/>
    <p:sldId id="323" r:id="rId20"/>
    <p:sldId id="327" r:id="rId21"/>
    <p:sldId id="324" r:id="rId22"/>
    <p:sldId id="331" r:id="rId23"/>
    <p:sldId id="333" r:id="rId24"/>
    <p:sldId id="336" r:id="rId25"/>
    <p:sldId id="337" r:id="rId26"/>
    <p:sldId id="334" r:id="rId27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8D9"/>
    <a:srgbClr val="F7F7F7"/>
    <a:srgbClr val="797DE8"/>
    <a:srgbClr val="AD8BE1"/>
    <a:srgbClr val="E29FBE"/>
    <a:srgbClr val="FC9598"/>
    <a:srgbClr val="AFD7D9"/>
    <a:srgbClr val="D8C9C6"/>
    <a:srgbClr val="F8ADA8"/>
    <a:srgbClr val="FD76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62738" autoAdjust="0"/>
  </p:normalViewPr>
  <p:slideViewPr>
    <p:cSldViewPr snapToGrid="0" showGuides="1">
      <p:cViewPr varScale="1">
        <p:scale>
          <a:sx n="88" d="100"/>
          <a:sy n="88" d="100"/>
        </p:scale>
        <p:origin x="114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AB4A8A-9F56-41E8-9AF6-56C42E11A0E7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14716E2A-EDE9-4636-B45D-BD360868DEC6}">
      <dgm:prSet phldrT="[텍스트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latinLnBrk="1"/>
          <a:r>
            <a:rPr lang="en-US" altLang="ko-KR" sz="2400">
              <a:latin typeface="나눔스퀘어" panose="020B0600000101010101" pitchFamily="50" charset="-127"/>
              <a:ea typeface="나눔스퀘어" panose="020B0600000101010101" pitchFamily="50" charset="-127"/>
            </a:rPr>
            <a:t>IPsec</a:t>
          </a:r>
        </a:p>
      </dgm:t>
    </dgm:pt>
    <dgm:pt modelId="{EDFDBE81-CF09-4F57-A2A7-ED64E5495169}" type="parTrans" cxnId="{7A773690-C9C3-4957-97CE-539040D2FA0B}">
      <dgm:prSet/>
      <dgm:spPr/>
      <dgm:t>
        <a:bodyPr/>
        <a:lstStyle/>
        <a:p>
          <a:pPr latinLnBrk="1"/>
          <a:endParaRPr lang="ko-KR" altLang="en-US"/>
        </a:p>
      </dgm:t>
    </dgm:pt>
    <dgm:pt modelId="{174AFD15-C0B0-406A-A3F5-45B4B3B6731F}" type="sibTrans" cxnId="{7A773690-C9C3-4957-97CE-539040D2FA0B}">
      <dgm:prSet/>
      <dgm:spPr/>
      <dgm:t>
        <a:bodyPr/>
        <a:lstStyle/>
        <a:p>
          <a:pPr latinLnBrk="1"/>
          <a:endParaRPr lang="ko-KR" altLang="en-US"/>
        </a:p>
      </dgm:t>
    </dgm:pt>
    <dgm:pt modelId="{27950EB1-A89D-4A08-9851-BE14DA090DD9}">
      <dgm:prSet phldrT="[텍스트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1">
            <a:lumMod val="40000"/>
            <a:lumOff val="60000"/>
            <a:alpha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pPr latinLnBrk="1"/>
          <a:r>
            <a:rPr lang="en-US" altLang="ko-KR" sz="240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rPr>
            <a:t>AH</a:t>
          </a:r>
          <a:br>
            <a:rPr lang="en-US" altLang="ko-KR" sz="360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rPr>
          </a:br>
          <a:r>
            <a:rPr lang="en-US" altLang="ko-KR" sz="180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rPr>
            <a:t>Authentication Header</a:t>
          </a:r>
        </a:p>
      </dgm:t>
    </dgm:pt>
    <dgm:pt modelId="{979EA62E-DA16-4FDC-B534-3026CE71976D}" type="parTrans" cxnId="{43C83E9A-A1E6-45C0-A32D-B282DBF95B7E}">
      <dgm:prSet/>
      <dgm:spPr>
        <a:ln>
          <a:solidFill>
            <a:schemeClr val="tx1"/>
          </a:solidFill>
        </a:ln>
      </dgm:spPr>
      <dgm:t>
        <a:bodyPr/>
        <a:lstStyle/>
        <a:p>
          <a:pPr latinLnBrk="1"/>
          <a:endParaRPr lang="ko-KR" altLang="en-US"/>
        </a:p>
      </dgm:t>
    </dgm:pt>
    <dgm:pt modelId="{3384906F-1075-466E-987E-A7C6A207ADC4}" type="sibTrans" cxnId="{43C83E9A-A1E6-45C0-A32D-B282DBF95B7E}">
      <dgm:prSet/>
      <dgm:spPr/>
      <dgm:t>
        <a:bodyPr/>
        <a:lstStyle/>
        <a:p>
          <a:pPr latinLnBrk="1"/>
          <a:endParaRPr lang="ko-KR" altLang="en-US"/>
        </a:p>
      </dgm:t>
    </dgm:pt>
    <dgm:pt modelId="{E6FC0AD1-B1B3-40F8-9650-F886589F2ED8}">
      <dgm:prSet phldrT="[텍스트]" custT="1"/>
      <dgm:spPr>
        <a:solidFill>
          <a:schemeClr val="accent1">
            <a:lumMod val="20000"/>
            <a:lumOff val="80000"/>
          </a:schemeClr>
        </a:solidFill>
        <a:ln>
          <a:solidFill>
            <a:schemeClr val="tx1"/>
          </a:solidFill>
        </a:ln>
      </dgm:spPr>
      <dgm:t>
        <a:bodyPr/>
        <a:lstStyle/>
        <a:p>
          <a:pPr latinLnBrk="1"/>
          <a:r>
            <a:rPr lang="en-US" altLang="ko-KR" sz="24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rPr>
            <a:t>ESP</a:t>
          </a:r>
          <a:br>
            <a:rPr lang="en-US" altLang="ko-KR" sz="18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rPr>
          </a:br>
          <a:r>
            <a:rPr lang="en-US" altLang="ko-KR" sz="18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rPr>
            <a:t>Encapsulating Security Payload</a:t>
          </a:r>
          <a:endParaRPr lang="ko-KR" altLang="en-US" sz="1800" dirty="0">
            <a:solidFill>
              <a:schemeClr val="tx1"/>
            </a:solidFill>
            <a:latin typeface="나눔스퀘어" panose="020B0600000101010101" pitchFamily="50" charset="-127"/>
            <a:ea typeface="나눔스퀘어" panose="020B0600000101010101" pitchFamily="50" charset="-127"/>
          </a:endParaRPr>
        </a:p>
      </dgm:t>
    </dgm:pt>
    <dgm:pt modelId="{A66EEECA-7960-4889-8116-5DC1BEFEFCD6}" type="parTrans" cxnId="{D24E527D-16FE-4DD2-8D8A-25C520887DB9}">
      <dgm:prSet/>
      <dgm:spPr>
        <a:ln>
          <a:solidFill>
            <a:schemeClr val="tx1"/>
          </a:solidFill>
        </a:ln>
      </dgm:spPr>
      <dgm:t>
        <a:bodyPr/>
        <a:lstStyle/>
        <a:p>
          <a:pPr latinLnBrk="1"/>
          <a:endParaRPr lang="ko-KR" altLang="en-US"/>
        </a:p>
      </dgm:t>
    </dgm:pt>
    <dgm:pt modelId="{E4132AC2-E32D-4A17-9072-581273BF3ABF}" type="sibTrans" cxnId="{D24E527D-16FE-4DD2-8D8A-25C520887DB9}">
      <dgm:prSet/>
      <dgm:spPr/>
      <dgm:t>
        <a:bodyPr/>
        <a:lstStyle/>
        <a:p>
          <a:pPr latinLnBrk="1"/>
          <a:endParaRPr lang="ko-KR" altLang="en-US"/>
        </a:p>
      </dgm:t>
    </dgm:pt>
    <dgm:pt modelId="{EB3E63B6-77E3-4141-B95E-1DD889B0292D}">
      <dgm:prSet phldrT="[텍스트]" custT="1"/>
      <dgm:spPr>
        <a:solidFill>
          <a:schemeClr val="accent1">
            <a:lumMod val="60000"/>
            <a:lumOff val="40000"/>
          </a:schemeClr>
        </a:solidFill>
        <a:ln>
          <a:solidFill>
            <a:schemeClr val="tx1"/>
          </a:solidFill>
        </a:ln>
      </dgm:spPr>
      <dgm:t>
        <a:bodyPr/>
        <a:lstStyle/>
        <a:p>
          <a:pPr latinLnBrk="1"/>
          <a:r>
            <a:rPr lang="en-US" altLang="ko-KR" sz="240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rPr>
            <a:t>IKE</a:t>
          </a:r>
          <a:br>
            <a:rPr lang="en-US" altLang="ko-KR" sz="360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rPr>
          </a:br>
          <a:r>
            <a:rPr lang="en-US" altLang="ko-KR" sz="180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rPr>
            <a:t>Internet Key Exchange</a:t>
          </a:r>
          <a:endParaRPr lang="ko-KR" altLang="en-US" sz="1800">
            <a:solidFill>
              <a:schemeClr val="tx1"/>
            </a:solidFill>
            <a:latin typeface="나눔스퀘어" panose="020B0600000101010101" pitchFamily="50" charset="-127"/>
            <a:ea typeface="나눔스퀘어" panose="020B0600000101010101" pitchFamily="50" charset="-127"/>
          </a:endParaRPr>
        </a:p>
      </dgm:t>
    </dgm:pt>
    <dgm:pt modelId="{CAA58B6A-DB68-4A56-A75C-1C2C78A6D349}" type="parTrans" cxnId="{8BC050CD-B708-47F5-BBBC-9F0E204EE561}">
      <dgm:prSet/>
      <dgm:spPr>
        <a:ln>
          <a:solidFill>
            <a:schemeClr val="tx1"/>
          </a:solidFill>
        </a:ln>
      </dgm:spPr>
      <dgm:t>
        <a:bodyPr/>
        <a:lstStyle/>
        <a:p>
          <a:pPr latinLnBrk="1"/>
          <a:endParaRPr lang="ko-KR" altLang="en-US"/>
        </a:p>
      </dgm:t>
    </dgm:pt>
    <dgm:pt modelId="{39E2880E-A52C-4273-B000-096B070FB7AB}" type="sibTrans" cxnId="{8BC050CD-B708-47F5-BBBC-9F0E204EE561}">
      <dgm:prSet/>
      <dgm:spPr/>
      <dgm:t>
        <a:bodyPr/>
        <a:lstStyle/>
        <a:p>
          <a:pPr latinLnBrk="1"/>
          <a:endParaRPr lang="ko-KR" altLang="en-US"/>
        </a:p>
      </dgm:t>
    </dgm:pt>
    <dgm:pt modelId="{32795306-A0DD-429E-BD68-F549F924DEE6}" type="pres">
      <dgm:prSet presAssocID="{D3AB4A8A-9F56-41E8-9AF6-56C42E11A0E7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30A34948-E74C-4BC3-95D5-002A5774E41A}" type="pres">
      <dgm:prSet presAssocID="{14716E2A-EDE9-4636-B45D-BD360868DEC6}" presName="root1" presStyleCnt="0"/>
      <dgm:spPr/>
    </dgm:pt>
    <dgm:pt modelId="{FA8FD6BF-C6DA-4CCA-9FF9-6E971B3EE523}" type="pres">
      <dgm:prSet presAssocID="{14716E2A-EDE9-4636-B45D-BD360868DEC6}" presName="LevelOneTextNode" presStyleLbl="node0" presStyleIdx="0" presStyleCnt="1" custAng="5400000" custScaleX="95986" custScaleY="37225" custLinFactNeighborX="-81290" custLinFactNeighborY="1">
        <dgm:presLayoutVars>
          <dgm:chPref val="3"/>
        </dgm:presLayoutVars>
      </dgm:prSet>
      <dgm:spPr/>
    </dgm:pt>
    <dgm:pt modelId="{52C491C7-A53F-45EE-84EE-D23C16BD1629}" type="pres">
      <dgm:prSet presAssocID="{14716E2A-EDE9-4636-B45D-BD360868DEC6}" presName="level2hierChild" presStyleCnt="0"/>
      <dgm:spPr/>
    </dgm:pt>
    <dgm:pt modelId="{9091141F-04E1-4295-A343-D0B07B79A0EE}" type="pres">
      <dgm:prSet presAssocID="{979EA62E-DA16-4FDC-B534-3026CE71976D}" presName="conn2-1" presStyleLbl="parChTrans1D2" presStyleIdx="0" presStyleCnt="3"/>
      <dgm:spPr/>
    </dgm:pt>
    <dgm:pt modelId="{EEAC19A0-9190-4E63-8BC4-896D05517848}" type="pres">
      <dgm:prSet presAssocID="{979EA62E-DA16-4FDC-B534-3026CE71976D}" presName="connTx" presStyleLbl="parChTrans1D2" presStyleIdx="0" presStyleCnt="3"/>
      <dgm:spPr/>
    </dgm:pt>
    <dgm:pt modelId="{7E6DB77F-1143-41FC-8761-40AC5E995B90}" type="pres">
      <dgm:prSet presAssocID="{27950EB1-A89D-4A08-9851-BE14DA090DD9}" presName="root2" presStyleCnt="0"/>
      <dgm:spPr/>
    </dgm:pt>
    <dgm:pt modelId="{45F6C5F7-AC03-4EA1-B927-BAE42EFF5FB9}" type="pres">
      <dgm:prSet presAssocID="{27950EB1-A89D-4A08-9851-BE14DA090DD9}" presName="LevelTwoTextNode" presStyleLbl="node2" presStyleIdx="0" presStyleCnt="3" custScaleX="94758" custLinFactNeighborX="645" custLinFactNeighborY="-71039">
        <dgm:presLayoutVars>
          <dgm:chPref val="3"/>
        </dgm:presLayoutVars>
      </dgm:prSet>
      <dgm:spPr/>
    </dgm:pt>
    <dgm:pt modelId="{B5C1FAC5-7CC9-4541-AAD7-A50BF4858CC2}" type="pres">
      <dgm:prSet presAssocID="{27950EB1-A89D-4A08-9851-BE14DA090DD9}" presName="level3hierChild" presStyleCnt="0"/>
      <dgm:spPr/>
    </dgm:pt>
    <dgm:pt modelId="{04469031-CD41-4B37-A43B-AEE439D6EDC5}" type="pres">
      <dgm:prSet presAssocID="{A66EEECA-7960-4889-8116-5DC1BEFEFCD6}" presName="conn2-1" presStyleLbl="parChTrans1D2" presStyleIdx="1" presStyleCnt="3"/>
      <dgm:spPr/>
    </dgm:pt>
    <dgm:pt modelId="{608643F6-BAB1-4FD7-8867-F5D116452614}" type="pres">
      <dgm:prSet presAssocID="{A66EEECA-7960-4889-8116-5DC1BEFEFCD6}" presName="connTx" presStyleLbl="parChTrans1D2" presStyleIdx="1" presStyleCnt="3"/>
      <dgm:spPr/>
    </dgm:pt>
    <dgm:pt modelId="{BA7C8B78-B854-4FB4-9207-9AF33667670F}" type="pres">
      <dgm:prSet presAssocID="{E6FC0AD1-B1B3-40F8-9650-F886589F2ED8}" presName="root2" presStyleCnt="0"/>
      <dgm:spPr/>
    </dgm:pt>
    <dgm:pt modelId="{8AE3701F-6404-439C-841D-7E6090230DE3}" type="pres">
      <dgm:prSet presAssocID="{E6FC0AD1-B1B3-40F8-9650-F886589F2ED8}" presName="LevelTwoTextNode" presStyleLbl="node2" presStyleIdx="1" presStyleCnt="3" custScaleX="96776" custScaleY="116261">
        <dgm:presLayoutVars>
          <dgm:chPref val="3"/>
        </dgm:presLayoutVars>
      </dgm:prSet>
      <dgm:spPr/>
    </dgm:pt>
    <dgm:pt modelId="{78FD922B-61B3-46C0-ABF1-DF88FDB279FA}" type="pres">
      <dgm:prSet presAssocID="{E6FC0AD1-B1B3-40F8-9650-F886589F2ED8}" presName="level3hierChild" presStyleCnt="0"/>
      <dgm:spPr/>
    </dgm:pt>
    <dgm:pt modelId="{644A5984-EE3D-446E-AE80-01E9FE305437}" type="pres">
      <dgm:prSet presAssocID="{CAA58B6A-DB68-4A56-A75C-1C2C78A6D349}" presName="conn2-1" presStyleLbl="parChTrans1D2" presStyleIdx="2" presStyleCnt="3"/>
      <dgm:spPr/>
    </dgm:pt>
    <dgm:pt modelId="{79AAC4A5-C3EF-4609-8565-F4677DFA4D62}" type="pres">
      <dgm:prSet presAssocID="{CAA58B6A-DB68-4A56-A75C-1C2C78A6D349}" presName="connTx" presStyleLbl="parChTrans1D2" presStyleIdx="2" presStyleCnt="3"/>
      <dgm:spPr/>
    </dgm:pt>
    <dgm:pt modelId="{D1475C9C-396E-4709-942F-9FC15B04DC34}" type="pres">
      <dgm:prSet presAssocID="{EB3E63B6-77E3-4141-B95E-1DD889B0292D}" presName="root2" presStyleCnt="0"/>
      <dgm:spPr/>
    </dgm:pt>
    <dgm:pt modelId="{99BA6953-3AED-4537-8707-B4A3560D7D6C}" type="pres">
      <dgm:prSet presAssocID="{EB3E63B6-77E3-4141-B95E-1DD889B0292D}" presName="LevelTwoTextNode" presStyleLbl="node2" presStyleIdx="2" presStyleCnt="3" custScaleX="97187" custLinFactNeighborX="720" custLinFactNeighborY="70841">
        <dgm:presLayoutVars>
          <dgm:chPref val="3"/>
        </dgm:presLayoutVars>
      </dgm:prSet>
      <dgm:spPr/>
    </dgm:pt>
    <dgm:pt modelId="{363B9EFE-8640-436F-A70A-8BE90C2F3A56}" type="pres">
      <dgm:prSet presAssocID="{EB3E63B6-77E3-4141-B95E-1DD889B0292D}" presName="level3hierChild" presStyleCnt="0"/>
      <dgm:spPr/>
    </dgm:pt>
  </dgm:ptLst>
  <dgm:cxnLst>
    <dgm:cxn modelId="{F2760102-8211-43B2-BAB7-3D89C2C09F47}" type="presOf" srcId="{D3AB4A8A-9F56-41E8-9AF6-56C42E11A0E7}" destId="{32795306-A0DD-429E-BD68-F549F924DEE6}" srcOrd="0" destOrd="0" presId="urn:microsoft.com/office/officeart/2008/layout/HorizontalMultiLevelHierarchy"/>
    <dgm:cxn modelId="{FC3F7507-96DE-43A7-8B6C-4230CCD03424}" type="presOf" srcId="{E6FC0AD1-B1B3-40F8-9650-F886589F2ED8}" destId="{8AE3701F-6404-439C-841D-7E6090230DE3}" srcOrd="0" destOrd="0" presId="urn:microsoft.com/office/officeart/2008/layout/HorizontalMultiLevelHierarchy"/>
    <dgm:cxn modelId="{D0739019-6556-486E-9D39-C1C3AD581299}" type="presOf" srcId="{CAA58B6A-DB68-4A56-A75C-1C2C78A6D349}" destId="{79AAC4A5-C3EF-4609-8565-F4677DFA4D62}" srcOrd="1" destOrd="0" presId="urn:microsoft.com/office/officeart/2008/layout/HorizontalMultiLevelHierarchy"/>
    <dgm:cxn modelId="{B8388F30-EBB5-411B-9DCD-97BBBD85E46B}" type="presOf" srcId="{CAA58B6A-DB68-4A56-A75C-1C2C78A6D349}" destId="{644A5984-EE3D-446E-AE80-01E9FE305437}" srcOrd="0" destOrd="0" presId="urn:microsoft.com/office/officeart/2008/layout/HorizontalMultiLevelHierarchy"/>
    <dgm:cxn modelId="{9336A851-D556-4FBF-92C1-3D87D6885C38}" type="presOf" srcId="{979EA62E-DA16-4FDC-B534-3026CE71976D}" destId="{9091141F-04E1-4295-A343-D0B07B79A0EE}" srcOrd="0" destOrd="0" presId="urn:microsoft.com/office/officeart/2008/layout/HorizontalMultiLevelHierarchy"/>
    <dgm:cxn modelId="{D24E527D-16FE-4DD2-8D8A-25C520887DB9}" srcId="{14716E2A-EDE9-4636-B45D-BD360868DEC6}" destId="{E6FC0AD1-B1B3-40F8-9650-F886589F2ED8}" srcOrd="1" destOrd="0" parTransId="{A66EEECA-7960-4889-8116-5DC1BEFEFCD6}" sibTransId="{E4132AC2-E32D-4A17-9072-581273BF3ABF}"/>
    <dgm:cxn modelId="{0072CC81-301C-4A3E-BC61-24C25D9F0ABA}" type="presOf" srcId="{27950EB1-A89D-4A08-9851-BE14DA090DD9}" destId="{45F6C5F7-AC03-4EA1-B927-BAE42EFF5FB9}" srcOrd="0" destOrd="0" presId="urn:microsoft.com/office/officeart/2008/layout/HorizontalMultiLevelHierarchy"/>
    <dgm:cxn modelId="{7A773690-C9C3-4957-97CE-539040D2FA0B}" srcId="{D3AB4A8A-9F56-41E8-9AF6-56C42E11A0E7}" destId="{14716E2A-EDE9-4636-B45D-BD360868DEC6}" srcOrd="0" destOrd="0" parTransId="{EDFDBE81-CF09-4F57-A2A7-ED64E5495169}" sibTransId="{174AFD15-C0B0-406A-A3F5-45B4B3B6731F}"/>
    <dgm:cxn modelId="{43C83E9A-A1E6-45C0-A32D-B282DBF95B7E}" srcId="{14716E2A-EDE9-4636-B45D-BD360868DEC6}" destId="{27950EB1-A89D-4A08-9851-BE14DA090DD9}" srcOrd="0" destOrd="0" parTransId="{979EA62E-DA16-4FDC-B534-3026CE71976D}" sibTransId="{3384906F-1075-466E-987E-A7C6A207ADC4}"/>
    <dgm:cxn modelId="{0E879CCC-8827-4A59-A7BC-AFBABAAF062D}" type="presOf" srcId="{A66EEECA-7960-4889-8116-5DC1BEFEFCD6}" destId="{04469031-CD41-4B37-A43B-AEE439D6EDC5}" srcOrd="0" destOrd="0" presId="urn:microsoft.com/office/officeart/2008/layout/HorizontalMultiLevelHierarchy"/>
    <dgm:cxn modelId="{8BC050CD-B708-47F5-BBBC-9F0E204EE561}" srcId="{14716E2A-EDE9-4636-B45D-BD360868DEC6}" destId="{EB3E63B6-77E3-4141-B95E-1DD889B0292D}" srcOrd="2" destOrd="0" parTransId="{CAA58B6A-DB68-4A56-A75C-1C2C78A6D349}" sibTransId="{39E2880E-A52C-4273-B000-096B070FB7AB}"/>
    <dgm:cxn modelId="{97DCFBCF-F644-4BF1-8ADE-17C6871565A3}" type="presOf" srcId="{979EA62E-DA16-4FDC-B534-3026CE71976D}" destId="{EEAC19A0-9190-4E63-8BC4-896D05517848}" srcOrd="1" destOrd="0" presId="urn:microsoft.com/office/officeart/2008/layout/HorizontalMultiLevelHierarchy"/>
    <dgm:cxn modelId="{745DA6D9-DDAF-4C34-BDF7-18EDD52BEC3F}" type="presOf" srcId="{EB3E63B6-77E3-4141-B95E-1DD889B0292D}" destId="{99BA6953-3AED-4537-8707-B4A3560D7D6C}" srcOrd="0" destOrd="0" presId="urn:microsoft.com/office/officeart/2008/layout/HorizontalMultiLevelHierarchy"/>
    <dgm:cxn modelId="{6714BADB-89E6-4AC7-BBC9-3348F4006536}" type="presOf" srcId="{A66EEECA-7960-4889-8116-5DC1BEFEFCD6}" destId="{608643F6-BAB1-4FD7-8867-F5D116452614}" srcOrd="1" destOrd="0" presId="urn:microsoft.com/office/officeart/2008/layout/HorizontalMultiLevelHierarchy"/>
    <dgm:cxn modelId="{9125C3F2-1350-4405-B828-E77103F69801}" type="presOf" srcId="{14716E2A-EDE9-4636-B45D-BD360868DEC6}" destId="{FA8FD6BF-C6DA-4CCA-9FF9-6E971B3EE523}" srcOrd="0" destOrd="0" presId="urn:microsoft.com/office/officeart/2008/layout/HorizontalMultiLevelHierarchy"/>
    <dgm:cxn modelId="{6C66EF39-297D-4E1C-ABF8-91F905918A1E}" type="presParOf" srcId="{32795306-A0DD-429E-BD68-F549F924DEE6}" destId="{30A34948-E74C-4BC3-95D5-002A5774E41A}" srcOrd="0" destOrd="0" presId="urn:microsoft.com/office/officeart/2008/layout/HorizontalMultiLevelHierarchy"/>
    <dgm:cxn modelId="{2B973B5A-300D-417A-ACD2-F408028633DF}" type="presParOf" srcId="{30A34948-E74C-4BC3-95D5-002A5774E41A}" destId="{FA8FD6BF-C6DA-4CCA-9FF9-6E971B3EE523}" srcOrd="0" destOrd="0" presId="urn:microsoft.com/office/officeart/2008/layout/HorizontalMultiLevelHierarchy"/>
    <dgm:cxn modelId="{F918F4D3-8CD3-4039-BDF7-32773B4FEC66}" type="presParOf" srcId="{30A34948-E74C-4BC3-95D5-002A5774E41A}" destId="{52C491C7-A53F-45EE-84EE-D23C16BD1629}" srcOrd="1" destOrd="0" presId="urn:microsoft.com/office/officeart/2008/layout/HorizontalMultiLevelHierarchy"/>
    <dgm:cxn modelId="{81BDEFA7-D4DF-4774-B50E-BF20E2324A4C}" type="presParOf" srcId="{52C491C7-A53F-45EE-84EE-D23C16BD1629}" destId="{9091141F-04E1-4295-A343-D0B07B79A0EE}" srcOrd="0" destOrd="0" presId="urn:microsoft.com/office/officeart/2008/layout/HorizontalMultiLevelHierarchy"/>
    <dgm:cxn modelId="{9AFE33C4-3AA5-4204-A7AA-05197698C54E}" type="presParOf" srcId="{9091141F-04E1-4295-A343-D0B07B79A0EE}" destId="{EEAC19A0-9190-4E63-8BC4-896D05517848}" srcOrd="0" destOrd="0" presId="urn:microsoft.com/office/officeart/2008/layout/HorizontalMultiLevelHierarchy"/>
    <dgm:cxn modelId="{EAB20E37-CFD4-4F80-B99A-CB4D22026EB4}" type="presParOf" srcId="{52C491C7-A53F-45EE-84EE-D23C16BD1629}" destId="{7E6DB77F-1143-41FC-8761-40AC5E995B90}" srcOrd="1" destOrd="0" presId="urn:microsoft.com/office/officeart/2008/layout/HorizontalMultiLevelHierarchy"/>
    <dgm:cxn modelId="{9B7FAE9D-D49B-4864-8439-A4197002382A}" type="presParOf" srcId="{7E6DB77F-1143-41FC-8761-40AC5E995B90}" destId="{45F6C5F7-AC03-4EA1-B927-BAE42EFF5FB9}" srcOrd="0" destOrd="0" presId="urn:microsoft.com/office/officeart/2008/layout/HorizontalMultiLevelHierarchy"/>
    <dgm:cxn modelId="{0193BC72-60EA-4488-942E-7672049D1A7C}" type="presParOf" srcId="{7E6DB77F-1143-41FC-8761-40AC5E995B90}" destId="{B5C1FAC5-7CC9-4541-AAD7-A50BF4858CC2}" srcOrd="1" destOrd="0" presId="urn:microsoft.com/office/officeart/2008/layout/HorizontalMultiLevelHierarchy"/>
    <dgm:cxn modelId="{74C94908-A89E-43E5-8D28-CE80858AB79B}" type="presParOf" srcId="{52C491C7-A53F-45EE-84EE-D23C16BD1629}" destId="{04469031-CD41-4B37-A43B-AEE439D6EDC5}" srcOrd="2" destOrd="0" presId="urn:microsoft.com/office/officeart/2008/layout/HorizontalMultiLevelHierarchy"/>
    <dgm:cxn modelId="{E3144A56-0A46-49A2-BD3E-DC7020E72D37}" type="presParOf" srcId="{04469031-CD41-4B37-A43B-AEE439D6EDC5}" destId="{608643F6-BAB1-4FD7-8867-F5D116452614}" srcOrd="0" destOrd="0" presId="urn:microsoft.com/office/officeart/2008/layout/HorizontalMultiLevelHierarchy"/>
    <dgm:cxn modelId="{6247F083-ACFB-49BA-96F9-B3B01263ED25}" type="presParOf" srcId="{52C491C7-A53F-45EE-84EE-D23C16BD1629}" destId="{BA7C8B78-B854-4FB4-9207-9AF33667670F}" srcOrd="3" destOrd="0" presId="urn:microsoft.com/office/officeart/2008/layout/HorizontalMultiLevelHierarchy"/>
    <dgm:cxn modelId="{875ED59F-6744-4C60-B091-7DA676432A8E}" type="presParOf" srcId="{BA7C8B78-B854-4FB4-9207-9AF33667670F}" destId="{8AE3701F-6404-439C-841D-7E6090230DE3}" srcOrd="0" destOrd="0" presId="urn:microsoft.com/office/officeart/2008/layout/HorizontalMultiLevelHierarchy"/>
    <dgm:cxn modelId="{B3850F5E-24EE-456A-9A22-709BF27EB6AA}" type="presParOf" srcId="{BA7C8B78-B854-4FB4-9207-9AF33667670F}" destId="{78FD922B-61B3-46C0-ABF1-DF88FDB279FA}" srcOrd="1" destOrd="0" presId="urn:microsoft.com/office/officeart/2008/layout/HorizontalMultiLevelHierarchy"/>
    <dgm:cxn modelId="{7DF57B3A-BA2F-4146-A2AB-3C8BF203A43C}" type="presParOf" srcId="{52C491C7-A53F-45EE-84EE-D23C16BD1629}" destId="{644A5984-EE3D-446E-AE80-01E9FE305437}" srcOrd="4" destOrd="0" presId="urn:microsoft.com/office/officeart/2008/layout/HorizontalMultiLevelHierarchy"/>
    <dgm:cxn modelId="{9DCBDC14-E0A2-4D34-92D2-73D58D6E8EEB}" type="presParOf" srcId="{644A5984-EE3D-446E-AE80-01E9FE305437}" destId="{79AAC4A5-C3EF-4609-8565-F4677DFA4D62}" srcOrd="0" destOrd="0" presId="urn:microsoft.com/office/officeart/2008/layout/HorizontalMultiLevelHierarchy"/>
    <dgm:cxn modelId="{F36D2F29-327B-468C-84F7-A647193360F6}" type="presParOf" srcId="{52C491C7-A53F-45EE-84EE-D23C16BD1629}" destId="{D1475C9C-396E-4709-942F-9FC15B04DC34}" srcOrd="5" destOrd="0" presId="urn:microsoft.com/office/officeart/2008/layout/HorizontalMultiLevelHierarchy"/>
    <dgm:cxn modelId="{C1F9CE8C-CF60-4B13-BBA6-BBB6F65812F0}" type="presParOf" srcId="{D1475C9C-396E-4709-942F-9FC15B04DC34}" destId="{99BA6953-3AED-4537-8707-B4A3560D7D6C}" srcOrd="0" destOrd="0" presId="urn:microsoft.com/office/officeart/2008/layout/HorizontalMultiLevelHierarchy"/>
    <dgm:cxn modelId="{AF2AFB09-F117-4F78-863E-66109296B1CE}" type="presParOf" srcId="{D1475C9C-396E-4709-942F-9FC15B04DC34}" destId="{363B9EFE-8640-436F-A70A-8BE90C2F3A56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4A5984-EE3D-446E-AE80-01E9FE305437}">
      <dsp:nvSpPr>
        <dsp:cNvPr id="0" name=""/>
        <dsp:cNvSpPr/>
      </dsp:nvSpPr>
      <dsp:spPr>
        <a:xfrm>
          <a:off x="1649988" y="2579361"/>
          <a:ext cx="1460015" cy="19952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30007" y="0"/>
              </a:lnTo>
              <a:lnTo>
                <a:pt x="730007" y="1995247"/>
              </a:lnTo>
              <a:lnTo>
                <a:pt x="1460015" y="1995247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700" kern="1200"/>
        </a:p>
      </dsp:txBody>
      <dsp:txXfrm>
        <a:off x="2318186" y="3515175"/>
        <a:ext cx="123618" cy="123618"/>
      </dsp:txXfrm>
    </dsp:sp>
    <dsp:sp modelId="{04469031-CD41-4B37-A43B-AEE439D6EDC5}">
      <dsp:nvSpPr>
        <dsp:cNvPr id="0" name=""/>
        <dsp:cNvSpPr/>
      </dsp:nvSpPr>
      <dsp:spPr>
        <a:xfrm>
          <a:off x="1649988" y="2533590"/>
          <a:ext cx="143691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71"/>
              </a:moveTo>
              <a:lnTo>
                <a:pt x="718456" y="45771"/>
              </a:lnTo>
              <a:lnTo>
                <a:pt x="718456" y="45720"/>
              </a:lnTo>
              <a:lnTo>
                <a:pt x="1436913" y="45720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500" kern="1200"/>
        </a:p>
      </dsp:txBody>
      <dsp:txXfrm>
        <a:off x="2332522" y="2543387"/>
        <a:ext cx="71845" cy="71845"/>
      </dsp:txXfrm>
    </dsp:sp>
    <dsp:sp modelId="{9091141F-04E1-4295-A343-D0B07B79A0EE}">
      <dsp:nvSpPr>
        <dsp:cNvPr id="0" name=""/>
        <dsp:cNvSpPr/>
      </dsp:nvSpPr>
      <dsp:spPr>
        <a:xfrm>
          <a:off x="1649988" y="582074"/>
          <a:ext cx="1457609" cy="1997287"/>
        </a:xfrm>
        <a:custGeom>
          <a:avLst/>
          <a:gdLst/>
          <a:ahLst/>
          <a:cxnLst/>
          <a:rect l="0" t="0" r="0" b="0"/>
          <a:pathLst>
            <a:path>
              <a:moveTo>
                <a:pt x="0" y="1997287"/>
              </a:moveTo>
              <a:lnTo>
                <a:pt x="728804" y="1997287"/>
              </a:lnTo>
              <a:lnTo>
                <a:pt x="728804" y="0"/>
              </a:lnTo>
              <a:lnTo>
                <a:pt x="1457609" y="0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700" kern="1200"/>
        </a:p>
      </dsp:txBody>
      <dsp:txXfrm>
        <a:off x="2316977" y="1518902"/>
        <a:ext cx="123630" cy="123630"/>
      </dsp:txXfrm>
    </dsp:sp>
    <dsp:sp modelId="{FA8FD6BF-C6DA-4CCA-9FF9-6E971B3EE523}">
      <dsp:nvSpPr>
        <dsp:cNvPr id="0" name=""/>
        <dsp:cNvSpPr/>
      </dsp:nvSpPr>
      <dsp:spPr>
        <a:xfrm>
          <a:off x="222235" y="2109882"/>
          <a:ext cx="1916547" cy="938958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2400" kern="1200">
              <a:latin typeface="나눔스퀘어" panose="020B0600000101010101" pitchFamily="50" charset="-127"/>
              <a:ea typeface="나눔스퀘어" panose="020B0600000101010101" pitchFamily="50" charset="-127"/>
            </a:rPr>
            <a:t>IPsec</a:t>
          </a:r>
        </a:p>
      </dsp:txBody>
      <dsp:txXfrm>
        <a:off x="222235" y="2109882"/>
        <a:ext cx="1916547" cy="938958"/>
      </dsp:txXfrm>
    </dsp:sp>
    <dsp:sp modelId="{45F6C5F7-AC03-4EA1-B927-BAE42EFF5FB9}">
      <dsp:nvSpPr>
        <dsp:cNvPr id="0" name=""/>
        <dsp:cNvSpPr/>
      </dsp:nvSpPr>
      <dsp:spPr>
        <a:xfrm>
          <a:off x="3107597" y="92961"/>
          <a:ext cx="3040382" cy="978224"/>
        </a:xfrm>
        <a:prstGeom prst="rect">
          <a:avLst/>
        </a:prstGeom>
        <a:solidFill>
          <a:schemeClr val="accent1">
            <a:lumMod val="40000"/>
            <a:lumOff val="60000"/>
            <a:alpha val="50000"/>
          </a:schemeClr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2400" kern="120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rPr>
            <a:t>AH</a:t>
          </a:r>
          <a:br>
            <a:rPr lang="en-US" altLang="ko-KR" sz="3600" kern="120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rPr>
          </a:br>
          <a:r>
            <a:rPr lang="en-US" altLang="ko-KR" sz="1800" kern="120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rPr>
            <a:t>Authentication Header</a:t>
          </a:r>
        </a:p>
      </dsp:txBody>
      <dsp:txXfrm>
        <a:off x="3107597" y="92961"/>
        <a:ext cx="3040382" cy="978224"/>
      </dsp:txXfrm>
    </dsp:sp>
    <dsp:sp modelId="{8AE3701F-6404-439C-841D-7E6090230DE3}">
      <dsp:nvSpPr>
        <dsp:cNvPr id="0" name=""/>
        <dsp:cNvSpPr/>
      </dsp:nvSpPr>
      <dsp:spPr>
        <a:xfrm>
          <a:off x="3086901" y="2010663"/>
          <a:ext cx="3105131" cy="1137293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2400" kern="12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rPr>
            <a:t>ESP</a:t>
          </a:r>
          <a:br>
            <a:rPr lang="en-US" altLang="ko-KR" sz="1800" kern="12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rPr>
          </a:br>
          <a:r>
            <a:rPr lang="en-US" altLang="ko-KR" sz="1800" kern="12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rPr>
            <a:t>Encapsulating Security Payload</a:t>
          </a:r>
          <a:endParaRPr lang="ko-KR" altLang="en-US" sz="1800" kern="1200" dirty="0">
            <a:solidFill>
              <a:schemeClr val="tx1"/>
            </a:solidFill>
            <a:latin typeface="나눔스퀘어" panose="020B0600000101010101" pitchFamily="50" charset="-127"/>
            <a:ea typeface="나눔스퀘어" panose="020B0600000101010101" pitchFamily="50" charset="-127"/>
          </a:endParaRPr>
        </a:p>
      </dsp:txBody>
      <dsp:txXfrm>
        <a:off x="3086901" y="2010663"/>
        <a:ext cx="3105131" cy="1137293"/>
      </dsp:txXfrm>
    </dsp:sp>
    <dsp:sp modelId="{99BA6953-3AED-4537-8707-B4A3560D7D6C}">
      <dsp:nvSpPr>
        <dsp:cNvPr id="0" name=""/>
        <dsp:cNvSpPr/>
      </dsp:nvSpPr>
      <dsp:spPr>
        <a:xfrm>
          <a:off x="3110003" y="4085496"/>
          <a:ext cx="3118318" cy="978224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2400" kern="120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rPr>
            <a:t>IKE</a:t>
          </a:r>
          <a:br>
            <a:rPr lang="en-US" altLang="ko-KR" sz="3600" kern="120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rPr>
          </a:br>
          <a:r>
            <a:rPr lang="en-US" altLang="ko-KR" sz="1800" kern="120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rPr>
            <a:t>Internet Key Exchange</a:t>
          </a:r>
          <a:endParaRPr lang="ko-KR" altLang="en-US" sz="1800" kern="1200">
            <a:solidFill>
              <a:schemeClr val="tx1"/>
            </a:solidFill>
            <a:latin typeface="나눔스퀘어" panose="020B0600000101010101" pitchFamily="50" charset="-127"/>
            <a:ea typeface="나눔스퀘어" panose="020B0600000101010101" pitchFamily="50" charset="-127"/>
          </a:endParaRPr>
        </a:p>
      </dsp:txBody>
      <dsp:txXfrm>
        <a:off x="3110003" y="4085496"/>
        <a:ext cx="3118318" cy="9782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FE8B14-B1BD-4BAF-BEC0-AC29F6F9BFC6}" type="datetimeFigureOut">
              <a:rPr lang="ko-KR" altLang="en-US" smtClean="0"/>
              <a:t>2019-11-06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1EFFC3-A91B-4A6A-A62D-7CA10B38DF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7599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EFFC3-A91B-4A6A-A62D-7CA10B38DFBA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785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EFFC3-A91B-4A6A-A62D-7CA10B38DFBA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42133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  <a:p>
            <a:r>
              <a:rPr lang="ko-KR" altLang="en-US"/>
              <a:t>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EFFC3-A91B-4A6A-A62D-7CA10B38DFBA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58448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EFFC3-A91B-4A6A-A62D-7CA10B38DFBA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77422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EFFC3-A91B-4A6A-A62D-7CA10B38DFBA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69450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EFFC3-A91B-4A6A-A62D-7CA10B38DFBA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82084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EFFC3-A91B-4A6A-A62D-7CA10B38DFBA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05549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EFFC3-A91B-4A6A-A62D-7CA10B38DFBA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76725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EFFC3-A91B-4A6A-A62D-7CA10B38DFBA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75311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EFFC3-A91B-4A6A-A62D-7CA10B38DFBA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09631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EFFC3-A91B-4A6A-A62D-7CA10B38DFBA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0755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EFFC3-A91B-4A6A-A62D-7CA10B38DFBA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63318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EFFC3-A91B-4A6A-A62D-7CA10B38DFBA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08385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EFFC3-A91B-4A6A-A62D-7CA10B38DFBA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2223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EFFC3-A91B-4A6A-A62D-7CA10B38DFBA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9241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EFFC3-A91B-4A6A-A62D-7CA10B38DFBA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48847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120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EFFC3-A91B-4A6A-A62D-7CA10B38DFBA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08249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EFFC3-A91B-4A6A-A62D-7CA10B38DFBA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10079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EFFC3-A91B-4A6A-A62D-7CA10B38DFBA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72183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EFFC3-A91B-4A6A-A62D-7CA10B38DFBA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80023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EFFC3-A91B-4A6A-A62D-7CA10B38DFBA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410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EFFC3-A91B-4A6A-A62D-7CA10B38DFBA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74946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EFFC3-A91B-4A6A-A62D-7CA10B38DFBA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8145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C8541-EF0A-4141-B3F7-334B9F5AC26C}" type="datetime1">
              <a:rPr kumimoji="1" lang="ja-JP" altLang="en-US" smtClean="0"/>
              <a:t>2019/11/6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E919F-88F7-4BB0-AC89-BD75B24D6D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0742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75901-1680-45EE-A184-8555D4824D2C}" type="datetime1">
              <a:rPr kumimoji="1" lang="ja-JP" altLang="en-US" smtClean="0"/>
              <a:t>2019/11/6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E919F-88F7-4BB0-AC89-BD75B24D6D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6672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F305A-D3E7-48CB-9DC2-CC518C3B1164}" type="datetime1">
              <a:rPr kumimoji="1" lang="ja-JP" altLang="en-US" smtClean="0"/>
              <a:t>2019/11/6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E919F-88F7-4BB0-AC89-BD75B24D6D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6469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E7F1A-810E-4FC1-AFB6-9EB2F42B4C23}" type="datetime1">
              <a:rPr kumimoji="1" lang="ja-JP" altLang="en-US" smtClean="0"/>
              <a:t>2019/11/6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E919F-88F7-4BB0-AC89-BD75B24D6D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659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FD209-F81E-48D9-8DCC-CB4D032B0D03}" type="datetime1">
              <a:rPr kumimoji="1" lang="ja-JP" altLang="en-US" smtClean="0"/>
              <a:t>2019/11/6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E919F-88F7-4BB0-AC89-BD75B24D6D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5089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39202-735C-40EE-8129-775C4B2D801F}" type="datetime1">
              <a:rPr kumimoji="1" lang="ja-JP" altLang="en-US" smtClean="0"/>
              <a:t>2019/11/6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E919F-88F7-4BB0-AC89-BD75B24D6D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1279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FD74D-5608-4F15-98BE-1A7A0D6C6F4F}" type="datetime1">
              <a:rPr kumimoji="1" lang="ja-JP" altLang="en-US" smtClean="0"/>
              <a:t>2019/11/6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E919F-88F7-4BB0-AC89-BD75B24D6D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4014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4C5C0-7E63-462A-A3D9-46FCAA31C1F7}" type="datetime1">
              <a:rPr kumimoji="1" lang="ja-JP" altLang="en-US" smtClean="0"/>
              <a:t>2019/11/6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E919F-88F7-4BB0-AC89-BD75B24D6D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3847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7E0CA-7133-4E3C-AE0A-B74F1FF2DD0C}" type="datetime1">
              <a:rPr kumimoji="1" lang="ja-JP" altLang="en-US" smtClean="0"/>
              <a:t>2019/11/6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E919F-88F7-4BB0-AC89-BD75B24D6D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1210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E5742-60F8-4457-8E9E-2311DBBD1488}" type="datetime1">
              <a:rPr kumimoji="1" lang="ja-JP" altLang="en-US" smtClean="0"/>
              <a:t>2019/11/6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E919F-88F7-4BB0-AC89-BD75B24D6D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1736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E8B53-AACD-457B-AE3E-68B3C0E03932}" type="datetime1">
              <a:rPr kumimoji="1" lang="ja-JP" altLang="en-US" smtClean="0"/>
              <a:t>2019/11/6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E919F-88F7-4BB0-AC89-BD75B24D6D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2312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fld id="{25016759-D94C-4BEB-93AC-685C898532B3}" type="datetime1">
              <a:rPr lang="ja-JP" altLang="en-US" smtClean="0"/>
              <a:t>2019/11/6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fld id="{004E919F-88F7-4BB0-AC89-BD75B24D6DDB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931410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나눔스퀘어" panose="020B0600000101010101" pitchFamily="50" charset="-127"/>
          <a:ea typeface="나눔스퀘어" panose="020B0600000101010101" pitchFamily="50" charset="-127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나눔스퀘어" panose="020B0600000101010101" pitchFamily="50" charset="-127"/>
          <a:ea typeface="나눔스퀘어" panose="020B0600000101010101" pitchFamily="50" charset="-127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나눔스퀘어" panose="020B0600000101010101" pitchFamily="50" charset="-127"/>
          <a:ea typeface="나눔스퀘어" panose="020B0600000101010101" pitchFamily="50" charset="-127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나눔스퀘어" panose="020B0600000101010101" pitchFamily="50" charset="-127"/>
          <a:ea typeface="나눔스퀘어" panose="020B0600000101010101" pitchFamily="50" charset="-127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나눔스퀘어" panose="020B0600000101010101" pitchFamily="50" charset="-127"/>
          <a:ea typeface="나눔스퀘어" panose="020B0600000101010101" pitchFamily="50" charset="-127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나눔스퀘어" panose="020B0600000101010101" pitchFamily="50" charset="-127"/>
          <a:ea typeface="나눔스퀘어" panose="020B0600000101010101" pitchFamily="50" charset="-127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0" y="0"/>
            <a:ext cx="12192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나눔스퀘어" panose="020B0600000101010101" pitchFamily="50" charset="-127"/>
              <a:ea typeface="나눔스퀘어라운드 Regular" panose="020B0600000101010101" pitchFamily="50" charset="-127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0" y="6786000"/>
            <a:ext cx="12192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나눔스퀘어" panose="020B0600000101010101" pitchFamily="50" charset="-127"/>
              <a:ea typeface="나눔스퀘어라운드 Regular" panose="020B0600000101010101" pitchFamily="50" charset="-127"/>
            </a:endParaRPr>
          </a:p>
        </p:txBody>
      </p:sp>
      <p:sp>
        <p:nvSpPr>
          <p:cNvPr id="9" name="テキスト ボックス 2">
            <a:extLst>
              <a:ext uri="{FF2B5EF4-FFF2-40B4-BE49-F238E27FC236}">
                <a16:creationId xmlns:a16="http://schemas.microsoft.com/office/drawing/2014/main" id="{081ED302-5B23-451B-9F5F-0AA380B107A6}"/>
              </a:ext>
            </a:extLst>
          </p:cNvPr>
          <p:cNvSpPr txBox="1"/>
          <p:nvPr/>
        </p:nvSpPr>
        <p:spPr>
          <a:xfrm>
            <a:off x="5139968" y="2551837"/>
            <a:ext cx="191206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60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IPsec</a:t>
            </a:r>
            <a:br>
              <a:rPr kumimoji="1" lang="en-US" altLang="ja-JP" sz="48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endParaRPr kumimoji="1" lang="ja-JP" altLang="en-US" sz="4800" b="1" spc="-150" dirty="0">
              <a:latin typeface="나눔스퀘어" panose="020B0600000101010101" pitchFamily="50" charset="-127"/>
              <a:ea typeface="나눔스퀘어라운드 Regular" panose="020B0600000101010101" pitchFamily="50" charset="-127"/>
            </a:endParaRPr>
          </a:p>
        </p:txBody>
      </p:sp>
      <p:sp>
        <p:nvSpPr>
          <p:cNvPr id="10" name="テキスト ボックス 2">
            <a:extLst>
              <a:ext uri="{FF2B5EF4-FFF2-40B4-BE49-F238E27FC236}">
                <a16:creationId xmlns:a16="http://schemas.microsoft.com/office/drawing/2014/main" id="{F5752282-7D8A-4802-9C2B-097AED2793F2}"/>
              </a:ext>
            </a:extLst>
          </p:cNvPr>
          <p:cNvSpPr txBox="1"/>
          <p:nvPr/>
        </p:nvSpPr>
        <p:spPr>
          <a:xfrm>
            <a:off x="5282314" y="3746582"/>
            <a:ext cx="162736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ko-KR" altLang="en-US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컴퓨터학과</a:t>
            </a:r>
            <a:endParaRPr kumimoji="1" lang="en-US" altLang="ko-KR" sz="24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/>
            <a:r>
              <a:rPr kumimoji="1" lang="ko-KR" altLang="en-US" sz="24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고명지</a:t>
            </a:r>
            <a:br>
              <a:rPr kumimoji="1" lang="en-US" altLang="ja-JP" sz="48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endParaRPr kumimoji="1" lang="ja-JP" altLang="en-US" sz="4800" b="1" spc="-150" dirty="0">
              <a:latin typeface="나눔스퀘어" panose="020B0600000101010101" pitchFamily="50" charset="-127"/>
              <a:ea typeface="나눔스퀘어라운드 Regular" panose="020B0600000101010101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374F3A9-3659-487B-AD33-281BA5512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E919F-88F7-4BB0-AC89-BD75B24D6DDB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5860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0" y="0"/>
            <a:ext cx="12192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나눔스퀘어" panose="020B0600000101010101" pitchFamily="50" charset="-127"/>
              <a:ea typeface="나눔스퀘어라운드 Regular" panose="020B0600000101010101" pitchFamily="50" charset="-127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0" y="6786000"/>
            <a:ext cx="12192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나눔스퀘어" panose="020B0600000101010101" pitchFamily="50" charset="-127"/>
              <a:ea typeface="나눔스퀘어라운드 Regular" panose="020B0600000101010101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DF8C60-401D-4B13-A23C-436290EA4730}"/>
              </a:ext>
            </a:extLst>
          </p:cNvPr>
          <p:cNvSpPr txBox="1"/>
          <p:nvPr/>
        </p:nvSpPr>
        <p:spPr>
          <a:xfrm>
            <a:off x="146840" y="1340213"/>
            <a:ext cx="1132114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altLang="ko-KR" sz="3200" dirty="0"/>
              <a:t>IP</a:t>
            </a:r>
            <a:r>
              <a:rPr lang="ko-KR" altLang="en-US" sz="3200" dirty="0"/>
              <a:t>의 보안 취약점</a:t>
            </a:r>
            <a:endParaRPr lang="en-US" altLang="ko-KR" sz="3200" dirty="0"/>
          </a:p>
          <a:p>
            <a:pPr marL="457200" indent="-457200">
              <a:buAutoNum type="arabicPeriod"/>
            </a:pPr>
            <a:endParaRPr lang="en-US" altLang="ko-KR" sz="3200" dirty="0"/>
          </a:p>
          <a:p>
            <a:pPr marL="457200" indent="-457200">
              <a:buAutoNum type="arabicPeriod"/>
            </a:pPr>
            <a:r>
              <a:rPr lang="en-US" altLang="ko-KR" sz="3200" dirty="0"/>
              <a:t>IPsec (Internet Protocol Security)</a:t>
            </a:r>
          </a:p>
          <a:p>
            <a:pPr marL="457200" indent="-457200">
              <a:buAutoNum type="arabicPeriod"/>
            </a:pPr>
            <a:endParaRPr lang="en-US" altLang="ko-KR" sz="3200" dirty="0"/>
          </a:p>
          <a:p>
            <a:pPr marL="457200" indent="-457200">
              <a:buAutoNum type="arabicPeriod"/>
            </a:pPr>
            <a:r>
              <a:rPr lang="en-US" altLang="ko-KR" sz="3200" dirty="0"/>
              <a:t>AH (Authentication Header)</a:t>
            </a:r>
          </a:p>
          <a:p>
            <a:pPr marL="457200" indent="-457200">
              <a:buAutoNum type="arabicPeriod"/>
            </a:pPr>
            <a:endParaRPr lang="en-US" altLang="ko-KR" sz="3200" dirty="0"/>
          </a:p>
          <a:p>
            <a:pPr marL="457200" indent="-457200">
              <a:buAutoNum type="arabicPeriod"/>
            </a:pPr>
            <a:r>
              <a:rPr lang="en-US" altLang="ko-KR" sz="3200" dirty="0"/>
              <a:t>ESP (Encapsulating Security Payload)</a:t>
            </a:r>
          </a:p>
          <a:p>
            <a:pPr marL="457200" indent="-457200">
              <a:buAutoNum type="arabicPeriod"/>
            </a:pPr>
            <a:endParaRPr lang="en-US" altLang="ko-KR" sz="3200" dirty="0"/>
          </a:p>
          <a:p>
            <a:pPr marL="457200" indent="-457200">
              <a:buAutoNum type="arabicPeriod"/>
            </a:pPr>
            <a:r>
              <a:rPr lang="en-US" altLang="ko-KR" sz="3200" dirty="0"/>
              <a:t>IKE (Internet Key Exchange)</a:t>
            </a:r>
          </a:p>
        </p:txBody>
      </p:sp>
      <p:sp>
        <p:nvSpPr>
          <p:cNvPr id="7" name="テキスト ボックス 3">
            <a:extLst>
              <a:ext uri="{FF2B5EF4-FFF2-40B4-BE49-F238E27FC236}">
                <a16:creationId xmlns:a16="http://schemas.microsoft.com/office/drawing/2014/main" id="{54611AA4-931A-4EAE-A236-A8395ADE2FDF}"/>
              </a:ext>
            </a:extLst>
          </p:cNvPr>
          <p:cNvSpPr txBox="1"/>
          <p:nvPr/>
        </p:nvSpPr>
        <p:spPr>
          <a:xfrm>
            <a:off x="146840" y="161204"/>
            <a:ext cx="12618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목차</a:t>
            </a:r>
            <a:endParaRPr lang="en-US" altLang="ko-KR" sz="3600" dirty="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1376BD7-6A0B-4D3B-8E6D-C3C0E2541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E919F-88F7-4BB0-AC89-BD75B24D6DDB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6487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0" y="0"/>
            <a:ext cx="12192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나눔스퀘어" panose="020B0600000101010101" pitchFamily="50" charset="-127"/>
              <a:ea typeface="나눔스퀘어라운드 Regular" panose="020B0600000101010101" pitchFamily="50" charset="-127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0" y="6786000"/>
            <a:ext cx="12192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나눔스퀘어" panose="020B0600000101010101" pitchFamily="50" charset="-127"/>
              <a:ea typeface="나눔스퀘어라운드 Regular" panose="020B0600000101010101" pitchFamily="50" charset="-127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46840" y="161204"/>
            <a:ext cx="43252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IP</a:t>
            </a:r>
            <a:r>
              <a:rPr lang="ko-KR" altLang="en-US" sz="36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의 보안 취약점</a:t>
            </a:r>
            <a:r>
              <a:rPr lang="en-US" altLang="ko-KR" sz="36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</a:t>
            </a:r>
            <a:endParaRPr lang="en-US" altLang="ko-KR" sz="3600" dirty="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DF8C60-401D-4B13-A23C-436290EA4730}"/>
              </a:ext>
            </a:extLst>
          </p:cNvPr>
          <p:cNvSpPr txBox="1"/>
          <p:nvPr/>
        </p:nvSpPr>
        <p:spPr>
          <a:xfrm>
            <a:off x="146840" y="1081796"/>
            <a:ext cx="11321143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400" dirty="0"/>
              <a:t>IP</a:t>
            </a:r>
            <a:r>
              <a:rPr lang="ko-KR" altLang="en-US" sz="2400" dirty="0"/>
              <a:t>는 보안 이슈가 생기기 전의 초기 인터넷 단계에서 만들어짐</a:t>
            </a:r>
            <a:endParaRPr lang="en-US" altLang="ko-KR" sz="2400" dirty="0"/>
          </a:p>
          <a:p>
            <a:r>
              <a:rPr lang="ko-KR" altLang="en-US" sz="2000" dirty="0"/>
              <a:t> →</a:t>
            </a:r>
            <a:r>
              <a:rPr lang="en-US" altLang="ko-KR" sz="2000" dirty="0"/>
              <a:t> </a:t>
            </a:r>
            <a:r>
              <a:rPr lang="ko-KR" altLang="en-US" sz="2000" dirty="0"/>
              <a:t>오늘날 인터넷은 공공의 인터넷 망으로서 많은 보안 위협이 발생</a:t>
            </a:r>
            <a:endParaRPr lang="en-US" altLang="ko-KR" sz="2000" dirty="0"/>
          </a:p>
          <a:p>
            <a:endParaRPr lang="en-US" altLang="ko-KR" sz="2000" b="1" dirty="0"/>
          </a:p>
          <a:p>
            <a:endParaRPr lang="en-US" altLang="ko-KR" sz="2000" b="1" dirty="0"/>
          </a:p>
          <a:p>
            <a:r>
              <a:rPr lang="en-US" altLang="ko-KR" sz="2400" b="1" dirty="0">
                <a:solidFill>
                  <a:schemeClr val="accent1">
                    <a:lumMod val="75000"/>
                  </a:schemeClr>
                </a:solidFill>
              </a:rPr>
              <a:t>IP</a:t>
            </a:r>
            <a:r>
              <a:rPr lang="ko-KR" altLang="en-US" sz="2400" b="1" dirty="0">
                <a:solidFill>
                  <a:schemeClr val="accent1">
                    <a:lumMod val="75000"/>
                  </a:schemeClr>
                </a:solidFill>
              </a:rPr>
              <a:t>는</a:t>
            </a:r>
            <a:r>
              <a:rPr lang="en-US" altLang="ko-KR" sz="2400" b="1" dirty="0">
                <a:solidFill>
                  <a:schemeClr val="accent1">
                    <a:lumMod val="75000"/>
                  </a:schemeClr>
                </a:solidFill>
              </a:rPr>
              <a:t>packet</a:t>
            </a:r>
            <a:r>
              <a:rPr lang="ko-KR" altLang="en-US" sz="2400" b="1" dirty="0">
                <a:solidFill>
                  <a:schemeClr val="accent1">
                    <a:lumMod val="75000"/>
                  </a:schemeClr>
                </a:solidFill>
              </a:rPr>
              <a:t>을 보호하기 위한 </a:t>
            </a:r>
            <a:r>
              <a:rPr lang="en-US" altLang="ko-KR" sz="2400" b="1" dirty="0">
                <a:solidFill>
                  <a:schemeClr val="accent1">
                    <a:lumMod val="75000"/>
                  </a:schemeClr>
                </a:solidFill>
              </a:rPr>
              <a:t>security field</a:t>
            </a:r>
            <a:r>
              <a:rPr lang="ko-KR" altLang="en-US" sz="2400" b="1" dirty="0">
                <a:solidFill>
                  <a:schemeClr val="accent1">
                    <a:lumMod val="75000"/>
                  </a:schemeClr>
                </a:solidFill>
              </a:rPr>
              <a:t>가 존재하지 않음</a:t>
            </a:r>
            <a:r>
              <a:rPr lang="en-US" altLang="ko-KR" sz="2400" b="1" dirty="0">
                <a:solidFill>
                  <a:schemeClr val="accent1">
                    <a:lumMod val="75000"/>
                  </a:schemeClr>
                </a:solidFill>
              </a:rPr>
              <a:t>!</a:t>
            </a:r>
          </a:p>
          <a:p>
            <a:endParaRPr lang="en-US" altLang="ko-KR" sz="2000" b="1" dirty="0"/>
          </a:p>
          <a:p>
            <a:endParaRPr lang="en-US" altLang="ko-KR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2400" dirty="0"/>
              <a:t>발생할 수 있는 보안 위협</a:t>
            </a:r>
          </a:p>
          <a:p>
            <a:pPr marL="285750" indent="-285750">
              <a:buFontTx/>
              <a:buChar char="-"/>
            </a:pPr>
            <a:r>
              <a:rPr lang="en-US" altLang="ko-KR" sz="2000" dirty="0"/>
              <a:t> No Data Integrity : </a:t>
            </a:r>
            <a:r>
              <a:rPr lang="ko-KR" altLang="en-US" sz="2000" dirty="0"/>
              <a:t>공격자가 천만원이라는 숫자를 </a:t>
            </a:r>
            <a:r>
              <a:rPr lang="en-US" altLang="ko-KR" sz="2000" dirty="0"/>
              <a:t>1</a:t>
            </a:r>
            <a:r>
              <a:rPr lang="ko-KR" altLang="en-US" sz="2000" dirty="0"/>
              <a:t>억이라 바꿨는지 아닌지 </a:t>
            </a:r>
            <a:endParaRPr lang="en-US" altLang="ko-KR" sz="2000" dirty="0"/>
          </a:p>
          <a:p>
            <a:pPr marL="285750" indent="-285750">
              <a:buFontTx/>
              <a:buChar char="-"/>
            </a:pPr>
            <a:r>
              <a:rPr lang="en-US" altLang="ko-KR" sz="2000" dirty="0"/>
              <a:t>Source Spoofing</a:t>
            </a:r>
            <a:r>
              <a:rPr lang="ko-KR" altLang="en-US" sz="2000" dirty="0"/>
              <a:t> </a:t>
            </a:r>
            <a:r>
              <a:rPr lang="en-US" altLang="ko-KR" sz="2000" dirty="0"/>
              <a:t>: </a:t>
            </a:r>
            <a:r>
              <a:rPr lang="ko-KR" altLang="en-US" sz="2000" dirty="0"/>
              <a:t>진짜 은행에서 왔는지 공격자에게서 왔는지</a:t>
            </a:r>
            <a:endParaRPr lang="en-US" altLang="ko-KR" sz="2000" dirty="0"/>
          </a:p>
          <a:p>
            <a:pPr marL="285750" indent="-285750">
              <a:buFontTx/>
              <a:buChar char="-"/>
            </a:pPr>
            <a:r>
              <a:rPr lang="en-US" altLang="ko-KR" sz="2000" dirty="0"/>
              <a:t>Replay Attack : 1</a:t>
            </a:r>
            <a:r>
              <a:rPr lang="ko-KR" altLang="en-US" sz="2000" dirty="0"/>
              <a:t>천만원 송금 패킷을 </a:t>
            </a:r>
            <a:r>
              <a:rPr lang="en-US" altLang="ko-KR" sz="2000" dirty="0"/>
              <a:t>10</a:t>
            </a:r>
            <a:r>
              <a:rPr lang="ko-KR" altLang="en-US" sz="2000" dirty="0"/>
              <a:t>번 재전송</a:t>
            </a:r>
            <a:endParaRPr lang="en-US" altLang="ko-KR" sz="2000" dirty="0"/>
          </a:p>
          <a:p>
            <a:pPr marL="285750" indent="-285750">
              <a:buFontTx/>
              <a:buChar char="-"/>
            </a:pPr>
            <a:r>
              <a:rPr lang="en-US" altLang="ko-KR" sz="2000" dirty="0"/>
              <a:t>Privacy Problem : </a:t>
            </a:r>
            <a:r>
              <a:rPr lang="ko-KR" altLang="en-US" sz="2000" dirty="0"/>
              <a:t>사적인 대화 내용을 유출</a:t>
            </a:r>
            <a:endParaRPr lang="en-US" altLang="ko-KR" sz="2000" dirty="0"/>
          </a:p>
          <a:p>
            <a:pPr marL="285750" indent="-285750">
              <a:buFontTx/>
              <a:buChar char="-"/>
            </a:pPr>
            <a:endParaRPr lang="en-US" altLang="ko-KR" sz="2000" dirty="0"/>
          </a:p>
          <a:p>
            <a:pPr marL="285750" indent="-285750">
              <a:buFontTx/>
              <a:buChar char="-"/>
            </a:pPr>
            <a:endParaRPr lang="en-US" altLang="ko-KR" sz="2400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29C2636B-C3A9-41E0-ABE3-980FFBD52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E919F-88F7-4BB0-AC89-BD75B24D6DDB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9874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0" y="0"/>
            <a:ext cx="12192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나눔스퀘어" panose="020B0600000101010101" pitchFamily="50" charset="-127"/>
              <a:ea typeface="나눔스퀘어라운드 Regular" panose="020B0600000101010101" pitchFamily="50" charset="-127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0" y="6786000"/>
            <a:ext cx="12192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나눔스퀘어" panose="020B0600000101010101" pitchFamily="50" charset="-127"/>
              <a:ea typeface="나눔스퀘어라운드 Regular" panose="020B0600000101010101" pitchFamily="50" charset="-127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46840" y="161204"/>
            <a:ext cx="79943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6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IPsec(</a:t>
            </a:r>
            <a:r>
              <a:rPr lang="en-US" altLang="ko-KR" sz="3600" dirty="0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Internet Protocol Security)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DF8C60-401D-4B13-A23C-436290EA4730}"/>
              </a:ext>
            </a:extLst>
          </p:cNvPr>
          <p:cNvSpPr txBox="1"/>
          <p:nvPr/>
        </p:nvSpPr>
        <p:spPr>
          <a:xfrm>
            <a:off x="435428" y="5856603"/>
            <a:ext cx="113211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“IPSec is designed to provide interoperable, high quality, cryptographically based security for IPv4 and IPv6” (RFC 2401)</a:t>
            </a:r>
            <a:endParaRPr lang="ko-KR" altLang="en-US" sz="20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4C272CB-1F0F-4E78-831A-5E69CB5DCD71}"/>
              </a:ext>
            </a:extLst>
          </p:cNvPr>
          <p:cNvSpPr txBox="1"/>
          <p:nvPr/>
        </p:nvSpPr>
        <p:spPr>
          <a:xfrm>
            <a:off x="250370" y="946967"/>
            <a:ext cx="1140822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000"/>
              <a:t>IPsec</a:t>
            </a:r>
            <a:r>
              <a:rPr lang="ko-KR" altLang="en-US" sz="2000"/>
              <a:t>은 </a:t>
            </a:r>
            <a:r>
              <a:rPr lang="en-US" altLang="ko-KR" sz="2000"/>
              <a:t>IETF(Internet Engineering Task Force)</a:t>
            </a:r>
            <a:r>
              <a:rPr lang="ko-KR" altLang="en-US" sz="2000"/>
              <a:t>에서 개발된 </a:t>
            </a:r>
            <a:r>
              <a:rPr lang="en-US" altLang="ko-KR" sz="2000"/>
              <a:t>protocol set</a:t>
            </a:r>
          </a:p>
          <a:p>
            <a:endParaRPr lang="en-US" altLang="ko-KR" sz="20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000"/>
              <a:t>IPSec</a:t>
            </a:r>
            <a:r>
              <a:rPr lang="ko-KR" altLang="en-US" sz="2000"/>
              <a:t>은 하나의 프로토콜이 아니며</a:t>
            </a:r>
            <a:r>
              <a:rPr lang="en-US" altLang="ko-KR" sz="2000"/>
              <a:t>, </a:t>
            </a:r>
            <a:br>
              <a:rPr lang="en-US" altLang="ko-KR" sz="2000"/>
            </a:br>
            <a:r>
              <a:rPr lang="en-US" altLang="ko-KR" sz="2000"/>
              <a:t>Network Layer(Layer 3)</a:t>
            </a:r>
            <a:r>
              <a:rPr lang="ko-KR" altLang="en-US" sz="2000"/>
              <a:t>에서 보안을 제공하는 서비스와 프로토콜 모음을 말하는 용어</a:t>
            </a:r>
            <a:br>
              <a:rPr lang="en-US" altLang="ko-KR" sz="2000"/>
            </a:br>
            <a:endParaRPr lang="ko-KR" altLang="en-US"/>
          </a:p>
        </p:txBody>
      </p:sp>
      <p:pic>
        <p:nvPicPr>
          <p:cNvPr id="10" name="그림 9" descr="텍스트이(가) 표시된 사진&#10;&#10;자동 생성된 설명">
            <a:extLst>
              <a:ext uri="{FF2B5EF4-FFF2-40B4-BE49-F238E27FC236}">
                <a16:creationId xmlns:a16="http://schemas.microsoft.com/office/drawing/2014/main" id="{1299C40A-975E-4F30-BEC2-1B72D40DB9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33" r="325" b="8455"/>
          <a:stretch/>
        </p:blipFill>
        <p:spPr>
          <a:xfrm>
            <a:off x="2915197" y="2286324"/>
            <a:ext cx="6361603" cy="3209740"/>
          </a:xfrm>
          <a:prstGeom prst="rect">
            <a:avLst/>
          </a:prstGeom>
        </p:spPr>
      </p:pic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E2D0B54-8C61-416A-BB63-B0E9A2827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E919F-88F7-4BB0-AC89-BD75B24D6DDB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5527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0" y="0"/>
            <a:ext cx="12192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나눔스퀘어" panose="020B0600000101010101" pitchFamily="50" charset="-127"/>
              <a:ea typeface="나눔스퀘어라운드 Regular" panose="020B0600000101010101" pitchFamily="50" charset="-127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0" y="6786000"/>
            <a:ext cx="12192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나눔스퀘어" panose="020B0600000101010101" pitchFamily="50" charset="-127"/>
              <a:ea typeface="나눔스퀘어라운드 Regular" panose="020B0600000101010101" pitchFamily="50" charset="-127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46840" y="161204"/>
            <a:ext cx="92876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600" b="1" spc="600">
                <a:solidFill>
                  <a:schemeClr val="tx1">
                    <a:lumMod val="75000"/>
                    <a:lumOff val="2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Different Layers of Encryption</a:t>
            </a:r>
            <a:endParaRPr lang="en-US" altLang="ko-KR" sz="360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6275BB7A-0130-47D1-9EC0-C1BA9BF4FE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4843" y="815362"/>
            <a:ext cx="7173686" cy="522727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4896CEB-203F-4A4E-B7EB-E9E9D0B27A44}"/>
              </a:ext>
            </a:extLst>
          </p:cNvPr>
          <p:cNvSpPr txBox="1"/>
          <p:nvPr/>
        </p:nvSpPr>
        <p:spPr>
          <a:xfrm>
            <a:off x="6731631" y="5585862"/>
            <a:ext cx="1153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(</a:t>
            </a:r>
            <a:r>
              <a:rPr lang="en-US" altLang="ko-KR" dirty="0" err="1"/>
              <a:t>MACsec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46A2519-C08D-4670-8398-970759795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E919F-88F7-4BB0-AC89-BD75B24D6DDB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3826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2690DF6-D6DD-47ED-BEB7-689EFD8E7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874" y="233130"/>
            <a:ext cx="10515600" cy="1325563"/>
          </a:xfrm>
        </p:spPr>
        <p:txBody>
          <a:bodyPr/>
          <a:lstStyle/>
          <a:p>
            <a:r>
              <a:rPr lang="en-US" altLang="ko-KR" sz="3600" b="1" spc="600">
                <a:solidFill>
                  <a:schemeClr val="tx1">
                    <a:lumMod val="75000"/>
                    <a:lumOff val="2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IPsec Architecture</a:t>
            </a:r>
            <a:br>
              <a:rPr lang="en-US" altLang="ko-KR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</a:br>
            <a:endParaRPr lang="ko-KR" altLang="en-US"/>
          </a:p>
        </p:txBody>
      </p:sp>
      <p:sp>
        <p:nvSpPr>
          <p:cNvPr id="7" name="正方形/長方形 1">
            <a:extLst>
              <a:ext uri="{FF2B5EF4-FFF2-40B4-BE49-F238E27FC236}">
                <a16:creationId xmlns:a16="http://schemas.microsoft.com/office/drawing/2014/main" id="{2E6F1021-95DC-4F95-A86B-74A5B70AE210}"/>
              </a:ext>
            </a:extLst>
          </p:cNvPr>
          <p:cNvSpPr/>
          <p:nvPr/>
        </p:nvSpPr>
        <p:spPr>
          <a:xfrm>
            <a:off x="0" y="0"/>
            <a:ext cx="12192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나눔스퀘어" panose="020B0600000101010101" pitchFamily="50" charset="-127"/>
              <a:ea typeface="나눔스퀘어라운드 Regular" panose="020B0600000101010101" pitchFamily="50" charset="-127"/>
            </a:endParaRPr>
          </a:p>
        </p:txBody>
      </p:sp>
      <p:sp>
        <p:nvSpPr>
          <p:cNvPr id="8" name="正方形/長方形 2">
            <a:extLst>
              <a:ext uri="{FF2B5EF4-FFF2-40B4-BE49-F238E27FC236}">
                <a16:creationId xmlns:a16="http://schemas.microsoft.com/office/drawing/2014/main" id="{630C7A0F-7BAB-44E0-BD21-2098C8F155C7}"/>
              </a:ext>
            </a:extLst>
          </p:cNvPr>
          <p:cNvSpPr/>
          <p:nvPr/>
        </p:nvSpPr>
        <p:spPr>
          <a:xfrm>
            <a:off x="0" y="6786000"/>
            <a:ext cx="12192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나눔스퀘어" panose="020B0600000101010101" pitchFamily="50" charset="-127"/>
              <a:ea typeface="나눔스퀘어라운드 Regular" panose="020B0600000101010101" pitchFamily="50" charset="-127"/>
            </a:endParaRPr>
          </a:p>
        </p:txBody>
      </p: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DA77EE19-420B-4DB7-BB30-C2F506B4D3C4}"/>
              </a:ext>
            </a:extLst>
          </p:cNvPr>
          <p:cNvGrpSpPr/>
          <p:nvPr/>
        </p:nvGrpSpPr>
        <p:grpSpPr>
          <a:xfrm>
            <a:off x="1008746" y="1144210"/>
            <a:ext cx="10105568" cy="5158620"/>
            <a:chOff x="18146" y="1013580"/>
            <a:chExt cx="10651442" cy="5418667"/>
          </a:xfrm>
        </p:grpSpPr>
        <p:graphicFrame>
          <p:nvGraphicFramePr>
            <p:cNvPr id="3" name="다이어그램 2">
              <a:extLst>
                <a:ext uri="{FF2B5EF4-FFF2-40B4-BE49-F238E27FC236}">
                  <a16:creationId xmlns:a16="http://schemas.microsoft.com/office/drawing/2014/main" id="{C84225EE-26BE-413F-B9B2-6A38D4761BE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543084938"/>
                </p:ext>
              </p:extLst>
            </p:nvPr>
          </p:nvGraphicFramePr>
          <p:xfrm>
            <a:off x="18146" y="1013580"/>
            <a:ext cx="8128000" cy="541866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9" name="자유형: 도형 8">
              <a:extLst>
                <a:ext uri="{FF2B5EF4-FFF2-40B4-BE49-F238E27FC236}">
                  <a16:creationId xmlns:a16="http://schemas.microsoft.com/office/drawing/2014/main" id="{1E29411D-482A-4146-A064-43D102ACA60F}"/>
                </a:ext>
              </a:extLst>
            </p:cNvPr>
            <p:cNvSpPr/>
            <p:nvPr/>
          </p:nvSpPr>
          <p:spPr>
            <a:xfrm>
              <a:off x="6531429" y="1654629"/>
              <a:ext cx="1055986" cy="2068285"/>
            </a:xfrm>
            <a:custGeom>
              <a:avLst/>
              <a:gdLst>
                <a:gd name="connsiteX0" fmla="*/ 0 w 1055986"/>
                <a:gd name="connsiteY0" fmla="*/ 0 h 2068285"/>
                <a:gd name="connsiteX1" fmla="*/ 1055914 w 1055986"/>
                <a:gd name="connsiteY1" fmla="*/ 936171 h 2068285"/>
                <a:gd name="connsiteX2" fmla="*/ 54428 w 1055986"/>
                <a:gd name="connsiteY2" fmla="*/ 2068285 h 2068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55986" h="2068285">
                  <a:moveTo>
                    <a:pt x="0" y="0"/>
                  </a:moveTo>
                  <a:cubicBezTo>
                    <a:pt x="523421" y="295728"/>
                    <a:pt x="1046843" y="591457"/>
                    <a:pt x="1055914" y="936171"/>
                  </a:cubicBezTo>
                  <a:cubicBezTo>
                    <a:pt x="1064985" y="1280885"/>
                    <a:pt x="217714" y="1859642"/>
                    <a:pt x="54428" y="2068285"/>
                  </a:cubicBezTo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cxnSp>
          <p:nvCxnSpPr>
            <p:cNvPr id="28" name="직선 화살표 연결선 27">
              <a:extLst>
                <a:ext uri="{FF2B5EF4-FFF2-40B4-BE49-F238E27FC236}">
                  <a16:creationId xmlns:a16="http://schemas.microsoft.com/office/drawing/2014/main" id="{408BEA41-3263-4247-B188-8EDB66FA76D2}"/>
                </a:ext>
              </a:extLst>
            </p:cNvPr>
            <p:cNvCxnSpPr>
              <a:cxnSpLocks/>
            </p:cNvCxnSpPr>
            <p:nvPr/>
          </p:nvCxnSpPr>
          <p:spPr>
            <a:xfrm>
              <a:off x="6585929" y="5769429"/>
              <a:ext cx="91432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A1F687E7-3386-4DB7-B281-C8DF4B3E954E}"/>
                </a:ext>
              </a:extLst>
            </p:cNvPr>
            <p:cNvSpPr/>
            <p:nvPr/>
          </p:nvSpPr>
          <p:spPr>
            <a:xfrm>
              <a:off x="7500257" y="5371308"/>
              <a:ext cx="3091543" cy="757243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IPsec Key Management Protocol</a:t>
              </a:r>
              <a:endParaRPr kumimoji="1" lang="ko-KR" altLang="en-US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cxnSp>
          <p:nvCxnSpPr>
            <p:cNvPr id="33" name="직선 화살표 연결선 32">
              <a:extLst>
                <a:ext uri="{FF2B5EF4-FFF2-40B4-BE49-F238E27FC236}">
                  <a16:creationId xmlns:a16="http://schemas.microsoft.com/office/drawing/2014/main" id="{6BE9A665-F549-49BA-938C-5EC1DF2B680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53201" y="2775857"/>
              <a:ext cx="1034214" cy="95794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직선 화살표 연결선 34">
              <a:extLst>
                <a:ext uri="{FF2B5EF4-FFF2-40B4-BE49-F238E27FC236}">
                  <a16:creationId xmlns:a16="http://schemas.microsoft.com/office/drawing/2014/main" id="{EC4A59EA-0C10-49C6-B144-1F7A72DC8009}"/>
                </a:ext>
              </a:extLst>
            </p:cNvPr>
            <p:cNvCxnSpPr>
              <a:cxnSpLocks/>
            </p:cNvCxnSpPr>
            <p:nvPr/>
          </p:nvCxnSpPr>
          <p:spPr>
            <a:xfrm>
              <a:off x="6504214" y="1698172"/>
              <a:ext cx="1083201" cy="80869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F243809C-6313-4370-AFAC-A9C6E472AF27}"/>
                </a:ext>
              </a:extLst>
            </p:cNvPr>
            <p:cNvSpPr/>
            <p:nvPr/>
          </p:nvSpPr>
          <p:spPr>
            <a:xfrm>
              <a:off x="7578045" y="2293135"/>
              <a:ext cx="3091543" cy="757243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IPsec Security Protocol</a:t>
              </a:r>
              <a:endParaRPr kumimoji="1" lang="ko-KR" altLang="en-US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2BC0D61-A086-4E67-B34A-47CDD0E87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E919F-88F7-4BB0-AC89-BD75B24D6DDB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8661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0" y="0"/>
            <a:ext cx="12192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나눔스퀘어" panose="020B0600000101010101" pitchFamily="50" charset="-127"/>
              <a:ea typeface="나눔스퀘어라운드 Regular" panose="020B0600000101010101" pitchFamily="50" charset="-127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0" y="6786000"/>
            <a:ext cx="12192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나눔스퀘어" panose="020B0600000101010101" pitchFamily="50" charset="-127"/>
              <a:ea typeface="나눔스퀘어라운드 Regular" panose="020B0600000101010101" pitchFamily="50" charset="-127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46840" y="161204"/>
            <a:ext cx="49817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600" b="1" spc="600">
                <a:solidFill>
                  <a:schemeClr val="tx1">
                    <a:lumMod val="75000"/>
                    <a:lumOff val="2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IPSec Standards</a:t>
            </a:r>
            <a:endParaRPr lang="en-US" altLang="ko-KR" sz="360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4C272CB-1F0F-4E78-831A-5E69CB5DCD71}"/>
              </a:ext>
            </a:extLst>
          </p:cNvPr>
          <p:cNvSpPr txBox="1"/>
          <p:nvPr/>
        </p:nvSpPr>
        <p:spPr>
          <a:xfrm>
            <a:off x="239484" y="1028343"/>
            <a:ext cx="11408229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000">
                <a:latin typeface="나눔스퀘어" panose="020B0600000101010101" pitchFamily="50" charset="-127"/>
                <a:ea typeface="나눔스퀘어" panose="020B0600000101010101" pitchFamily="50" charset="-127"/>
              </a:rPr>
              <a:t>RFC 4301 “The IP Security Architecture”</a:t>
            </a:r>
          </a:p>
          <a:p>
            <a:r>
              <a:rPr lang="en-US" altLang="ko-KR">
                <a:latin typeface="나눔스퀘어" panose="020B0600000101010101" pitchFamily="50" charset="-127"/>
                <a:ea typeface="나눔스퀘어" panose="020B0600000101010101" pitchFamily="50" charset="-127"/>
              </a:rPr>
              <a:t>– Defines the original IPsec architecture and elements common to both AH and ESP</a:t>
            </a:r>
          </a:p>
          <a:p>
            <a:endParaRPr lang="en-US" altLang="ko-KR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000">
                <a:latin typeface="나눔스퀘어" panose="020B0600000101010101" pitchFamily="50" charset="-127"/>
                <a:ea typeface="나눔스퀘어" panose="020B0600000101010101" pitchFamily="50" charset="-127"/>
              </a:rPr>
              <a:t>RFC 4302</a:t>
            </a:r>
          </a:p>
          <a:p>
            <a:r>
              <a:rPr lang="en-US" altLang="ko-KR">
                <a:latin typeface="나눔스퀘어" panose="020B0600000101010101" pitchFamily="50" charset="-127"/>
                <a:ea typeface="나눔스퀘어" panose="020B0600000101010101" pitchFamily="50" charset="-127"/>
              </a:rPr>
              <a:t>– Defines authentication headers (AH)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200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000">
                <a:latin typeface="나눔스퀘어" panose="020B0600000101010101" pitchFamily="50" charset="-127"/>
                <a:ea typeface="나눔스퀘어" panose="020B0600000101010101" pitchFamily="50" charset="-127"/>
              </a:rPr>
              <a:t>RFC 4303</a:t>
            </a:r>
          </a:p>
          <a:p>
            <a:r>
              <a:rPr lang="en-US" altLang="ko-KR">
                <a:latin typeface="나눔스퀘어" panose="020B0600000101010101" pitchFamily="50" charset="-127"/>
                <a:ea typeface="나눔스퀘어" panose="020B0600000101010101" pitchFamily="50" charset="-127"/>
              </a:rPr>
              <a:t>– Defines the Encapsulating Security Payload (ESP)</a:t>
            </a:r>
          </a:p>
          <a:p>
            <a:endParaRPr lang="en-US" altLang="ko-KR" sz="200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000">
                <a:latin typeface="나눔스퀘어" panose="020B0600000101010101" pitchFamily="50" charset="-127"/>
                <a:ea typeface="나눔스퀘어" panose="020B0600000101010101" pitchFamily="50" charset="-127"/>
              </a:rPr>
              <a:t>RFC 2408</a:t>
            </a:r>
          </a:p>
          <a:p>
            <a:r>
              <a:rPr lang="en-US" altLang="ko-KR">
                <a:latin typeface="나눔스퀘어" panose="020B0600000101010101" pitchFamily="50" charset="-127"/>
                <a:ea typeface="나눔스퀘어" panose="020B0600000101010101" pitchFamily="50" charset="-127"/>
              </a:rPr>
              <a:t>– Internet</a:t>
            </a:r>
            <a:r>
              <a:rPr lang="ko-KR" altLang="en-US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>
                <a:latin typeface="나눔스퀘어" panose="020B0600000101010101" pitchFamily="50" charset="-127"/>
                <a:ea typeface="나눔스퀘어" panose="020B0600000101010101" pitchFamily="50" charset="-127"/>
              </a:rPr>
              <a:t>Security</a:t>
            </a:r>
            <a:r>
              <a:rPr lang="ko-KR" altLang="en-US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>
                <a:latin typeface="나눔스퀘어" panose="020B0600000101010101" pitchFamily="50" charset="-127"/>
                <a:ea typeface="나눔스퀘어" panose="020B0600000101010101" pitchFamily="50" charset="-127"/>
              </a:rPr>
              <a:t>Association Key Management Protocol (ISAKMP)</a:t>
            </a:r>
          </a:p>
          <a:p>
            <a:endParaRPr lang="en-US" altLang="ko-KR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000">
                <a:latin typeface="나눔스퀘어" panose="020B0600000101010101" pitchFamily="50" charset="-127"/>
                <a:ea typeface="나눔스퀘어" panose="020B0600000101010101" pitchFamily="50" charset="-127"/>
              </a:rPr>
              <a:t>RFC 7296</a:t>
            </a:r>
          </a:p>
          <a:p>
            <a:r>
              <a:rPr lang="en-US" altLang="ko-KR">
                <a:latin typeface="나눔스퀘어" panose="020B0600000101010101" pitchFamily="50" charset="-127"/>
                <a:ea typeface="나눔스퀘어" panose="020B0600000101010101" pitchFamily="50" charset="-127"/>
              </a:rPr>
              <a:t>– Internet Key Exchange (IKEv2) </a:t>
            </a:r>
          </a:p>
          <a:p>
            <a:endParaRPr lang="en-US" altLang="ko-KR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000">
                <a:latin typeface="나눔스퀘어" panose="020B0600000101010101" pitchFamily="50" charset="-127"/>
                <a:ea typeface="나눔스퀘어" panose="020B0600000101010101" pitchFamily="50" charset="-127"/>
              </a:rPr>
              <a:t>RFC 4835</a:t>
            </a:r>
          </a:p>
          <a:p>
            <a:r>
              <a:rPr lang="en-US" altLang="ko-KR">
                <a:latin typeface="나눔스퀘어" panose="020B0600000101010101" pitchFamily="50" charset="-127"/>
                <a:ea typeface="나눔스퀘어" panose="020B0600000101010101" pitchFamily="50" charset="-127"/>
              </a:rPr>
              <a:t>– Cryptographic algorithm implementation for ESP and AH</a:t>
            </a:r>
            <a:endParaRPr lang="ko-KR" altLang="en-US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9F1ADC47-A1BA-4F4C-9FC4-E135D8EA5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E919F-88F7-4BB0-AC89-BD75B24D6DDB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83232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2690DF6-D6DD-47ED-BEB7-689EFD8E7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874" y="233130"/>
            <a:ext cx="10515600" cy="1325563"/>
          </a:xfrm>
        </p:spPr>
        <p:txBody>
          <a:bodyPr/>
          <a:lstStyle/>
          <a:p>
            <a:r>
              <a:rPr lang="en-US" altLang="ko-KR" sz="3600" b="1" spc="600">
                <a:solidFill>
                  <a:schemeClr val="tx1">
                    <a:lumMod val="75000"/>
                    <a:lumOff val="2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Packet</a:t>
            </a:r>
            <a:r>
              <a:rPr lang="ko-KR" altLang="en-US" sz="3600" b="1" spc="600">
                <a:solidFill>
                  <a:schemeClr val="tx1">
                    <a:lumMod val="75000"/>
                    <a:lumOff val="2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</a:t>
            </a:r>
            <a:r>
              <a:rPr lang="en-US" altLang="ko-KR" sz="3600" b="1" spc="600">
                <a:solidFill>
                  <a:schemeClr val="tx1">
                    <a:lumMod val="75000"/>
                    <a:lumOff val="2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Format of IPsec Modes</a:t>
            </a:r>
            <a:br>
              <a:rPr lang="en-US" altLang="ko-KR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</a:br>
            <a:endParaRPr lang="ko-KR" altLang="en-US"/>
          </a:p>
        </p:txBody>
      </p:sp>
      <p:sp>
        <p:nvSpPr>
          <p:cNvPr id="7" name="正方形/長方形 1">
            <a:extLst>
              <a:ext uri="{FF2B5EF4-FFF2-40B4-BE49-F238E27FC236}">
                <a16:creationId xmlns:a16="http://schemas.microsoft.com/office/drawing/2014/main" id="{2E6F1021-95DC-4F95-A86B-74A5B70AE210}"/>
              </a:ext>
            </a:extLst>
          </p:cNvPr>
          <p:cNvSpPr/>
          <p:nvPr/>
        </p:nvSpPr>
        <p:spPr>
          <a:xfrm>
            <a:off x="0" y="0"/>
            <a:ext cx="12192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나눔스퀘어" panose="020B0600000101010101" pitchFamily="50" charset="-127"/>
              <a:ea typeface="나눔스퀘어라운드 Regular" panose="020B0600000101010101" pitchFamily="50" charset="-127"/>
            </a:endParaRPr>
          </a:p>
        </p:txBody>
      </p:sp>
      <p:sp>
        <p:nvSpPr>
          <p:cNvPr id="8" name="正方形/長方形 2">
            <a:extLst>
              <a:ext uri="{FF2B5EF4-FFF2-40B4-BE49-F238E27FC236}">
                <a16:creationId xmlns:a16="http://schemas.microsoft.com/office/drawing/2014/main" id="{630C7A0F-7BAB-44E0-BD21-2098C8F155C7}"/>
              </a:ext>
            </a:extLst>
          </p:cNvPr>
          <p:cNvSpPr/>
          <p:nvPr/>
        </p:nvSpPr>
        <p:spPr>
          <a:xfrm>
            <a:off x="0" y="6786000"/>
            <a:ext cx="12192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나눔스퀘어" panose="020B0600000101010101" pitchFamily="50" charset="-127"/>
              <a:ea typeface="나눔스퀘어라운드 Regular" panose="020B0600000101010101" pitchFamily="50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9BCBF014-0F31-420A-9018-0B9CB946D2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0259754"/>
              </p:ext>
            </p:extLst>
          </p:nvPr>
        </p:nvGraphicFramePr>
        <p:xfrm>
          <a:off x="4973890" y="3045974"/>
          <a:ext cx="6183648" cy="6297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5912">
                  <a:extLst>
                    <a:ext uri="{9D8B030D-6E8A-4147-A177-3AD203B41FA5}">
                      <a16:colId xmlns:a16="http://schemas.microsoft.com/office/drawing/2014/main" val="935350011"/>
                    </a:ext>
                  </a:extLst>
                </a:gridCol>
                <a:gridCol w="1545912">
                  <a:extLst>
                    <a:ext uri="{9D8B030D-6E8A-4147-A177-3AD203B41FA5}">
                      <a16:colId xmlns:a16="http://schemas.microsoft.com/office/drawing/2014/main" val="3066316615"/>
                    </a:ext>
                  </a:extLst>
                </a:gridCol>
                <a:gridCol w="1545912">
                  <a:extLst>
                    <a:ext uri="{9D8B030D-6E8A-4147-A177-3AD203B41FA5}">
                      <a16:colId xmlns:a16="http://schemas.microsoft.com/office/drawing/2014/main" val="2240731495"/>
                    </a:ext>
                  </a:extLst>
                </a:gridCol>
                <a:gridCol w="1545912">
                  <a:extLst>
                    <a:ext uri="{9D8B030D-6E8A-4147-A177-3AD203B41FA5}">
                      <a16:colId xmlns:a16="http://schemas.microsoft.com/office/drawing/2014/main" val="2337093979"/>
                    </a:ext>
                  </a:extLst>
                </a:gridCol>
              </a:tblGrid>
              <a:tr h="62975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IP</a:t>
                      </a:r>
                    </a:p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Header</a:t>
                      </a:r>
                      <a:endParaRPr lang="ko-KR" altLang="en-US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IPsec</a:t>
                      </a:r>
                    </a:p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Header</a:t>
                      </a:r>
                      <a:endParaRPr lang="ko-KR" altLang="en-US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TCP/UDP</a:t>
                      </a:r>
                    </a:p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Header</a:t>
                      </a:r>
                      <a:endParaRPr lang="ko-KR" altLang="en-US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Payload</a:t>
                      </a:r>
                      <a:endParaRPr lang="ko-KR" altLang="en-US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357413"/>
                  </a:ext>
                </a:extLst>
              </a:tr>
            </a:tbl>
          </a:graphicData>
        </a:graphic>
      </p:graphicFrame>
      <p:graphicFrame>
        <p:nvGraphicFramePr>
          <p:cNvPr id="18" name="표 17">
            <a:extLst>
              <a:ext uri="{FF2B5EF4-FFF2-40B4-BE49-F238E27FC236}">
                <a16:creationId xmlns:a16="http://schemas.microsoft.com/office/drawing/2014/main" id="{EB7B7CB7-3578-46A5-B7F5-11EDA27A1E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5060727"/>
              </p:ext>
            </p:extLst>
          </p:nvPr>
        </p:nvGraphicFramePr>
        <p:xfrm>
          <a:off x="3464407" y="4544933"/>
          <a:ext cx="7718535" cy="6361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3707">
                  <a:extLst>
                    <a:ext uri="{9D8B030D-6E8A-4147-A177-3AD203B41FA5}">
                      <a16:colId xmlns:a16="http://schemas.microsoft.com/office/drawing/2014/main" val="3421350726"/>
                    </a:ext>
                  </a:extLst>
                </a:gridCol>
                <a:gridCol w="1543707">
                  <a:extLst>
                    <a:ext uri="{9D8B030D-6E8A-4147-A177-3AD203B41FA5}">
                      <a16:colId xmlns:a16="http://schemas.microsoft.com/office/drawing/2014/main" val="935350011"/>
                    </a:ext>
                  </a:extLst>
                </a:gridCol>
                <a:gridCol w="1543707">
                  <a:extLst>
                    <a:ext uri="{9D8B030D-6E8A-4147-A177-3AD203B41FA5}">
                      <a16:colId xmlns:a16="http://schemas.microsoft.com/office/drawing/2014/main" val="3066316615"/>
                    </a:ext>
                  </a:extLst>
                </a:gridCol>
                <a:gridCol w="1543707">
                  <a:extLst>
                    <a:ext uri="{9D8B030D-6E8A-4147-A177-3AD203B41FA5}">
                      <a16:colId xmlns:a16="http://schemas.microsoft.com/office/drawing/2014/main" val="2240731495"/>
                    </a:ext>
                  </a:extLst>
                </a:gridCol>
                <a:gridCol w="1543707">
                  <a:extLst>
                    <a:ext uri="{9D8B030D-6E8A-4147-A177-3AD203B41FA5}">
                      <a16:colId xmlns:a16="http://schemas.microsoft.com/office/drawing/2014/main" val="2337093979"/>
                    </a:ext>
                  </a:extLst>
                </a:gridCol>
              </a:tblGrid>
              <a:tr h="63612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New IP</a:t>
                      </a:r>
                    </a:p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Header</a:t>
                      </a:r>
                      <a:endParaRPr lang="ko-KR" altLang="en-US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IPsec</a:t>
                      </a:r>
                    </a:p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Header</a:t>
                      </a:r>
                      <a:endParaRPr lang="ko-KR" altLang="en-US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IP</a:t>
                      </a:r>
                    </a:p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Header</a:t>
                      </a:r>
                      <a:endParaRPr lang="ko-KR" altLang="en-US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TCP/UDP</a:t>
                      </a:r>
                    </a:p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Header</a:t>
                      </a:r>
                      <a:endParaRPr lang="ko-KR" altLang="en-US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Payload</a:t>
                      </a:r>
                      <a:endParaRPr lang="ko-KR" altLang="en-US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357413"/>
                  </a:ext>
                </a:extLst>
              </a:tr>
            </a:tbl>
          </a:graphicData>
        </a:graphic>
      </p:graphicFrame>
      <p:graphicFrame>
        <p:nvGraphicFramePr>
          <p:cNvPr id="12" name="표 15">
            <a:extLst>
              <a:ext uri="{FF2B5EF4-FFF2-40B4-BE49-F238E27FC236}">
                <a16:creationId xmlns:a16="http://schemas.microsoft.com/office/drawing/2014/main" id="{C01FF099-906C-469A-A4D5-41C45498BA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0272225"/>
              </p:ext>
            </p:extLst>
          </p:nvPr>
        </p:nvGraphicFramePr>
        <p:xfrm>
          <a:off x="6462169" y="1623218"/>
          <a:ext cx="4695369" cy="6297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5123">
                  <a:extLst>
                    <a:ext uri="{9D8B030D-6E8A-4147-A177-3AD203B41FA5}">
                      <a16:colId xmlns:a16="http://schemas.microsoft.com/office/drawing/2014/main" val="1486252356"/>
                    </a:ext>
                  </a:extLst>
                </a:gridCol>
                <a:gridCol w="1565123">
                  <a:extLst>
                    <a:ext uri="{9D8B030D-6E8A-4147-A177-3AD203B41FA5}">
                      <a16:colId xmlns:a16="http://schemas.microsoft.com/office/drawing/2014/main" val="1011087489"/>
                    </a:ext>
                  </a:extLst>
                </a:gridCol>
                <a:gridCol w="1565123">
                  <a:extLst>
                    <a:ext uri="{9D8B030D-6E8A-4147-A177-3AD203B41FA5}">
                      <a16:colId xmlns:a16="http://schemas.microsoft.com/office/drawing/2014/main" val="3930128789"/>
                    </a:ext>
                  </a:extLst>
                </a:gridCol>
              </a:tblGrid>
              <a:tr h="62975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IP</a:t>
                      </a:r>
                    </a:p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Header</a:t>
                      </a:r>
                      <a:endParaRPr lang="ko-KR" altLang="en-US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TCP/UDP</a:t>
                      </a:r>
                    </a:p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Header</a:t>
                      </a:r>
                      <a:endParaRPr lang="ko-KR" altLang="en-US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Payload</a:t>
                      </a:r>
                      <a:endParaRPr lang="ko-KR" altLang="en-US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5065099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6F628F0A-0011-40CE-91CB-12C1714B4B7B}"/>
              </a:ext>
            </a:extLst>
          </p:cNvPr>
          <p:cNvSpPr txBox="1"/>
          <p:nvPr/>
        </p:nvSpPr>
        <p:spPr>
          <a:xfrm>
            <a:off x="9582740" y="2312331"/>
            <a:ext cx="2688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/>
              <a:t>Without IPSec</a:t>
            </a:r>
            <a:endParaRPr lang="ko-KR" alt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BDD75D9-F3DB-4927-96D2-108EDC814170}"/>
              </a:ext>
            </a:extLst>
          </p:cNvPr>
          <p:cNvSpPr txBox="1"/>
          <p:nvPr/>
        </p:nvSpPr>
        <p:spPr>
          <a:xfrm>
            <a:off x="8733656" y="3752723"/>
            <a:ext cx="2688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/>
              <a:t>Transport Mode IPSec</a:t>
            </a:r>
            <a:endParaRPr lang="ko-KR" alt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03CEDAB-3BA3-42AD-8223-84F74A5548B5}"/>
              </a:ext>
            </a:extLst>
          </p:cNvPr>
          <p:cNvSpPr txBox="1"/>
          <p:nvPr/>
        </p:nvSpPr>
        <p:spPr>
          <a:xfrm>
            <a:off x="9001938" y="5212971"/>
            <a:ext cx="2688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/>
              <a:t>Tunnel Mode IPSec</a:t>
            </a:r>
            <a:endParaRPr lang="ko-KR" alt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E164DA8-A667-4C5D-A778-772107A5664D}"/>
              </a:ext>
            </a:extLst>
          </p:cNvPr>
          <p:cNvSpPr txBox="1"/>
          <p:nvPr/>
        </p:nvSpPr>
        <p:spPr>
          <a:xfrm>
            <a:off x="776187" y="1644293"/>
            <a:ext cx="4080555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Transport Mode</a:t>
            </a:r>
            <a:br>
              <a:rPr lang="en-US" altLang="ko-KR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원래의 </a:t>
            </a:r>
            <a:r>
              <a:rPr lang="en-US" altLang="ko-KR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IP</a:t>
            </a:r>
            <a:r>
              <a:rPr lang="ko-KR" altLang="en-US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header</a:t>
            </a:r>
            <a:r>
              <a:rPr lang="ko-KR" altLang="en-US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그대로 이용</a:t>
            </a:r>
            <a:br>
              <a:rPr lang="en-US" altLang="ko-KR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상위 계층 프로토콜을 암호화</a:t>
            </a:r>
            <a:endParaRPr lang="en-US" altLang="ko-KR" sz="20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endParaRPr lang="en-US" altLang="ko-KR" sz="20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Tunnel Mode</a:t>
            </a:r>
          </a:p>
          <a:p>
            <a:r>
              <a: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</a:t>
            </a:r>
            <a:r>
              <a:rPr lang="ko-KR" altLang="en-US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새로운 </a:t>
            </a:r>
            <a:r>
              <a:rPr lang="en-US" altLang="ko-KR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IP header</a:t>
            </a:r>
            <a:r>
              <a:rPr lang="ko-KR" altLang="en-US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추가하는 방식</a:t>
            </a:r>
            <a:br>
              <a:rPr lang="en-US" altLang="ko-KR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en-US" altLang="ko-KR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</a:t>
            </a:r>
            <a:r>
              <a:rPr lang="ko-KR" altLang="en-US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전체 패킷을 암호화</a:t>
            </a:r>
            <a:endParaRPr lang="ko-KR" altLang="en-US" sz="2000" dirty="0"/>
          </a:p>
          <a:p>
            <a:endParaRPr lang="ko-KR" altLang="en-US" dirty="0"/>
          </a:p>
          <a:p>
            <a:endParaRPr lang="ko-KR" altLang="en-US" dirty="0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623CF34A-B47D-4272-B5AD-3B63F5E68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E919F-88F7-4BB0-AC89-BD75B24D6DDB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48203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2690DF6-D6DD-47ED-BEB7-689EFD8E7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873" y="233130"/>
            <a:ext cx="11221583" cy="1325563"/>
          </a:xfrm>
        </p:spPr>
        <p:txBody>
          <a:bodyPr>
            <a:normAutofit/>
          </a:bodyPr>
          <a:lstStyle/>
          <a:p>
            <a:r>
              <a:rPr lang="en-US" altLang="ko-KR" sz="3600" b="1" spc="600">
                <a:solidFill>
                  <a:schemeClr val="tx1">
                    <a:lumMod val="75000"/>
                    <a:lumOff val="2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Authentication Header(AH)</a:t>
            </a:r>
            <a:br>
              <a:rPr lang="en-US" altLang="ko-KR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</a:br>
            <a:endParaRPr lang="ko-KR" altLang="en-US"/>
          </a:p>
        </p:txBody>
      </p:sp>
      <p:sp>
        <p:nvSpPr>
          <p:cNvPr id="7" name="正方形/長方形 1">
            <a:extLst>
              <a:ext uri="{FF2B5EF4-FFF2-40B4-BE49-F238E27FC236}">
                <a16:creationId xmlns:a16="http://schemas.microsoft.com/office/drawing/2014/main" id="{2E6F1021-95DC-4F95-A86B-74A5B70AE210}"/>
              </a:ext>
            </a:extLst>
          </p:cNvPr>
          <p:cNvSpPr/>
          <p:nvPr/>
        </p:nvSpPr>
        <p:spPr>
          <a:xfrm>
            <a:off x="0" y="0"/>
            <a:ext cx="12192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나눔스퀘어" panose="020B0600000101010101" pitchFamily="50" charset="-127"/>
              <a:ea typeface="나눔스퀘어라운드 Regular" panose="020B0600000101010101" pitchFamily="50" charset="-127"/>
            </a:endParaRPr>
          </a:p>
        </p:txBody>
      </p:sp>
      <p:sp>
        <p:nvSpPr>
          <p:cNvPr id="8" name="正方形/長方形 2">
            <a:extLst>
              <a:ext uri="{FF2B5EF4-FFF2-40B4-BE49-F238E27FC236}">
                <a16:creationId xmlns:a16="http://schemas.microsoft.com/office/drawing/2014/main" id="{630C7A0F-7BAB-44E0-BD21-2098C8F155C7}"/>
              </a:ext>
            </a:extLst>
          </p:cNvPr>
          <p:cNvSpPr/>
          <p:nvPr/>
        </p:nvSpPr>
        <p:spPr>
          <a:xfrm>
            <a:off x="0" y="6786000"/>
            <a:ext cx="12192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나눔스퀘어" panose="020B0600000101010101" pitchFamily="50" charset="-127"/>
              <a:ea typeface="나눔스퀘어라운드 Regular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36C87F-1858-4391-ADC9-2E2A85D61907}"/>
              </a:ext>
            </a:extLst>
          </p:cNvPr>
          <p:cNvSpPr txBox="1"/>
          <p:nvPr/>
        </p:nvSpPr>
        <p:spPr>
          <a:xfrm>
            <a:off x="243118" y="1065862"/>
            <a:ext cx="1081676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000" dirty="0"/>
              <a:t>source authentication</a:t>
            </a:r>
            <a:r>
              <a:rPr lang="ko-KR" altLang="en-US" sz="2000" dirty="0"/>
              <a:t>과 </a:t>
            </a:r>
            <a:r>
              <a:rPr lang="en-US" altLang="ko-KR" sz="2000" dirty="0"/>
              <a:t>data integrity</a:t>
            </a:r>
            <a:r>
              <a:rPr lang="ko-KR" altLang="en-US" sz="2000" dirty="0"/>
              <a:t>를 제공해주는 프로토콜 </a:t>
            </a:r>
            <a:br>
              <a:rPr lang="en-US" altLang="ko-KR" sz="2000" dirty="0"/>
            </a:br>
            <a:r>
              <a:rPr lang="en-US" altLang="ko-KR" sz="2000" dirty="0"/>
              <a:t>(</a:t>
            </a:r>
            <a:r>
              <a:rPr lang="ko-KR" altLang="en-US" sz="2000" dirty="0"/>
              <a:t>패킷 암호화는 지원 </a:t>
            </a:r>
            <a:r>
              <a:rPr lang="en-US" altLang="ko-KR" sz="2000" dirty="0"/>
              <a:t>X)</a:t>
            </a:r>
          </a:p>
          <a:p>
            <a:r>
              <a:rPr lang="en-US" altLang="ko-KR" sz="2000" dirty="0"/>
              <a:t>-&gt; source spoofing </a:t>
            </a:r>
            <a:r>
              <a:rPr lang="ko-KR" altLang="en-US" sz="2000" dirty="0"/>
              <a:t>및 </a:t>
            </a:r>
            <a:r>
              <a:rPr lang="en-US" altLang="ko-KR" sz="2000" dirty="0"/>
              <a:t>replay attack</a:t>
            </a:r>
            <a:r>
              <a:rPr lang="ko-KR" altLang="en-US" sz="2000" dirty="0"/>
              <a:t>을 예방 가능</a:t>
            </a:r>
            <a:r>
              <a:rPr lang="en-US" altLang="ko-KR" sz="2000" dirty="0"/>
              <a:t>!</a:t>
            </a:r>
            <a:br>
              <a:rPr lang="en-US" altLang="ko-KR" sz="2000" dirty="0"/>
            </a:br>
            <a:r>
              <a:rPr lang="en-US" altLang="ko-KR" sz="20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000" dirty="0"/>
              <a:t>Authentication</a:t>
            </a:r>
            <a:r>
              <a:rPr lang="ko-KR" altLang="en-US" sz="2000" dirty="0"/>
              <a:t>은 일부 </a:t>
            </a:r>
            <a:r>
              <a:rPr lang="en-US" altLang="ko-KR" sz="2000" dirty="0" err="1"/>
              <a:t>ip</a:t>
            </a:r>
            <a:r>
              <a:rPr lang="en-US" altLang="ko-KR" sz="2000" dirty="0"/>
              <a:t> header </a:t>
            </a:r>
            <a:r>
              <a:rPr lang="ko-KR" altLang="en-US" sz="2000" dirty="0"/>
              <a:t>필드를 제외한 전체 </a:t>
            </a:r>
            <a:r>
              <a:rPr lang="en-US" altLang="ko-KR" sz="2000" dirty="0"/>
              <a:t>packet</a:t>
            </a:r>
            <a:r>
              <a:rPr lang="ko-KR" altLang="en-US" sz="2000" dirty="0"/>
              <a:t>에 적용</a:t>
            </a:r>
            <a:endParaRPr lang="en-US" altLang="ko-K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000" dirty="0"/>
              <a:t>IP</a:t>
            </a:r>
            <a:r>
              <a:rPr lang="ko-KR" altLang="en-US" sz="2000" dirty="0"/>
              <a:t> </a:t>
            </a:r>
            <a:r>
              <a:rPr lang="en-US" altLang="ko-KR" sz="2000" dirty="0"/>
              <a:t>protocol</a:t>
            </a:r>
            <a:r>
              <a:rPr lang="ko-KR" altLang="en-US" sz="2000" dirty="0"/>
              <a:t> </a:t>
            </a:r>
            <a:r>
              <a:rPr lang="en-US" altLang="ko-KR" sz="2000" dirty="0"/>
              <a:t>= 51</a:t>
            </a:r>
            <a:r>
              <a:rPr lang="ko-KR" altLang="en-US" sz="2000" dirty="0"/>
              <a:t> </a:t>
            </a:r>
          </a:p>
        </p:txBody>
      </p:sp>
      <p:pic>
        <p:nvPicPr>
          <p:cNvPr id="31" name="그림 30" descr="스크린샷이(가) 표시된 사진&#10;&#10;자동 생성된 설명">
            <a:extLst>
              <a:ext uri="{FF2B5EF4-FFF2-40B4-BE49-F238E27FC236}">
                <a16:creationId xmlns:a16="http://schemas.microsoft.com/office/drawing/2014/main" id="{C7185360-5E3D-4820-BE91-28585078B4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5922" y="3095150"/>
            <a:ext cx="6934865" cy="3457720"/>
          </a:xfrm>
          <a:prstGeom prst="rect">
            <a:avLst/>
          </a:prstGeom>
        </p:spPr>
      </p:pic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2FFCBB5-BEBD-4EEE-BDF0-2B3648F60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E919F-88F7-4BB0-AC89-BD75B24D6DDB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78493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0" y="0"/>
            <a:ext cx="12192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나눔스퀘어" panose="020B0600000101010101" pitchFamily="50" charset="-127"/>
              <a:ea typeface="나눔스퀘어라운드 Regular" panose="020B0600000101010101" pitchFamily="50" charset="-127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0" y="6786000"/>
            <a:ext cx="12192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나눔스퀘어" panose="020B0600000101010101" pitchFamily="50" charset="-127"/>
              <a:ea typeface="나눔스퀘어라운드 Regular" panose="020B0600000101010101" pitchFamily="50" charset="-127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46840" y="161204"/>
            <a:ext cx="89662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b="1" spc="600">
                <a:solidFill>
                  <a:schemeClr val="tx1">
                    <a:lumMod val="75000"/>
                    <a:lumOff val="2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Packet Format of AH Protocol</a:t>
            </a:r>
            <a:endParaRPr lang="en-US" altLang="ko-KR" sz="360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2C8D0C35-6494-4842-AB58-79EA868E81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7921024"/>
              </p:ext>
            </p:extLst>
          </p:nvPr>
        </p:nvGraphicFramePr>
        <p:xfrm>
          <a:off x="5493101" y="2458943"/>
          <a:ext cx="6183648" cy="6417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5912">
                  <a:extLst>
                    <a:ext uri="{9D8B030D-6E8A-4147-A177-3AD203B41FA5}">
                      <a16:colId xmlns:a16="http://schemas.microsoft.com/office/drawing/2014/main" val="935350011"/>
                    </a:ext>
                  </a:extLst>
                </a:gridCol>
                <a:gridCol w="1545912">
                  <a:extLst>
                    <a:ext uri="{9D8B030D-6E8A-4147-A177-3AD203B41FA5}">
                      <a16:colId xmlns:a16="http://schemas.microsoft.com/office/drawing/2014/main" val="3066316615"/>
                    </a:ext>
                  </a:extLst>
                </a:gridCol>
                <a:gridCol w="1545912">
                  <a:extLst>
                    <a:ext uri="{9D8B030D-6E8A-4147-A177-3AD203B41FA5}">
                      <a16:colId xmlns:a16="http://schemas.microsoft.com/office/drawing/2014/main" val="2240731495"/>
                    </a:ext>
                  </a:extLst>
                </a:gridCol>
                <a:gridCol w="1545912">
                  <a:extLst>
                    <a:ext uri="{9D8B030D-6E8A-4147-A177-3AD203B41FA5}">
                      <a16:colId xmlns:a16="http://schemas.microsoft.com/office/drawing/2014/main" val="2337093979"/>
                    </a:ext>
                  </a:extLst>
                </a:gridCol>
              </a:tblGrid>
              <a:tr h="6417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Original IP</a:t>
                      </a:r>
                    </a:p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Header</a:t>
                      </a:r>
                      <a:endParaRPr lang="ko-KR" altLang="en-US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AH</a:t>
                      </a:r>
                    </a:p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Header</a:t>
                      </a:r>
                      <a:endParaRPr lang="ko-KR" altLang="en-US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TCP/UDP</a:t>
                      </a:r>
                    </a:p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Header</a:t>
                      </a:r>
                      <a:endParaRPr lang="ko-KR" altLang="en-US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Payload</a:t>
                      </a:r>
                      <a:endParaRPr lang="ko-KR" altLang="en-US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357413"/>
                  </a:ext>
                </a:extLst>
              </a:tr>
            </a:tbl>
          </a:graphicData>
        </a:graphic>
      </p:graphicFrame>
      <p:graphicFrame>
        <p:nvGraphicFramePr>
          <p:cNvPr id="11" name="표 15">
            <a:extLst>
              <a:ext uri="{FF2B5EF4-FFF2-40B4-BE49-F238E27FC236}">
                <a16:creationId xmlns:a16="http://schemas.microsoft.com/office/drawing/2014/main" id="{A9CEF4CE-C3FE-4006-97FA-D8D233B1CD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4462339"/>
              </p:ext>
            </p:extLst>
          </p:nvPr>
        </p:nvGraphicFramePr>
        <p:xfrm>
          <a:off x="6981380" y="1036187"/>
          <a:ext cx="4695369" cy="6350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5123">
                  <a:extLst>
                    <a:ext uri="{9D8B030D-6E8A-4147-A177-3AD203B41FA5}">
                      <a16:colId xmlns:a16="http://schemas.microsoft.com/office/drawing/2014/main" val="1486252356"/>
                    </a:ext>
                  </a:extLst>
                </a:gridCol>
                <a:gridCol w="1565123">
                  <a:extLst>
                    <a:ext uri="{9D8B030D-6E8A-4147-A177-3AD203B41FA5}">
                      <a16:colId xmlns:a16="http://schemas.microsoft.com/office/drawing/2014/main" val="1011087489"/>
                    </a:ext>
                  </a:extLst>
                </a:gridCol>
                <a:gridCol w="1565123">
                  <a:extLst>
                    <a:ext uri="{9D8B030D-6E8A-4147-A177-3AD203B41FA5}">
                      <a16:colId xmlns:a16="http://schemas.microsoft.com/office/drawing/2014/main" val="3930128789"/>
                    </a:ext>
                  </a:extLst>
                </a:gridCol>
              </a:tblGrid>
              <a:tr h="63501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Original IP</a:t>
                      </a:r>
                    </a:p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Header</a:t>
                      </a:r>
                      <a:endParaRPr lang="ko-KR" altLang="en-US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TCP/UDP</a:t>
                      </a:r>
                    </a:p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Header</a:t>
                      </a:r>
                      <a:endParaRPr lang="ko-KR" altLang="en-US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Payload</a:t>
                      </a:r>
                      <a:endParaRPr lang="ko-KR" altLang="en-US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5065099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E54187A4-D3B7-413A-9D9D-0C93081632E0}"/>
              </a:ext>
            </a:extLst>
          </p:cNvPr>
          <p:cNvSpPr txBox="1"/>
          <p:nvPr/>
        </p:nvSpPr>
        <p:spPr>
          <a:xfrm>
            <a:off x="10328169" y="1758961"/>
            <a:ext cx="2688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/>
              <a:t>Without AH</a:t>
            </a:r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9ECC5CE-ED65-4448-A2DE-8EA64D36A6E0}"/>
              </a:ext>
            </a:extLst>
          </p:cNvPr>
          <p:cNvSpPr txBox="1"/>
          <p:nvPr/>
        </p:nvSpPr>
        <p:spPr>
          <a:xfrm>
            <a:off x="9577054" y="3177403"/>
            <a:ext cx="2688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/>
              <a:t>Transport Mode AH</a:t>
            </a:r>
            <a:endParaRPr lang="ko-KR" altLang="en-US"/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2BE903B1-DC38-4FE0-910F-663BCC450392}"/>
              </a:ext>
            </a:extLst>
          </p:cNvPr>
          <p:cNvGrpSpPr/>
          <p:nvPr/>
        </p:nvGrpSpPr>
        <p:grpSpPr>
          <a:xfrm>
            <a:off x="5514873" y="3442998"/>
            <a:ext cx="6179454" cy="456997"/>
            <a:chOff x="4654901" y="3769570"/>
            <a:chExt cx="6179454" cy="456997"/>
          </a:xfrm>
        </p:grpSpPr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0F5509DB-1E06-432A-B9B4-68A7BB1CDA32}"/>
                </a:ext>
              </a:extLst>
            </p:cNvPr>
            <p:cNvCxnSpPr/>
            <p:nvPr/>
          </p:nvCxnSpPr>
          <p:spPr>
            <a:xfrm>
              <a:off x="4654901" y="3769570"/>
              <a:ext cx="0" cy="44611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>
              <a:extLst>
                <a:ext uri="{FF2B5EF4-FFF2-40B4-BE49-F238E27FC236}">
                  <a16:creationId xmlns:a16="http://schemas.microsoft.com/office/drawing/2014/main" id="{7E91277C-82AA-4825-A220-0BE32453F887}"/>
                </a:ext>
              </a:extLst>
            </p:cNvPr>
            <p:cNvCxnSpPr/>
            <p:nvPr/>
          </p:nvCxnSpPr>
          <p:spPr>
            <a:xfrm>
              <a:off x="10834355" y="3780454"/>
              <a:ext cx="0" cy="44611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화살표 연결선 16">
              <a:extLst>
                <a:ext uri="{FF2B5EF4-FFF2-40B4-BE49-F238E27FC236}">
                  <a16:creationId xmlns:a16="http://schemas.microsoft.com/office/drawing/2014/main" id="{042E05FB-20AD-490A-A3E2-2EF624DB4BF8}"/>
                </a:ext>
              </a:extLst>
            </p:cNvPr>
            <p:cNvCxnSpPr/>
            <p:nvPr/>
          </p:nvCxnSpPr>
          <p:spPr>
            <a:xfrm>
              <a:off x="4654901" y="3976197"/>
              <a:ext cx="6179454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2602D974-6A48-48D5-86D0-400926D9F1C5}"/>
              </a:ext>
            </a:extLst>
          </p:cNvPr>
          <p:cNvSpPr txBox="1"/>
          <p:nvPr/>
        </p:nvSpPr>
        <p:spPr>
          <a:xfrm>
            <a:off x="5116294" y="5904788"/>
            <a:ext cx="5943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/>
              <a:t>Authenticated except for mutable fields in IP header</a:t>
            </a:r>
            <a:endParaRPr lang="ko-KR" altLang="en-US"/>
          </a:p>
        </p:txBody>
      </p:sp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id="{16D22B3F-8964-4614-B530-CD473A5A97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055357"/>
              </p:ext>
            </p:extLst>
          </p:nvPr>
        </p:nvGraphicFramePr>
        <p:xfrm>
          <a:off x="3954020" y="4703451"/>
          <a:ext cx="7718535" cy="6463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3707">
                  <a:extLst>
                    <a:ext uri="{9D8B030D-6E8A-4147-A177-3AD203B41FA5}">
                      <a16:colId xmlns:a16="http://schemas.microsoft.com/office/drawing/2014/main" val="3421350726"/>
                    </a:ext>
                  </a:extLst>
                </a:gridCol>
                <a:gridCol w="1543707">
                  <a:extLst>
                    <a:ext uri="{9D8B030D-6E8A-4147-A177-3AD203B41FA5}">
                      <a16:colId xmlns:a16="http://schemas.microsoft.com/office/drawing/2014/main" val="935350011"/>
                    </a:ext>
                  </a:extLst>
                </a:gridCol>
                <a:gridCol w="1543707">
                  <a:extLst>
                    <a:ext uri="{9D8B030D-6E8A-4147-A177-3AD203B41FA5}">
                      <a16:colId xmlns:a16="http://schemas.microsoft.com/office/drawing/2014/main" val="3066316615"/>
                    </a:ext>
                  </a:extLst>
                </a:gridCol>
                <a:gridCol w="1543707">
                  <a:extLst>
                    <a:ext uri="{9D8B030D-6E8A-4147-A177-3AD203B41FA5}">
                      <a16:colId xmlns:a16="http://schemas.microsoft.com/office/drawing/2014/main" val="2240731495"/>
                    </a:ext>
                  </a:extLst>
                </a:gridCol>
                <a:gridCol w="1543707">
                  <a:extLst>
                    <a:ext uri="{9D8B030D-6E8A-4147-A177-3AD203B41FA5}">
                      <a16:colId xmlns:a16="http://schemas.microsoft.com/office/drawing/2014/main" val="2337093979"/>
                    </a:ext>
                  </a:extLst>
                </a:gridCol>
              </a:tblGrid>
              <a:tr h="64633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New IP</a:t>
                      </a:r>
                    </a:p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Header</a:t>
                      </a:r>
                      <a:endParaRPr lang="ko-KR" altLang="en-US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AH</a:t>
                      </a:r>
                    </a:p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Header</a:t>
                      </a:r>
                      <a:endParaRPr lang="ko-KR" altLang="en-US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IP</a:t>
                      </a:r>
                    </a:p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Header</a:t>
                      </a:r>
                      <a:endParaRPr lang="ko-KR" altLang="en-US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TCP/UDP</a:t>
                      </a:r>
                    </a:p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Header</a:t>
                      </a:r>
                      <a:endParaRPr lang="ko-KR" altLang="en-US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Payload</a:t>
                      </a:r>
                      <a:endParaRPr lang="ko-KR" altLang="en-US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357413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8CB3FBE8-447D-45BF-8462-181A2E3C74B5}"/>
              </a:ext>
            </a:extLst>
          </p:cNvPr>
          <p:cNvSpPr txBox="1"/>
          <p:nvPr/>
        </p:nvSpPr>
        <p:spPr>
          <a:xfrm>
            <a:off x="9857022" y="5431621"/>
            <a:ext cx="2688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/>
              <a:t>Tunnel Mode AH</a:t>
            </a:r>
            <a:endParaRPr lang="ko-KR" altLang="en-US"/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CB7D5BAF-D12F-4393-878C-CC6E979ACE4D}"/>
              </a:ext>
            </a:extLst>
          </p:cNvPr>
          <p:cNvGrpSpPr/>
          <p:nvPr/>
        </p:nvGrpSpPr>
        <p:grpSpPr>
          <a:xfrm>
            <a:off x="3975793" y="5696077"/>
            <a:ext cx="7718534" cy="456997"/>
            <a:chOff x="3115820" y="5828597"/>
            <a:chExt cx="7718535" cy="456997"/>
          </a:xfrm>
        </p:grpSpPr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0C3EE913-5B44-46C5-B4D4-E0D8BA30C529}"/>
                </a:ext>
              </a:extLst>
            </p:cNvPr>
            <p:cNvCxnSpPr/>
            <p:nvPr/>
          </p:nvCxnSpPr>
          <p:spPr>
            <a:xfrm>
              <a:off x="3115820" y="5828597"/>
              <a:ext cx="0" cy="44611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A34DD3AD-7818-43BC-9752-3C02F27CEFC7}"/>
                </a:ext>
              </a:extLst>
            </p:cNvPr>
            <p:cNvCxnSpPr/>
            <p:nvPr/>
          </p:nvCxnSpPr>
          <p:spPr>
            <a:xfrm>
              <a:off x="10834355" y="5839481"/>
              <a:ext cx="0" cy="44611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화살표 연결선 23">
              <a:extLst>
                <a:ext uri="{FF2B5EF4-FFF2-40B4-BE49-F238E27FC236}">
                  <a16:creationId xmlns:a16="http://schemas.microsoft.com/office/drawing/2014/main" id="{EF320398-0B20-4C44-A593-490A779E4F34}"/>
                </a:ext>
              </a:extLst>
            </p:cNvPr>
            <p:cNvCxnSpPr/>
            <p:nvPr/>
          </p:nvCxnSpPr>
          <p:spPr>
            <a:xfrm>
              <a:off x="3115820" y="6035224"/>
              <a:ext cx="7718535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74E5129C-5437-45F8-9CA6-B7D1725EFEB7}"/>
              </a:ext>
            </a:extLst>
          </p:cNvPr>
          <p:cNvSpPr txBox="1"/>
          <p:nvPr/>
        </p:nvSpPr>
        <p:spPr>
          <a:xfrm>
            <a:off x="5998029" y="3715163"/>
            <a:ext cx="5943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/>
              <a:t>Authenticated except for mutable fields in IP header</a:t>
            </a:r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6E04E2-7AE6-4F05-9645-32E4D14F834D}"/>
              </a:ext>
            </a:extLst>
          </p:cNvPr>
          <p:cNvSpPr txBox="1"/>
          <p:nvPr/>
        </p:nvSpPr>
        <p:spPr>
          <a:xfrm>
            <a:off x="432097" y="1671199"/>
            <a:ext cx="370113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/>
              <a:t>ToS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/>
              <a:t>TTL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/>
              <a:t>Header CheckSum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/>
              <a:t>Offset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/>
              <a:t>Flags</a:t>
            </a:r>
          </a:p>
          <a:p>
            <a:r>
              <a:rPr lang="ko-KR" altLang="en-US"/>
              <a:t>들은 </a:t>
            </a:r>
            <a:r>
              <a:rPr lang="en-US" altLang="ko-KR"/>
              <a:t>Authenticate</a:t>
            </a:r>
            <a:r>
              <a:rPr lang="ko-KR" altLang="en-US"/>
              <a:t>되어지지 않음</a:t>
            </a:r>
            <a:br>
              <a:rPr lang="en-US" altLang="ko-KR"/>
            </a:br>
            <a:r>
              <a:rPr lang="en-US" altLang="ko-KR" sz="1200"/>
              <a:t> </a:t>
            </a:r>
            <a:br>
              <a:rPr lang="en-US" altLang="ko-KR"/>
            </a:br>
            <a:r>
              <a:rPr lang="en-US" altLang="ko-KR"/>
              <a:t>=&gt;mutable field 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084688F-206C-4358-ABBC-6AEFCA7A6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E919F-88F7-4BB0-AC89-BD75B24D6DDB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26098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0" y="0"/>
            <a:ext cx="12192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나눔스퀘어" panose="020B0600000101010101" pitchFamily="50" charset="-127"/>
              <a:ea typeface="나눔스퀘어라운드 Regular" panose="020B0600000101010101" pitchFamily="50" charset="-127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0" y="6786000"/>
            <a:ext cx="12192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나눔스퀘어" panose="020B0600000101010101" pitchFamily="50" charset="-127"/>
              <a:ea typeface="나눔스퀘어라운드 Regular" panose="020B0600000101010101" pitchFamily="50" charset="-127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46840" y="161204"/>
            <a:ext cx="62610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b="1" spc="600">
                <a:solidFill>
                  <a:schemeClr val="tx1">
                    <a:lumMod val="75000"/>
                    <a:lumOff val="2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Packet Format of AH</a:t>
            </a:r>
            <a:endParaRPr lang="en-US" altLang="ko-KR" sz="360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pic>
        <p:nvPicPr>
          <p:cNvPr id="6" name="그림 5" descr="스크린샷이(가) 표시된 사진&#10;&#10;자동 생성된 설명">
            <a:extLst>
              <a:ext uri="{FF2B5EF4-FFF2-40B4-BE49-F238E27FC236}">
                <a16:creationId xmlns:a16="http://schemas.microsoft.com/office/drawing/2014/main" id="{E162F4CE-1291-4C85-9671-053E417F8E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7913" y="252412"/>
            <a:ext cx="5648325" cy="6353175"/>
          </a:xfrm>
          <a:prstGeom prst="rect">
            <a:avLst/>
          </a:prstGeom>
        </p:spPr>
      </p:pic>
      <p:pic>
        <p:nvPicPr>
          <p:cNvPr id="9" name="그림 8" descr="스크린샷이(가) 표시된 사진&#10;&#10;자동 생성된 설명">
            <a:extLst>
              <a:ext uri="{FF2B5EF4-FFF2-40B4-BE49-F238E27FC236}">
                <a16:creationId xmlns:a16="http://schemas.microsoft.com/office/drawing/2014/main" id="{FD9DC30D-BF30-4189-972D-B73B77D89C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40" y="987948"/>
            <a:ext cx="5648325" cy="4972050"/>
          </a:xfrm>
          <a:prstGeom prst="rect">
            <a:avLst/>
          </a:prstGeom>
        </p:spPr>
      </p:pic>
      <p:sp>
        <p:nvSpPr>
          <p:cNvPr id="5" name="타원 4">
            <a:extLst>
              <a:ext uri="{FF2B5EF4-FFF2-40B4-BE49-F238E27FC236}">
                <a16:creationId xmlns:a16="http://schemas.microsoft.com/office/drawing/2014/main" id="{B997C835-F977-41EE-A70D-D28C1F9F4437}"/>
              </a:ext>
            </a:extLst>
          </p:cNvPr>
          <p:cNvSpPr/>
          <p:nvPr/>
        </p:nvSpPr>
        <p:spPr>
          <a:xfrm>
            <a:off x="10169154" y="3896139"/>
            <a:ext cx="675861" cy="42495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FE08002-D723-48BD-A053-706AABE79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E919F-88F7-4BB0-AC89-BD75B24D6DDB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24304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0" y="0"/>
            <a:ext cx="12192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나눔스퀘어" panose="020B0600000101010101" pitchFamily="50" charset="-127"/>
              <a:ea typeface="나눔스퀘어라운드 Regular" panose="020B0600000101010101" pitchFamily="50" charset="-127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0" y="6786000"/>
            <a:ext cx="12192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나눔스퀘어" panose="020B0600000101010101" pitchFamily="50" charset="-127"/>
              <a:ea typeface="나눔스퀘어라운드 Regular" panose="020B0600000101010101" pitchFamily="50" charset="-127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46840" y="161204"/>
            <a:ext cx="55545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600" b="1" spc="600">
                <a:solidFill>
                  <a:schemeClr val="tx1">
                    <a:lumMod val="75000"/>
                    <a:lumOff val="2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Security CIA Triad</a:t>
            </a:r>
            <a:endParaRPr lang="en-US" altLang="ko-KR" sz="360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pic>
        <p:nvPicPr>
          <p:cNvPr id="8" name="그림 7" descr="텍스트, 명함이(가) 표시된 사진&#10;&#10;자동 생성된 설명">
            <a:extLst>
              <a:ext uri="{FF2B5EF4-FFF2-40B4-BE49-F238E27FC236}">
                <a16:creationId xmlns:a16="http://schemas.microsoft.com/office/drawing/2014/main" id="{526A9423-5D11-4729-B796-27D2DDF3F9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3899" y="972939"/>
            <a:ext cx="4635078" cy="438173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6908551-E13D-4EED-897C-983EAF42D6BF}"/>
              </a:ext>
            </a:extLst>
          </p:cNvPr>
          <p:cNvSpPr txBox="1"/>
          <p:nvPr/>
        </p:nvSpPr>
        <p:spPr>
          <a:xfrm>
            <a:off x="321219" y="1249953"/>
            <a:ext cx="44631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>
                <a:latin typeface="나눔스퀘어" panose="020B0600000101010101" pitchFamily="50" charset="-127"/>
                <a:ea typeface="나눔스퀘어" panose="020B0600000101010101" pitchFamily="50" charset="-127"/>
              </a:rPr>
              <a:t>Confidentiality</a:t>
            </a:r>
            <a:br>
              <a:rPr lang="en-US" altLang="ko-KR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>
                <a:latin typeface="나눔스퀘어" panose="020B0600000101010101" pitchFamily="50" charset="-127"/>
                <a:ea typeface="나눔스퀘어" panose="020B0600000101010101" pitchFamily="50" charset="-127"/>
              </a:rPr>
              <a:t>권한을 가지지않은 사용자가 정보에 접근할 수 없도록 하는 것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5A2623B-36B7-4BBE-AF6E-B1DBEE0DDAFE}"/>
              </a:ext>
            </a:extLst>
          </p:cNvPr>
          <p:cNvSpPr txBox="1"/>
          <p:nvPr/>
        </p:nvSpPr>
        <p:spPr>
          <a:xfrm>
            <a:off x="3383899" y="5143253"/>
            <a:ext cx="54770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>
                <a:latin typeface="나눔스퀘어" panose="020B0600000101010101" pitchFamily="50" charset="-127"/>
                <a:ea typeface="나눔스퀘어" panose="020B0600000101010101" pitchFamily="50" charset="-127"/>
              </a:rPr>
              <a:t>Availability</a:t>
            </a:r>
          </a:p>
          <a:p>
            <a:r>
              <a:rPr lang="ko-KR" altLang="en-US">
                <a:latin typeface="나눔스퀘어" panose="020B0600000101010101" pitchFamily="50" charset="-127"/>
                <a:ea typeface="나눔스퀘어" panose="020B0600000101010101" pitchFamily="50" charset="-127"/>
              </a:rPr>
              <a:t>적절한 권한을 가진 사용자가 원할 때에 정보에 접근 할 수 있도록 하는 것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203190-9850-492D-9273-0ED35BBB27FF}"/>
              </a:ext>
            </a:extLst>
          </p:cNvPr>
          <p:cNvSpPr txBox="1"/>
          <p:nvPr/>
        </p:nvSpPr>
        <p:spPr>
          <a:xfrm>
            <a:off x="7037524" y="1249953"/>
            <a:ext cx="431074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>
                <a:latin typeface="나눔스퀘어" panose="020B0600000101010101" pitchFamily="50" charset="-127"/>
                <a:ea typeface="나눔스퀘어" panose="020B0600000101010101" pitchFamily="50" charset="-127"/>
              </a:rPr>
              <a:t>Integrity</a:t>
            </a:r>
          </a:p>
          <a:p>
            <a:r>
              <a:rPr lang="ko-KR" altLang="en-US">
                <a:latin typeface="나눔스퀘어" panose="020B0600000101010101" pitchFamily="50" charset="-127"/>
                <a:ea typeface="나눔스퀘어" panose="020B0600000101010101" pitchFamily="50" charset="-127"/>
              </a:rPr>
              <a:t>적절한 권한을 가진 사용자가 인가된 방법으로만 정보를 변경할 수 있도록 하는 것</a:t>
            </a:r>
            <a:endParaRPr lang="en-US" altLang="ko-KR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endParaRPr lang="ko-KR" altLang="en-US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DB0E0A76-2D00-41CD-A3DE-671A7ADA56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9603" y="2007375"/>
            <a:ext cx="1368664" cy="1368664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7C1F7342-0401-4207-AB7F-085EDE952C4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740" y="1976440"/>
            <a:ext cx="1166329" cy="1166329"/>
          </a:xfrm>
          <a:prstGeom prst="rect">
            <a:avLst/>
          </a:prstGeom>
        </p:spPr>
      </p:pic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DB7AF3B-B818-4DB4-9EC1-799985D5C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E919F-88F7-4BB0-AC89-BD75B24D6DDB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99208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2690DF6-D6DD-47ED-BEB7-689EFD8E7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873" y="233130"/>
            <a:ext cx="11221583" cy="1325563"/>
          </a:xfrm>
        </p:spPr>
        <p:txBody>
          <a:bodyPr>
            <a:normAutofit/>
          </a:bodyPr>
          <a:lstStyle/>
          <a:p>
            <a:r>
              <a:rPr lang="en-US" altLang="ko-KR" sz="3600" b="1" spc="600">
                <a:solidFill>
                  <a:schemeClr val="tx1">
                    <a:lumMod val="75000"/>
                    <a:lumOff val="2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Encapsulating Security Payload(ESP)</a:t>
            </a:r>
            <a:br>
              <a:rPr lang="en-US" altLang="ko-KR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</a:br>
            <a:endParaRPr lang="ko-KR" altLang="en-US"/>
          </a:p>
        </p:txBody>
      </p:sp>
      <p:sp>
        <p:nvSpPr>
          <p:cNvPr id="7" name="正方形/長方形 1">
            <a:extLst>
              <a:ext uri="{FF2B5EF4-FFF2-40B4-BE49-F238E27FC236}">
                <a16:creationId xmlns:a16="http://schemas.microsoft.com/office/drawing/2014/main" id="{2E6F1021-95DC-4F95-A86B-74A5B70AE210}"/>
              </a:ext>
            </a:extLst>
          </p:cNvPr>
          <p:cNvSpPr/>
          <p:nvPr/>
        </p:nvSpPr>
        <p:spPr>
          <a:xfrm>
            <a:off x="0" y="0"/>
            <a:ext cx="12192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나눔스퀘어" panose="020B0600000101010101" pitchFamily="50" charset="-127"/>
              <a:ea typeface="나눔스퀘어라운드 Regular" panose="020B0600000101010101" pitchFamily="50" charset="-127"/>
            </a:endParaRPr>
          </a:p>
        </p:txBody>
      </p:sp>
      <p:sp>
        <p:nvSpPr>
          <p:cNvPr id="8" name="正方形/長方形 2">
            <a:extLst>
              <a:ext uri="{FF2B5EF4-FFF2-40B4-BE49-F238E27FC236}">
                <a16:creationId xmlns:a16="http://schemas.microsoft.com/office/drawing/2014/main" id="{630C7A0F-7BAB-44E0-BD21-2098C8F155C7}"/>
              </a:ext>
            </a:extLst>
          </p:cNvPr>
          <p:cNvSpPr/>
          <p:nvPr/>
        </p:nvSpPr>
        <p:spPr>
          <a:xfrm>
            <a:off x="0" y="6786000"/>
            <a:ext cx="12192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나눔스퀘어" panose="020B0600000101010101" pitchFamily="50" charset="-127"/>
              <a:ea typeface="나눔스퀘어라운드 Regular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36C87F-1858-4391-ADC9-2E2A85D61907}"/>
              </a:ext>
            </a:extLst>
          </p:cNvPr>
          <p:cNvSpPr txBox="1"/>
          <p:nvPr/>
        </p:nvSpPr>
        <p:spPr>
          <a:xfrm>
            <a:off x="243118" y="967890"/>
            <a:ext cx="1165496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000" dirty="0"/>
              <a:t>source authentication</a:t>
            </a:r>
            <a:r>
              <a:rPr lang="ko-KR" altLang="en-US" sz="2000" dirty="0"/>
              <a:t>과 </a:t>
            </a:r>
            <a:r>
              <a:rPr lang="en-US" altLang="ko-KR" sz="2000" dirty="0"/>
              <a:t>data </a:t>
            </a:r>
            <a:r>
              <a:rPr lang="en-US" altLang="ko-KR" sz="2000" dirty="0" err="1"/>
              <a:t>intigrity</a:t>
            </a:r>
            <a:r>
              <a:rPr lang="en-US" altLang="ko-KR" sz="2000" dirty="0"/>
              <a:t> </a:t>
            </a:r>
            <a:r>
              <a:rPr lang="ko-KR" altLang="en-US" sz="2000" dirty="0"/>
              <a:t>뿐만 아니라 </a:t>
            </a:r>
            <a:r>
              <a:rPr lang="en-US" altLang="ko-KR" sz="2000" dirty="0"/>
              <a:t>data confidentiality</a:t>
            </a:r>
            <a:r>
              <a:rPr lang="ko-KR" altLang="en-US" sz="2000" dirty="0"/>
              <a:t>까지 제공해주는 프로토콜</a:t>
            </a:r>
            <a:endParaRPr lang="en-US" altLang="ko-KR" sz="2000" dirty="0"/>
          </a:p>
          <a:p>
            <a:r>
              <a:rPr lang="en-US" altLang="ko-KR" sz="2000" dirty="0"/>
              <a:t>     -by using symmetric key encryption</a:t>
            </a:r>
            <a:br>
              <a:rPr lang="en-US" altLang="ko-KR" sz="2000" dirty="0"/>
            </a:br>
            <a:r>
              <a:rPr lang="en-US" altLang="ko-KR" sz="20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2000" dirty="0"/>
              <a:t>수신 측에는 </a:t>
            </a:r>
            <a:r>
              <a:rPr lang="en-US" altLang="ko-KR" sz="2000" dirty="0"/>
              <a:t>IKE</a:t>
            </a:r>
            <a:r>
              <a:rPr lang="ko-KR" altLang="en-US" sz="2000" dirty="0"/>
              <a:t>로 미리 교환한  </a:t>
            </a:r>
            <a:r>
              <a:rPr lang="en-US" altLang="ko-KR" sz="2000" dirty="0"/>
              <a:t>Key </a:t>
            </a:r>
            <a:r>
              <a:rPr lang="ko-KR" altLang="en-US" sz="2000" dirty="0"/>
              <a:t>값을 이용하여 데이터를 </a:t>
            </a:r>
            <a:r>
              <a:rPr lang="en-US" altLang="ko-KR" sz="2000" dirty="0"/>
              <a:t>decryption</a:t>
            </a:r>
            <a:r>
              <a:rPr lang="ko-KR" altLang="en-US" sz="2000" dirty="0"/>
              <a:t>하는 기능을 수행하게 됨</a:t>
            </a:r>
            <a:br>
              <a:rPr lang="en-US" altLang="ko-KR" sz="2000" dirty="0"/>
            </a:br>
            <a:endParaRPr lang="en-US" altLang="ko-K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000"/>
              <a:t>IP</a:t>
            </a:r>
            <a:r>
              <a:rPr lang="ko-KR" altLang="en-US" sz="2000"/>
              <a:t> </a:t>
            </a:r>
            <a:r>
              <a:rPr lang="en-US" altLang="ko-KR" sz="2000"/>
              <a:t>protocol = </a:t>
            </a:r>
            <a:r>
              <a:rPr lang="en-US" altLang="ko-KR" sz="2000" dirty="0"/>
              <a:t>50</a:t>
            </a:r>
            <a:endParaRPr lang="ko-KR" altLang="en-US" sz="2000" dirty="0"/>
          </a:p>
        </p:txBody>
      </p:sp>
      <p:pic>
        <p:nvPicPr>
          <p:cNvPr id="9" name="그림 8" descr="스크린샷이(가) 표시된 사진&#10;&#10;자동 생성된 설명">
            <a:extLst>
              <a:ext uri="{FF2B5EF4-FFF2-40B4-BE49-F238E27FC236}">
                <a16:creationId xmlns:a16="http://schemas.microsoft.com/office/drawing/2014/main" id="{F8D718D7-4758-4FD9-8811-0833E1BA35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732" y="3429000"/>
            <a:ext cx="8324724" cy="2699378"/>
          </a:xfrm>
          <a:prstGeom prst="rect">
            <a:avLst/>
          </a:prstGeom>
        </p:spPr>
      </p:pic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2E971B6-FE1F-4693-BD86-9578AB73C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E919F-88F7-4BB0-AC89-BD75B24D6DDB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30963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0" y="0"/>
            <a:ext cx="12192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나눔스퀘어" panose="020B0600000101010101" pitchFamily="50" charset="-127"/>
              <a:ea typeface="나눔스퀘어라운드 Regular" panose="020B0600000101010101" pitchFamily="50" charset="-127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0" y="6786000"/>
            <a:ext cx="12192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나눔스퀘어" panose="020B0600000101010101" pitchFamily="50" charset="-127"/>
              <a:ea typeface="나눔스퀘어라운드 Regular" panose="020B0600000101010101" pitchFamily="50" charset="-127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46840" y="161204"/>
            <a:ext cx="92563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b="1" spc="600">
                <a:solidFill>
                  <a:schemeClr val="tx1">
                    <a:lumMod val="75000"/>
                    <a:lumOff val="2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Packet Format of ESP Protocol</a:t>
            </a:r>
            <a:endParaRPr lang="en-US" altLang="ko-KR" sz="360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2C8D0C35-6494-4842-AB58-79EA868E81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1728861"/>
              </p:ext>
            </p:extLst>
          </p:nvPr>
        </p:nvGraphicFramePr>
        <p:xfrm>
          <a:off x="1467810" y="2480544"/>
          <a:ext cx="9670026" cy="643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1671">
                  <a:extLst>
                    <a:ext uri="{9D8B030D-6E8A-4147-A177-3AD203B41FA5}">
                      <a16:colId xmlns:a16="http://schemas.microsoft.com/office/drawing/2014/main" val="935350011"/>
                    </a:ext>
                  </a:extLst>
                </a:gridCol>
                <a:gridCol w="1611671">
                  <a:extLst>
                    <a:ext uri="{9D8B030D-6E8A-4147-A177-3AD203B41FA5}">
                      <a16:colId xmlns:a16="http://schemas.microsoft.com/office/drawing/2014/main" val="3066316615"/>
                    </a:ext>
                  </a:extLst>
                </a:gridCol>
                <a:gridCol w="1611671">
                  <a:extLst>
                    <a:ext uri="{9D8B030D-6E8A-4147-A177-3AD203B41FA5}">
                      <a16:colId xmlns:a16="http://schemas.microsoft.com/office/drawing/2014/main" val="2240731495"/>
                    </a:ext>
                  </a:extLst>
                </a:gridCol>
                <a:gridCol w="1611671">
                  <a:extLst>
                    <a:ext uri="{9D8B030D-6E8A-4147-A177-3AD203B41FA5}">
                      <a16:colId xmlns:a16="http://schemas.microsoft.com/office/drawing/2014/main" val="2337093979"/>
                    </a:ext>
                  </a:extLst>
                </a:gridCol>
                <a:gridCol w="1611671">
                  <a:extLst>
                    <a:ext uri="{9D8B030D-6E8A-4147-A177-3AD203B41FA5}">
                      <a16:colId xmlns:a16="http://schemas.microsoft.com/office/drawing/2014/main" val="1487257425"/>
                    </a:ext>
                  </a:extLst>
                </a:gridCol>
                <a:gridCol w="1611671">
                  <a:extLst>
                    <a:ext uri="{9D8B030D-6E8A-4147-A177-3AD203B41FA5}">
                      <a16:colId xmlns:a16="http://schemas.microsoft.com/office/drawing/2014/main" val="3461673467"/>
                    </a:ext>
                  </a:extLst>
                </a:gridCol>
              </a:tblGrid>
              <a:tr h="64365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Original IP</a:t>
                      </a:r>
                    </a:p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Header</a:t>
                      </a:r>
                      <a:endParaRPr lang="ko-KR" altLang="en-US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ESP</a:t>
                      </a:r>
                    </a:p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Header</a:t>
                      </a:r>
                      <a:endParaRPr lang="ko-KR" altLang="en-US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TCP/UDP</a:t>
                      </a:r>
                    </a:p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Header</a:t>
                      </a:r>
                      <a:endParaRPr lang="ko-KR" altLang="en-US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Payload</a:t>
                      </a:r>
                      <a:endParaRPr lang="ko-KR" altLang="en-US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ESP</a:t>
                      </a:r>
                      <a:br>
                        <a:rPr lang="en-US" altLang="ko-KR" sz="1600" b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Trailer</a:t>
                      </a:r>
                      <a:endParaRPr lang="ko-KR" altLang="en-US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ESP</a:t>
                      </a:r>
                      <a:br>
                        <a:rPr lang="en-US" altLang="ko-KR" sz="1600" b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ICV</a:t>
                      </a:r>
                      <a:endParaRPr lang="ko-KR" altLang="en-US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357413"/>
                  </a:ext>
                </a:extLst>
              </a:tr>
            </a:tbl>
          </a:graphicData>
        </a:graphic>
      </p:graphicFrame>
      <p:graphicFrame>
        <p:nvGraphicFramePr>
          <p:cNvPr id="11" name="표 15">
            <a:extLst>
              <a:ext uri="{FF2B5EF4-FFF2-40B4-BE49-F238E27FC236}">
                <a16:creationId xmlns:a16="http://schemas.microsoft.com/office/drawing/2014/main" id="{A9CEF4CE-C3FE-4006-97FA-D8D233B1CD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8066205"/>
              </p:ext>
            </p:extLst>
          </p:nvPr>
        </p:nvGraphicFramePr>
        <p:xfrm>
          <a:off x="3236695" y="1222301"/>
          <a:ext cx="4695369" cy="5917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5123">
                  <a:extLst>
                    <a:ext uri="{9D8B030D-6E8A-4147-A177-3AD203B41FA5}">
                      <a16:colId xmlns:a16="http://schemas.microsoft.com/office/drawing/2014/main" val="1486252356"/>
                    </a:ext>
                  </a:extLst>
                </a:gridCol>
                <a:gridCol w="1565123">
                  <a:extLst>
                    <a:ext uri="{9D8B030D-6E8A-4147-A177-3AD203B41FA5}">
                      <a16:colId xmlns:a16="http://schemas.microsoft.com/office/drawing/2014/main" val="1011087489"/>
                    </a:ext>
                  </a:extLst>
                </a:gridCol>
                <a:gridCol w="1565123">
                  <a:extLst>
                    <a:ext uri="{9D8B030D-6E8A-4147-A177-3AD203B41FA5}">
                      <a16:colId xmlns:a16="http://schemas.microsoft.com/office/drawing/2014/main" val="3930128789"/>
                    </a:ext>
                  </a:extLst>
                </a:gridCol>
              </a:tblGrid>
              <a:tr h="5917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Original IP</a:t>
                      </a:r>
                    </a:p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Header</a:t>
                      </a:r>
                      <a:endParaRPr lang="ko-KR" altLang="en-US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TCP/UDP</a:t>
                      </a:r>
                    </a:p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Header</a:t>
                      </a:r>
                      <a:endParaRPr lang="ko-KR" altLang="en-US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Payload</a:t>
                      </a:r>
                      <a:endParaRPr lang="ko-KR" altLang="en-US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5065099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E54187A4-D3B7-413A-9D9D-0C93081632E0}"/>
              </a:ext>
            </a:extLst>
          </p:cNvPr>
          <p:cNvSpPr txBox="1"/>
          <p:nvPr/>
        </p:nvSpPr>
        <p:spPr>
          <a:xfrm>
            <a:off x="6587678" y="1822100"/>
            <a:ext cx="2688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/>
              <a:t>Without ESP</a:t>
            </a:r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9ECC5CE-ED65-4448-A2DE-8EA64D36A6E0}"/>
              </a:ext>
            </a:extLst>
          </p:cNvPr>
          <p:cNvSpPr txBox="1"/>
          <p:nvPr/>
        </p:nvSpPr>
        <p:spPr>
          <a:xfrm>
            <a:off x="9579436" y="3180117"/>
            <a:ext cx="2688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/>
              <a:t>Transport Mode ESP</a:t>
            </a:r>
            <a:endParaRPr lang="ko-KR" altLang="en-US"/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2BE903B1-DC38-4FE0-910F-663BCC450392}"/>
              </a:ext>
            </a:extLst>
          </p:cNvPr>
          <p:cNvGrpSpPr/>
          <p:nvPr/>
        </p:nvGrpSpPr>
        <p:grpSpPr>
          <a:xfrm>
            <a:off x="3093360" y="3700835"/>
            <a:ext cx="6453397" cy="456997"/>
            <a:chOff x="4654901" y="3769570"/>
            <a:chExt cx="6179454" cy="456997"/>
          </a:xfrm>
        </p:grpSpPr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0F5509DB-1E06-432A-B9B4-68A7BB1CDA32}"/>
                </a:ext>
              </a:extLst>
            </p:cNvPr>
            <p:cNvCxnSpPr/>
            <p:nvPr/>
          </p:nvCxnSpPr>
          <p:spPr>
            <a:xfrm>
              <a:off x="4654901" y="3769570"/>
              <a:ext cx="0" cy="44611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>
              <a:extLst>
                <a:ext uri="{FF2B5EF4-FFF2-40B4-BE49-F238E27FC236}">
                  <a16:creationId xmlns:a16="http://schemas.microsoft.com/office/drawing/2014/main" id="{7E91277C-82AA-4825-A220-0BE32453F887}"/>
                </a:ext>
              </a:extLst>
            </p:cNvPr>
            <p:cNvCxnSpPr/>
            <p:nvPr/>
          </p:nvCxnSpPr>
          <p:spPr>
            <a:xfrm>
              <a:off x="10834355" y="3780454"/>
              <a:ext cx="0" cy="44611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화살표 연결선 16">
              <a:extLst>
                <a:ext uri="{FF2B5EF4-FFF2-40B4-BE49-F238E27FC236}">
                  <a16:creationId xmlns:a16="http://schemas.microsoft.com/office/drawing/2014/main" id="{042E05FB-20AD-490A-A3E2-2EF624DB4BF8}"/>
                </a:ext>
              </a:extLst>
            </p:cNvPr>
            <p:cNvCxnSpPr/>
            <p:nvPr/>
          </p:nvCxnSpPr>
          <p:spPr>
            <a:xfrm>
              <a:off x="4654901" y="3976197"/>
              <a:ext cx="6179454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id="{16D22B3F-8964-4614-B530-CD473A5A97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8317105"/>
              </p:ext>
            </p:extLst>
          </p:nvPr>
        </p:nvGraphicFramePr>
        <p:xfrm>
          <a:off x="376807" y="4660043"/>
          <a:ext cx="11438385" cy="6419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4055">
                  <a:extLst>
                    <a:ext uri="{9D8B030D-6E8A-4147-A177-3AD203B41FA5}">
                      <a16:colId xmlns:a16="http://schemas.microsoft.com/office/drawing/2014/main" val="3421350726"/>
                    </a:ext>
                  </a:extLst>
                </a:gridCol>
                <a:gridCol w="1634055">
                  <a:extLst>
                    <a:ext uri="{9D8B030D-6E8A-4147-A177-3AD203B41FA5}">
                      <a16:colId xmlns:a16="http://schemas.microsoft.com/office/drawing/2014/main" val="935350011"/>
                    </a:ext>
                  </a:extLst>
                </a:gridCol>
                <a:gridCol w="1634055">
                  <a:extLst>
                    <a:ext uri="{9D8B030D-6E8A-4147-A177-3AD203B41FA5}">
                      <a16:colId xmlns:a16="http://schemas.microsoft.com/office/drawing/2014/main" val="3066316615"/>
                    </a:ext>
                  </a:extLst>
                </a:gridCol>
                <a:gridCol w="1634055">
                  <a:extLst>
                    <a:ext uri="{9D8B030D-6E8A-4147-A177-3AD203B41FA5}">
                      <a16:colId xmlns:a16="http://schemas.microsoft.com/office/drawing/2014/main" val="2240731495"/>
                    </a:ext>
                  </a:extLst>
                </a:gridCol>
                <a:gridCol w="1634055">
                  <a:extLst>
                    <a:ext uri="{9D8B030D-6E8A-4147-A177-3AD203B41FA5}">
                      <a16:colId xmlns:a16="http://schemas.microsoft.com/office/drawing/2014/main" val="2337093979"/>
                    </a:ext>
                  </a:extLst>
                </a:gridCol>
                <a:gridCol w="1634055">
                  <a:extLst>
                    <a:ext uri="{9D8B030D-6E8A-4147-A177-3AD203B41FA5}">
                      <a16:colId xmlns:a16="http://schemas.microsoft.com/office/drawing/2014/main" val="262298378"/>
                    </a:ext>
                  </a:extLst>
                </a:gridCol>
                <a:gridCol w="1634055">
                  <a:extLst>
                    <a:ext uri="{9D8B030D-6E8A-4147-A177-3AD203B41FA5}">
                      <a16:colId xmlns:a16="http://schemas.microsoft.com/office/drawing/2014/main" val="3340215940"/>
                    </a:ext>
                  </a:extLst>
                </a:gridCol>
              </a:tblGrid>
              <a:tr h="64191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New IP</a:t>
                      </a:r>
                    </a:p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Header</a:t>
                      </a:r>
                      <a:endParaRPr lang="ko-KR" altLang="en-US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ESP</a:t>
                      </a:r>
                    </a:p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Header</a:t>
                      </a:r>
                      <a:endParaRPr lang="ko-KR" altLang="en-US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Original IP</a:t>
                      </a:r>
                    </a:p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Header</a:t>
                      </a:r>
                      <a:endParaRPr lang="ko-KR" altLang="en-US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TCP/UDP</a:t>
                      </a:r>
                    </a:p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Header</a:t>
                      </a:r>
                      <a:endParaRPr lang="ko-KR" altLang="en-US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Payload</a:t>
                      </a:r>
                      <a:endParaRPr lang="ko-KR" altLang="en-US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ESP</a:t>
                      </a:r>
                      <a:br>
                        <a:rPr lang="en-US" altLang="ko-KR" sz="1600" b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Trailer</a:t>
                      </a:r>
                      <a:endParaRPr lang="ko-KR" altLang="en-US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ESP</a:t>
                      </a:r>
                    </a:p>
                    <a:p>
                      <a:pPr algn="ctr" latinLnBrk="1"/>
                      <a:r>
                        <a:rPr lang="en-US" altLang="ko-KR" sz="1600" b="0">
                          <a:solidFill>
                            <a:schemeClr val="tx1"/>
                          </a:solidFill>
                        </a:rPr>
                        <a:t>ICV</a:t>
                      </a:r>
                      <a:endParaRPr lang="ko-KR" altLang="en-US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357413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8CB3FBE8-447D-45BF-8462-181A2E3C74B5}"/>
              </a:ext>
            </a:extLst>
          </p:cNvPr>
          <p:cNvSpPr txBox="1"/>
          <p:nvPr/>
        </p:nvSpPr>
        <p:spPr>
          <a:xfrm>
            <a:off x="10161827" y="5407955"/>
            <a:ext cx="2688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/>
              <a:t>Tunnel Mode ESP</a:t>
            </a:r>
            <a:endParaRPr lang="ko-KR" alt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4E5129C-5437-45F8-9CA6-B7D1725EFEB7}"/>
              </a:ext>
            </a:extLst>
          </p:cNvPr>
          <p:cNvSpPr txBox="1"/>
          <p:nvPr/>
        </p:nvSpPr>
        <p:spPr>
          <a:xfrm>
            <a:off x="5483626" y="3957677"/>
            <a:ext cx="5943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/>
              <a:t>Authenticated</a:t>
            </a:r>
            <a:endParaRPr lang="ko-KR" altLang="en-US"/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613A2D20-E581-4015-855F-3DD24C887E60}"/>
              </a:ext>
            </a:extLst>
          </p:cNvPr>
          <p:cNvGrpSpPr/>
          <p:nvPr/>
        </p:nvGrpSpPr>
        <p:grpSpPr>
          <a:xfrm>
            <a:off x="4691742" y="3268119"/>
            <a:ext cx="4855007" cy="456997"/>
            <a:chOff x="4654901" y="3769570"/>
            <a:chExt cx="6179454" cy="456997"/>
          </a:xfrm>
        </p:grpSpPr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A63118E9-A914-4BCB-8B64-68F55AD5F672}"/>
                </a:ext>
              </a:extLst>
            </p:cNvPr>
            <p:cNvCxnSpPr/>
            <p:nvPr/>
          </p:nvCxnSpPr>
          <p:spPr>
            <a:xfrm>
              <a:off x="4654901" y="3769570"/>
              <a:ext cx="0" cy="44611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연결선 29">
              <a:extLst>
                <a:ext uri="{FF2B5EF4-FFF2-40B4-BE49-F238E27FC236}">
                  <a16:creationId xmlns:a16="http://schemas.microsoft.com/office/drawing/2014/main" id="{A0845AFF-11EB-4260-BC9F-417C6B772A00}"/>
                </a:ext>
              </a:extLst>
            </p:cNvPr>
            <p:cNvCxnSpPr/>
            <p:nvPr/>
          </p:nvCxnSpPr>
          <p:spPr>
            <a:xfrm>
              <a:off x="10834355" y="3780454"/>
              <a:ext cx="0" cy="44611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직선 화살표 연결선 30">
              <a:extLst>
                <a:ext uri="{FF2B5EF4-FFF2-40B4-BE49-F238E27FC236}">
                  <a16:creationId xmlns:a16="http://schemas.microsoft.com/office/drawing/2014/main" id="{6F56D149-E55B-4254-AE87-B6AD10DD1733}"/>
                </a:ext>
              </a:extLst>
            </p:cNvPr>
            <p:cNvCxnSpPr/>
            <p:nvPr/>
          </p:nvCxnSpPr>
          <p:spPr>
            <a:xfrm>
              <a:off x="4654901" y="3976197"/>
              <a:ext cx="6179454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DA36C8AF-04CF-4FD1-87D2-23B3DB59DA66}"/>
              </a:ext>
            </a:extLst>
          </p:cNvPr>
          <p:cNvSpPr txBox="1"/>
          <p:nvPr/>
        </p:nvSpPr>
        <p:spPr>
          <a:xfrm>
            <a:off x="6344675" y="3481539"/>
            <a:ext cx="44376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/>
              <a:t>Encrypted</a:t>
            </a:r>
            <a:endParaRPr lang="ko-KR" altLang="en-US"/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6FA73C1A-CEBA-4E32-B74C-4BBD807F795A}"/>
              </a:ext>
            </a:extLst>
          </p:cNvPr>
          <p:cNvGrpSpPr/>
          <p:nvPr/>
        </p:nvGrpSpPr>
        <p:grpSpPr>
          <a:xfrm>
            <a:off x="2013862" y="5834430"/>
            <a:ext cx="8162467" cy="456997"/>
            <a:chOff x="4654901" y="3769570"/>
            <a:chExt cx="6179454" cy="456997"/>
          </a:xfrm>
        </p:grpSpPr>
        <p:cxnSp>
          <p:nvCxnSpPr>
            <p:cNvPr id="34" name="직선 연결선 33">
              <a:extLst>
                <a:ext uri="{FF2B5EF4-FFF2-40B4-BE49-F238E27FC236}">
                  <a16:creationId xmlns:a16="http://schemas.microsoft.com/office/drawing/2014/main" id="{61F29097-AA43-4255-A1DD-6A6B80CEA095}"/>
                </a:ext>
              </a:extLst>
            </p:cNvPr>
            <p:cNvCxnSpPr/>
            <p:nvPr/>
          </p:nvCxnSpPr>
          <p:spPr>
            <a:xfrm>
              <a:off x="4654901" y="3769570"/>
              <a:ext cx="0" cy="44611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직선 연결선 34">
              <a:extLst>
                <a:ext uri="{FF2B5EF4-FFF2-40B4-BE49-F238E27FC236}">
                  <a16:creationId xmlns:a16="http://schemas.microsoft.com/office/drawing/2014/main" id="{E8EF3821-37E7-4F92-89B2-F7D14519B65A}"/>
                </a:ext>
              </a:extLst>
            </p:cNvPr>
            <p:cNvCxnSpPr/>
            <p:nvPr/>
          </p:nvCxnSpPr>
          <p:spPr>
            <a:xfrm>
              <a:off x="10834355" y="3780454"/>
              <a:ext cx="0" cy="44611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직선 화살표 연결선 35">
              <a:extLst>
                <a:ext uri="{FF2B5EF4-FFF2-40B4-BE49-F238E27FC236}">
                  <a16:creationId xmlns:a16="http://schemas.microsoft.com/office/drawing/2014/main" id="{5A409524-6D19-46D4-85D0-D290E0358991}"/>
                </a:ext>
              </a:extLst>
            </p:cNvPr>
            <p:cNvCxnSpPr/>
            <p:nvPr/>
          </p:nvCxnSpPr>
          <p:spPr>
            <a:xfrm>
              <a:off x="4654901" y="3976197"/>
              <a:ext cx="6179454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6A49A527-CE9C-4D8B-93CA-7EC4B687B9D4}"/>
              </a:ext>
            </a:extLst>
          </p:cNvPr>
          <p:cNvSpPr txBox="1"/>
          <p:nvPr/>
        </p:nvSpPr>
        <p:spPr>
          <a:xfrm>
            <a:off x="5052734" y="6025569"/>
            <a:ext cx="5943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/>
              <a:t>Authenticated</a:t>
            </a:r>
            <a:endParaRPr lang="ko-KR" altLang="en-US"/>
          </a:p>
        </p:txBody>
      </p: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0BAE250F-681A-4377-AE17-099D2ED2E768}"/>
              </a:ext>
            </a:extLst>
          </p:cNvPr>
          <p:cNvGrpSpPr/>
          <p:nvPr/>
        </p:nvGrpSpPr>
        <p:grpSpPr>
          <a:xfrm>
            <a:off x="3701143" y="5401714"/>
            <a:ext cx="6475186" cy="456997"/>
            <a:chOff x="4654901" y="3769570"/>
            <a:chExt cx="6179454" cy="456997"/>
          </a:xfrm>
        </p:grpSpPr>
        <p:cxnSp>
          <p:nvCxnSpPr>
            <p:cNvPr id="39" name="직선 연결선 38">
              <a:extLst>
                <a:ext uri="{FF2B5EF4-FFF2-40B4-BE49-F238E27FC236}">
                  <a16:creationId xmlns:a16="http://schemas.microsoft.com/office/drawing/2014/main" id="{FBA505F6-5942-465C-852C-5A9326F4E25A}"/>
                </a:ext>
              </a:extLst>
            </p:cNvPr>
            <p:cNvCxnSpPr/>
            <p:nvPr/>
          </p:nvCxnSpPr>
          <p:spPr>
            <a:xfrm>
              <a:off x="4654901" y="3769570"/>
              <a:ext cx="0" cy="44611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39">
              <a:extLst>
                <a:ext uri="{FF2B5EF4-FFF2-40B4-BE49-F238E27FC236}">
                  <a16:creationId xmlns:a16="http://schemas.microsoft.com/office/drawing/2014/main" id="{326DB216-0B1D-487E-8BD8-D8C5AB16E9CF}"/>
                </a:ext>
              </a:extLst>
            </p:cNvPr>
            <p:cNvCxnSpPr/>
            <p:nvPr/>
          </p:nvCxnSpPr>
          <p:spPr>
            <a:xfrm>
              <a:off x="10834355" y="3780454"/>
              <a:ext cx="0" cy="44611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직선 화살표 연결선 40">
              <a:extLst>
                <a:ext uri="{FF2B5EF4-FFF2-40B4-BE49-F238E27FC236}">
                  <a16:creationId xmlns:a16="http://schemas.microsoft.com/office/drawing/2014/main" id="{B1F32CB7-D4C0-46E1-94F4-DE077172A036}"/>
                </a:ext>
              </a:extLst>
            </p:cNvPr>
            <p:cNvCxnSpPr/>
            <p:nvPr/>
          </p:nvCxnSpPr>
          <p:spPr>
            <a:xfrm>
              <a:off x="4654901" y="3976197"/>
              <a:ext cx="6179454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69E71E4C-A0EC-4862-AECF-B6DC1547CD20}"/>
              </a:ext>
            </a:extLst>
          </p:cNvPr>
          <p:cNvSpPr txBox="1"/>
          <p:nvPr/>
        </p:nvSpPr>
        <p:spPr>
          <a:xfrm>
            <a:off x="6344675" y="5592065"/>
            <a:ext cx="44376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/>
              <a:t>Encrypted</a:t>
            </a:r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1C5853A-FE66-40AC-8E42-34A13FA4D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E919F-88F7-4BB0-AC89-BD75B24D6DDB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81518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0" y="0"/>
            <a:ext cx="12192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나눔스퀘어" panose="020B0600000101010101" pitchFamily="50" charset="-127"/>
              <a:ea typeface="나눔스퀘어라운드 Regular" panose="020B0600000101010101" pitchFamily="50" charset="-127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0" y="6786000"/>
            <a:ext cx="12192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나눔스퀘어" panose="020B0600000101010101" pitchFamily="50" charset="-127"/>
              <a:ea typeface="나눔스퀘어라운드 Regular" panose="020B0600000101010101" pitchFamily="50" charset="-127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46840" y="161204"/>
            <a:ext cx="65512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b="1" spc="600">
                <a:solidFill>
                  <a:schemeClr val="tx1">
                    <a:lumMod val="75000"/>
                    <a:lumOff val="2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Packet Format of ESP</a:t>
            </a:r>
            <a:endParaRPr lang="en-US" altLang="ko-KR" sz="360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pic>
        <p:nvPicPr>
          <p:cNvPr id="6" name="그림 5" descr="스크린샷이(가) 표시된 사진&#10;&#10;자동 생성된 설명">
            <a:extLst>
              <a:ext uri="{FF2B5EF4-FFF2-40B4-BE49-F238E27FC236}">
                <a16:creationId xmlns:a16="http://schemas.microsoft.com/office/drawing/2014/main" id="{846FB54B-93A9-4CBA-9945-A62797E477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37" y="896739"/>
            <a:ext cx="5648325" cy="5534025"/>
          </a:xfrm>
          <a:prstGeom prst="rect">
            <a:avLst/>
          </a:prstGeom>
        </p:spPr>
      </p:pic>
      <p:pic>
        <p:nvPicPr>
          <p:cNvPr id="8" name="그림 7" descr="스크린샷이(가) 표시된 사진&#10;&#10;자동 생성된 설명">
            <a:extLst>
              <a:ext uri="{FF2B5EF4-FFF2-40B4-BE49-F238E27FC236}">
                <a16:creationId xmlns:a16="http://schemas.microsoft.com/office/drawing/2014/main" id="{4690CDE4-E908-4711-BA12-E6F33B0BE7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537" y="630800"/>
            <a:ext cx="5648325" cy="5799963"/>
          </a:xfrm>
          <a:prstGeom prst="rect">
            <a:avLst/>
          </a:prstGeom>
        </p:spPr>
      </p:pic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4A2B959-4E75-401F-8929-F80D5E7B0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E919F-88F7-4BB0-AC89-BD75B24D6DDB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91719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2690DF6-D6DD-47ED-BEB7-689EFD8E7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873" y="233130"/>
            <a:ext cx="11221583" cy="1325563"/>
          </a:xfrm>
        </p:spPr>
        <p:txBody>
          <a:bodyPr>
            <a:normAutofit/>
          </a:bodyPr>
          <a:lstStyle/>
          <a:p>
            <a:r>
              <a:rPr lang="en-US" altLang="ko-KR" sz="3600" b="1" spc="600">
                <a:solidFill>
                  <a:schemeClr val="tx1">
                    <a:lumMod val="75000"/>
                    <a:lumOff val="2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Internet Key Exchange(IKE)</a:t>
            </a:r>
            <a:br>
              <a:rPr lang="en-US" altLang="ko-KR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</a:br>
            <a:endParaRPr lang="ko-KR" altLang="en-US"/>
          </a:p>
        </p:txBody>
      </p:sp>
      <p:sp>
        <p:nvSpPr>
          <p:cNvPr id="7" name="正方形/長方形 1">
            <a:extLst>
              <a:ext uri="{FF2B5EF4-FFF2-40B4-BE49-F238E27FC236}">
                <a16:creationId xmlns:a16="http://schemas.microsoft.com/office/drawing/2014/main" id="{2E6F1021-95DC-4F95-A86B-74A5B70AE210}"/>
              </a:ext>
            </a:extLst>
          </p:cNvPr>
          <p:cNvSpPr/>
          <p:nvPr/>
        </p:nvSpPr>
        <p:spPr>
          <a:xfrm>
            <a:off x="0" y="0"/>
            <a:ext cx="12192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나눔스퀘어" panose="020B0600000101010101" pitchFamily="50" charset="-127"/>
              <a:ea typeface="나눔스퀘어라운드 Regular" panose="020B0600000101010101" pitchFamily="50" charset="-127"/>
            </a:endParaRPr>
          </a:p>
        </p:txBody>
      </p:sp>
      <p:sp>
        <p:nvSpPr>
          <p:cNvPr id="8" name="正方形/長方形 2">
            <a:extLst>
              <a:ext uri="{FF2B5EF4-FFF2-40B4-BE49-F238E27FC236}">
                <a16:creationId xmlns:a16="http://schemas.microsoft.com/office/drawing/2014/main" id="{630C7A0F-7BAB-44E0-BD21-2098C8F155C7}"/>
              </a:ext>
            </a:extLst>
          </p:cNvPr>
          <p:cNvSpPr/>
          <p:nvPr/>
        </p:nvSpPr>
        <p:spPr>
          <a:xfrm>
            <a:off x="0" y="6786000"/>
            <a:ext cx="12192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나눔스퀘어" panose="020B0600000101010101" pitchFamily="50" charset="-127"/>
              <a:ea typeface="나눔스퀘어라운드 Regular" panose="020B0600000101010101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B17726-B938-4D83-9302-CE072BD2CBC5}"/>
              </a:ext>
            </a:extLst>
          </p:cNvPr>
          <p:cNvSpPr txBox="1"/>
          <p:nvPr/>
        </p:nvSpPr>
        <p:spPr>
          <a:xfrm>
            <a:off x="273731" y="4020001"/>
            <a:ext cx="106228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/>
              <a:t>“An IPsec component used for performing mutual authentication </a:t>
            </a:r>
          </a:p>
          <a:p>
            <a:r>
              <a:rPr lang="en-US" altLang="ko-KR" sz="2000"/>
              <a:t>and establishing and maintaining Security Associations.” (RFC 5996)</a:t>
            </a:r>
            <a:endParaRPr lang="ko-KR" altLang="en-US" sz="20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3F03C7-C1D0-4B76-888D-5C2A93665109}"/>
              </a:ext>
            </a:extLst>
          </p:cNvPr>
          <p:cNvSpPr txBox="1"/>
          <p:nvPr/>
        </p:nvSpPr>
        <p:spPr>
          <a:xfrm>
            <a:off x="273731" y="1185371"/>
            <a:ext cx="11221583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600" dirty="0"/>
              <a:t>IPsec</a:t>
            </a:r>
            <a:r>
              <a:rPr lang="ko-KR" altLang="en-US" sz="1600" dirty="0"/>
              <a:t>을 이용하여 통신을 하기 위해서는</a:t>
            </a:r>
            <a:r>
              <a:rPr lang="en-US" altLang="ko-KR" sz="1600" dirty="0"/>
              <a:t> </a:t>
            </a:r>
            <a:r>
              <a:rPr lang="ko-KR" altLang="en-US" sz="1600" dirty="0"/>
              <a:t>반드시 사전에 사용할 암호화 방식에 대한 보안 협상을 하고</a:t>
            </a:r>
            <a:r>
              <a:rPr lang="en-US" altLang="ko-KR" sz="1600" dirty="0"/>
              <a:t>, </a:t>
            </a:r>
            <a:r>
              <a:rPr lang="ko-KR" altLang="en-US" sz="1600" dirty="0"/>
              <a:t>공유할 키를 서로 분배하는 과정을 거쳐야함</a:t>
            </a:r>
            <a:br>
              <a:rPr lang="en-US" altLang="ko-KR" sz="1600" dirty="0"/>
            </a:br>
            <a:r>
              <a:rPr lang="en-US" altLang="ko-KR" sz="1200" dirty="0"/>
              <a:t> </a:t>
            </a:r>
            <a:endParaRPr lang="en-US" altLang="ko-K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600" dirty="0"/>
              <a:t>SA </a:t>
            </a:r>
            <a:r>
              <a:rPr lang="ko-KR" altLang="en-US" sz="1600" dirty="0"/>
              <a:t>설정과정은 </a:t>
            </a:r>
            <a:r>
              <a:rPr lang="en-US" altLang="ko-KR" sz="1600" dirty="0"/>
              <a:t>Internet Security Association and Key Management Protocol (ISAKMP)</a:t>
            </a:r>
            <a:r>
              <a:rPr lang="ko-KR" altLang="en-US" sz="1600" dirty="0"/>
              <a:t>에 규정이 되어있음</a:t>
            </a:r>
            <a:br>
              <a:rPr lang="en-US" altLang="ko-KR" sz="1600" dirty="0"/>
            </a:br>
            <a:r>
              <a:rPr lang="en-US" altLang="ko-KR" sz="1600" dirty="0"/>
              <a:t>(BUT,  </a:t>
            </a:r>
            <a:r>
              <a:rPr lang="ko-KR" altLang="en-US" sz="1600" dirty="0"/>
              <a:t>비밀키 분배에 관해서는 정의가 되어있지 않음</a:t>
            </a:r>
            <a:r>
              <a:rPr lang="en-US" altLang="ko-KR" sz="1600" dirty="0"/>
              <a:t>)</a:t>
            </a:r>
            <a:br>
              <a:rPr lang="en-US" altLang="ko-KR" sz="1600" dirty="0"/>
            </a:br>
            <a:r>
              <a:rPr lang="en-US" altLang="ko-KR" sz="1200" dirty="0"/>
              <a:t> </a:t>
            </a:r>
            <a:endParaRPr lang="en-US" altLang="ko-K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600" dirty="0"/>
              <a:t>서로 간의 키를 분배하기 위해서 암호 알고리즘이 필요 </a:t>
            </a:r>
            <a:br>
              <a:rPr lang="en-US" altLang="ko-KR" sz="1600" dirty="0"/>
            </a:br>
            <a:r>
              <a:rPr lang="en-US" altLang="ko-KR" sz="1600" dirty="0"/>
              <a:t>( </a:t>
            </a:r>
            <a:r>
              <a:rPr lang="ko-KR" altLang="en-US" sz="1600" dirty="0"/>
              <a:t>주로 인증기능이 추가된 </a:t>
            </a:r>
            <a:r>
              <a:rPr lang="en-US" altLang="ko-KR" sz="1600" dirty="0"/>
              <a:t>Group Diffie-Hellman </a:t>
            </a:r>
            <a:r>
              <a:rPr lang="ko-KR" altLang="en-US" sz="1600" dirty="0"/>
              <a:t>알고리즘을 사용한 </a:t>
            </a:r>
            <a:r>
              <a:rPr lang="en-US" altLang="ko-KR" sz="1600" dirty="0"/>
              <a:t>Oakley </a:t>
            </a:r>
            <a:r>
              <a:rPr lang="ko-KR" altLang="en-US" sz="1600" dirty="0"/>
              <a:t>키 설정 방식을 사용</a:t>
            </a:r>
            <a:r>
              <a:rPr lang="en-US" altLang="ko-KR" sz="1600" dirty="0"/>
              <a:t>)</a:t>
            </a:r>
            <a:br>
              <a:rPr lang="en-US" altLang="ko-KR" sz="1600" dirty="0"/>
            </a:br>
            <a:endParaRPr lang="en-US" altLang="ko-K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600" dirty="0"/>
              <a:t>IKE = ISAKMP + Oakley</a:t>
            </a:r>
            <a:endParaRPr lang="ko-KR" altLang="en-US" sz="1600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EA6642E-C273-4457-A6E9-4CEB1F1C1F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7" t="16288" r="56250" b="10953"/>
          <a:stretch/>
        </p:blipFill>
        <p:spPr>
          <a:xfrm>
            <a:off x="8770031" y="3365105"/>
            <a:ext cx="2659971" cy="2725564"/>
          </a:xfrm>
          <a:prstGeom prst="rect">
            <a:avLst/>
          </a:prstGeom>
        </p:spPr>
      </p:pic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3C1CEC5E-CFBA-4591-9BD7-EE7C9AA50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E919F-88F7-4BB0-AC89-BD75B24D6DDB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21850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2690DF6-D6DD-47ED-BEB7-689EFD8E7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873" y="233130"/>
            <a:ext cx="11221583" cy="1325563"/>
          </a:xfrm>
        </p:spPr>
        <p:txBody>
          <a:bodyPr>
            <a:normAutofit/>
          </a:bodyPr>
          <a:lstStyle/>
          <a:p>
            <a:r>
              <a:rPr lang="en-US" altLang="ko-KR" sz="3600" b="1" spc="600">
                <a:solidFill>
                  <a:schemeClr val="tx1">
                    <a:lumMod val="75000"/>
                    <a:lumOff val="2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Overview of IKEv1</a:t>
            </a:r>
            <a:br>
              <a:rPr lang="en-US" altLang="ko-KR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</a:br>
            <a:endParaRPr lang="ko-KR" altLang="en-US"/>
          </a:p>
        </p:txBody>
      </p:sp>
      <p:sp>
        <p:nvSpPr>
          <p:cNvPr id="7" name="正方形/長方形 1">
            <a:extLst>
              <a:ext uri="{FF2B5EF4-FFF2-40B4-BE49-F238E27FC236}">
                <a16:creationId xmlns:a16="http://schemas.microsoft.com/office/drawing/2014/main" id="{2E6F1021-95DC-4F95-A86B-74A5B70AE210}"/>
              </a:ext>
            </a:extLst>
          </p:cNvPr>
          <p:cNvSpPr/>
          <p:nvPr/>
        </p:nvSpPr>
        <p:spPr>
          <a:xfrm>
            <a:off x="0" y="0"/>
            <a:ext cx="12192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나눔스퀘어" panose="020B0600000101010101" pitchFamily="50" charset="-127"/>
              <a:ea typeface="나눔스퀘어라운드 Regular" panose="020B0600000101010101" pitchFamily="50" charset="-127"/>
            </a:endParaRPr>
          </a:p>
        </p:txBody>
      </p:sp>
      <p:sp>
        <p:nvSpPr>
          <p:cNvPr id="8" name="正方形/長方形 2">
            <a:extLst>
              <a:ext uri="{FF2B5EF4-FFF2-40B4-BE49-F238E27FC236}">
                <a16:creationId xmlns:a16="http://schemas.microsoft.com/office/drawing/2014/main" id="{630C7A0F-7BAB-44E0-BD21-2098C8F155C7}"/>
              </a:ext>
            </a:extLst>
          </p:cNvPr>
          <p:cNvSpPr/>
          <p:nvPr/>
        </p:nvSpPr>
        <p:spPr>
          <a:xfrm>
            <a:off x="0" y="6786000"/>
            <a:ext cx="12192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나눔스퀘어" panose="020B0600000101010101" pitchFamily="50" charset="-127"/>
              <a:ea typeface="나눔스퀘어라운드 Regular" panose="020B0600000101010101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C6C3CD-5F4F-45DF-8572-F0E0F7CF3669}"/>
              </a:ext>
            </a:extLst>
          </p:cNvPr>
          <p:cNvSpPr txBox="1"/>
          <p:nvPr/>
        </p:nvSpPr>
        <p:spPr>
          <a:xfrm>
            <a:off x="273731" y="1143194"/>
            <a:ext cx="10622870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ko-KR" sz="2400" b="1"/>
              <a:t>IKE Phase 1 (IKE SA)</a:t>
            </a:r>
            <a:br>
              <a:rPr lang="en-US" altLang="ko-KR"/>
            </a:br>
            <a:r>
              <a:rPr lang="en-US" altLang="ko-KR" sz="2000"/>
              <a:t>- SA</a:t>
            </a:r>
            <a:r>
              <a:rPr lang="ko-KR" altLang="en-US" sz="2000"/>
              <a:t>를 확립하기 위해서 상대방과 인증을 실시</a:t>
            </a:r>
            <a:br>
              <a:rPr lang="en-US" altLang="ko-KR" sz="2000"/>
            </a:br>
            <a:r>
              <a:rPr lang="en-US" altLang="ko-KR" sz="2000"/>
              <a:t>- ike phase 2</a:t>
            </a:r>
            <a:r>
              <a:rPr lang="ko-KR" altLang="en-US" sz="2000"/>
              <a:t> 통신을 안전하게 실시하기 위해 공유 비밀키를 생성</a:t>
            </a:r>
            <a:br>
              <a:rPr lang="en-US" altLang="ko-KR" sz="2000"/>
            </a:br>
            <a:r>
              <a:rPr lang="en-US" altLang="ko-KR" sz="2000"/>
              <a:t>- ISAKMP SA </a:t>
            </a:r>
            <a:r>
              <a:rPr lang="ko-KR" altLang="en-US" sz="2000"/>
              <a:t>연결을 확립</a:t>
            </a:r>
            <a:br>
              <a:rPr lang="en-US" altLang="ko-KR" sz="2000"/>
            </a:br>
            <a:r>
              <a:rPr lang="en-US" altLang="ko-KR" sz="2000"/>
              <a:t>- main mode</a:t>
            </a:r>
            <a:r>
              <a:rPr lang="ko-KR" altLang="en-US" sz="2000"/>
              <a:t> 또는 </a:t>
            </a:r>
            <a:r>
              <a:rPr lang="en-US" altLang="ko-KR" sz="2000"/>
              <a:t>aggressive mode</a:t>
            </a:r>
            <a:r>
              <a:rPr lang="ko-KR" altLang="en-US" sz="2000"/>
              <a:t>를 사용</a:t>
            </a:r>
            <a:br>
              <a:rPr lang="en-US" altLang="ko-KR"/>
            </a:br>
            <a:endParaRPr lang="en-US" altLang="ko-KR"/>
          </a:p>
          <a:p>
            <a:pPr marL="342900" indent="-342900">
              <a:buAutoNum type="arabicPeriod"/>
            </a:pPr>
            <a:r>
              <a:rPr lang="en-US" altLang="ko-KR" sz="2400" b="1"/>
              <a:t>IKE Phase 2 (IPsec SA)</a:t>
            </a:r>
            <a:br>
              <a:rPr lang="en-US" altLang="ko-KR"/>
            </a:br>
            <a:r>
              <a:rPr lang="en-US" altLang="ko-KR" sz="2000"/>
              <a:t>- IPsec </a:t>
            </a:r>
            <a:r>
              <a:rPr lang="ko-KR" altLang="en-US" sz="2000"/>
              <a:t>통신시에 사용하는 비밀키를 생성</a:t>
            </a:r>
            <a:br>
              <a:rPr lang="en-US" altLang="ko-KR" sz="2000"/>
            </a:br>
            <a:r>
              <a:rPr lang="en-US" altLang="ko-KR" sz="2000"/>
              <a:t>- IPsec SA </a:t>
            </a:r>
            <a:r>
              <a:rPr lang="ko-KR" altLang="en-US" sz="2000"/>
              <a:t>연결을 확립</a:t>
            </a:r>
            <a:br>
              <a:rPr lang="en-US" altLang="ko-KR" sz="2000"/>
            </a:br>
            <a:r>
              <a:rPr lang="en-US" altLang="ko-KR" sz="2000"/>
              <a:t>- quick mode</a:t>
            </a:r>
            <a:r>
              <a:rPr lang="ko-KR" altLang="en-US" sz="2000"/>
              <a:t>를 사용</a:t>
            </a:r>
            <a:endParaRPr lang="en-US" altLang="ko-KR" sz="2000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80B28ACA-D946-4782-A2E4-F63760E15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E919F-88F7-4BB0-AC89-BD75B24D6DDB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44170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2690DF6-D6DD-47ED-BEB7-689EFD8E7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873" y="233130"/>
            <a:ext cx="11221583" cy="1325563"/>
          </a:xfrm>
        </p:spPr>
        <p:txBody>
          <a:bodyPr>
            <a:normAutofit/>
          </a:bodyPr>
          <a:lstStyle/>
          <a:p>
            <a:r>
              <a:rPr lang="en-US" altLang="ko-KR" sz="3600" b="1" spc="600">
                <a:solidFill>
                  <a:schemeClr val="tx1">
                    <a:lumMod val="75000"/>
                    <a:lumOff val="2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Overview of IKEv1</a:t>
            </a:r>
            <a:br>
              <a:rPr lang="en-US" altLang="ko-KR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</a:br>
            <a:endParaRPr lang="ko-KR" altLang="en-US"/>
          </a:p>
        </p:txBody>
      </p:sp>
      <p:sp>
        <p:nvSpPr>
          <p:cNvPr id="7" name="正方形/長方形 1">
            <a:extLst>
              <a:ext uri="{FF2B5EF4-FFF2-40B4-BE49-F238E27FC236}">
                <a16:creationId xmlns:a16="http://schemas.microsoft.com/office/drawing/2014/main" id="{2E6F1021-95DC-4F95-A86B-74A5B70AE210}"/>
              </a:ext>
            </a:extLst>
          </p:cNvPr>
          <p:cNvSpPr/>
          <p:nvPr/>
        </p:nvSpPr>
        <p:spPr>
          <a:xfrm>
            <a:off x="0" y="0"/>
            <a:ext cx="12192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나눔스퀘어" panose="020B0600000101010101" pitchFamily="50" charset="-127"/>
              <a:ea typeface="나눔스퀘어라운드 Regular" panose="020B0600000101010101" pitchFamily="50" charset="-127"/>
            </a:endParaRPr>
          </a:p>
        </p:txBody>
      </p:sp>
      <p:sp>
        <p:nvSpPr>
          <p:cNvPr id="8" name="正方形/長方形 2">
            <a:extLst>
              <a:ext uri="{FF2B5EF4-FFF2-40B4-BE49-F238E27FC236}">
                <a16:creationId xmlns:a16="http://schemas.microsoft.com/office/drawing/2014/main" id="{630C7A0F-7BAB-44E0-BD21-2098C8F155C7}"/>
              </a:ext>
            </a:extLst>
          </p:cNvPr>
          <p:cNvSpPr/>
          <p:nvPr/>
        </p:nvSpPr>
        <p:spPr>
          <a:xfrm>
            <a:off x="0" y="6786000"/>
            <a:ext cx="12192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나눔스퀘어" panose="020B0600000101010101" pitchFamily="50" charset="-127"/>
              <a:ea typeface="나눔스퀘어라운드 Regular" panose="020B0600000101010101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AD05699-490C-44CE-8F1F-9848D8DA16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375" y="961225"/>
            <a:ext cx="10001250" cy="53054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2E21C24-B479-49E0-9E29-72E9F319F91F}"/>
              </a:ext>
            </a:extLst>
          </p:cNvPr>
          <p:cNvSpPr txBox="1"/>
          <p:nvPr/>
        </p:nvSpPr>
        <p:spPr>
          <a:xfrm>
            <a:off x="7746545" y="1917456"/>
            <a:ext cx="2079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/>
              <a:t>(IKE SA)</a:t>
            </a:r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9FC1FC-04E0-4949-BDD2-440A97516455}"/>
              </a:ext>
            </a:extLst>
          </p:cNvPr>
          <p:cNvSpPr txBox="1"/>
          <p:nvPr/>
        </p:nvSpPr>
        <p:spPr>
          <a:xfrm>
            <a:off x="7746546" y="3545458"/>
            <a:ext cx="2079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(IPsec SA)</a:t>
            </a:r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4DB7625-0483-491A-B657-B5FFA3078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E919F-88F7-4BB0-AC89-BD75B24D6DDB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61719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2690DF6-D6DD-47ED-BEB7-689EFD8E7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873" y="233130"/>
            <a:ext cx="11221583" cy="1325563"/>
          </a:xfrm>
        </p:spPr>
        <p:txBody>
          <a:bodyPr>
            <a:normAutofit/>
          </a:bodyPr>
          <a:lstStyle/>
          <a:p>
            <a:r>
              <a:rPr lang="en-US" altLang="ko-KR" sz="3600" b="1" spc="600">
                <a:solidFill>
                  <a:schemeClr val="tx1">
                    <a:lumMod val="75000"/>
                    <a:lumOff val="2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IKE Phase 1 (Main Mode)</a:t>
            </a:r>
            <a:br>
              <a:rPr lang="en-US" altLang="ko-KR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</a:br>
            <a:endParaRPr lang="ko-KR" altLang="en-US"/>
          </a:p>
        </p:txBody>
      </p:sp>
      <p:sp>
        <p:nvSpPr>
          <p:cNvPr id="7" name="正方形/長方形 1">
            <a:extLst>
              <a:ext uri="{FF2B5EF4-FFF2-40B4-BE49-F238E27FC236}">
                <a16:creationId xmlns:a16="http://schemas.microsoft.com/office/drawing/2014/main" id="{2E6F1021-95DC-4F95-A86B-74A5B70AE210}"/>
              </a:ext>
            </a:extLst>
          </p:cNvPr>
          <p:cNvSpPr/>
          <p:nvPr/>
        </p:nvSpPr>
        <p:spPr>
          <a:xfrm>
            <a:off x="0" y="0"/>
            <a:ext cx="12192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나눔스퀘어" panose="020B0600000101010101" pitchFamily="50" charset="-127"/>
              <a:ea typeface="나눔스퀘어라운드 Regular" panose="020B0600000101010101" pitchFamily="50" charset="-127"/>
            </a:endParaRPr>
          </a:p>
        </p:txBody>
      </p:sp>
      <p:sp>
        <p:nvSpPr>
          <p:cNvPr id="8" name="正方形/長方形 2">
            <a:extLst>
              <a:ext uri="{FF2B5EF4-FFF2-40B4-BE49-F238E27FC236}">
                <a16:creationId xmlns:a16="http://schemas.microsoft.com/office/drawing/2014/main" id="{630C7A0F-7BAB-44E0-BD21-2098C8F155C7}"/>
              </a:ext>
            </a:extLst>
          </p:cNvPr>
          <p:cNvSpPr/>
          <p:nvPr/>
        </p:nvSpPr>
        <p:spPr>
          <a:xfrm>
            <a:off x="0" y="6786000"/>
            <a:ext cx="12192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나눔스퀘어" panose="020B0600000101010101" pitchFamily="50" charset="-127"/>
              <a:ea typeface="나눔스퀘어라운드 Regular" panose="020B0600000101010101" pitchFamily="50" charset="-127"/>
            </a:endParaRPr>
          </a:p>
        </p:txBody>
      </p:sp>
      <p:pic>
        <p:nvPicPr>
          <p:cNvPr id="5" name="그림 4" descr="스크린샷이(가) 표시된 사진&#10;&#10;자동 생성된 설명">
            <a:extLst>
              <a:ext uri="{FF2B5EF4-FFF2-40B4-BE49-F238E27FC236}">
                <a16:creationId xmlns:a16="http://schemas.microsoft.com/office/drawing/2014/main" id="{000A5DED-13C9-4724-94BD-887B98FC9A0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2" t="14875" r="14" b="12480"/>
          <a:stretch/>
        </p:blipFill>
        <p:spPr>
          <a:xfrm>
            <a:off x="1339850" y="1138800"/>
            <a:ext cx="9512300" cy="5183041"/>
          </a:xfrm>
          <a:prstGeom prst="rect">
            <a:avLst/>
          </a:prstGeom>
        </p:spPr>
      </p:pic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4557E02B-A1D7-4EEA-B506-31932BBEA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E919F-88F7-4BB0-AC89-BD75B24D6DDB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38290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2690DF6-D6DD-47ED-BEB7-689EFD8E7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873" y="233130"/>
            <a:ext cx="11221583" cy="1325563"/>
          </a:xfrm>
        </p:spPr>
        <p:txBody>
          <a:bodyPr>
            <a:normAutofit/>
          </a:bodyPr>
          <a:lstStyle/>
          <a:p>
            <a:r>
              <a:rPr lang="en-US" altLang="ko-KR" sz="3600" b="1" spc="600">
                <a:solidFill>
                  <a:schemeClr val="tx1">
                    <a:lumMod val="75000"/>
                    <a:lumOff val="2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Main Mode vs Aggressive Mode</a:t>
            </a:r>
            <a:br>
              <a:rPr lang="en-US" altLang="ko-KR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</a:br>
            <a:endParaRPr lang="ko-KR" altLang="en-US"/>
          </a:p>
        </p:txBody>
      </p:sp>
      <p:sp>
        <p:nvSpPr>
          <p:cNvPr id="7" name="正方形/長方形 1">
            <a:extLst>
              <a:ext uri="{FF2B5EF4-FFF2-40B4-BE49-F238E27FC236}">
                <a16:creationId xmlns:a16="http://schemas.microsoft.com/office/drawing/2014/main" id="{2E6F1021-95DC-4F95-A86B-74A5B70AE210}"/>
              </a:ext>
            </a:extLst>
          </p:cNvPr>
          <p:cNvSpPr/>
          <p:nvPr/>
        </p:nvSpPr>
        <p:spPr>
          <a:xfrm>
            <a:off x="0" y="0"/>
            <a:ext cx="12192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나눔스퀘어" panose="020B0600000101010101" pitchFamily="50" charset="-127"/>
              <a:ea typeface="나눔스퀘어라운드 Regular" panose="020B0600000101010101" pitchFamily="50" charset="-127"/>
            </a:endParaRPr>
          </a:p>
        </p:txBody>
      </p:sp>
      <p:sp>
        <p:nvSpPr>
          <p:cNvPr id="8" name="正方形/長方形 2">
            <a:extLst>
              <a:ext uri="{FF2B5EF4-FFF2-40B4-BE49-F238E27FC236}">
                <a16:creationId xmlns:a16="http://schemas.microsoft.com/office/drawing/2014/main" id="{630C7A0F-7BAB-44E0-BD21-2098C8F155C7}"/>
              </a:ext>
            </a:extLst>
          </p:cNvPr>
          <p:cNvSpPr/>
          <p:nvPr/>
        </p:nvSpPr>
        <p:spPr>
          <a:xfrm>
            <a:off x="0" y="6786000"/>
            <a:ext cx="12192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나눔스퀘어" panose="020B0600000101010101" pitchFamily="50" charset="-127"/>
              <a:ea typeface="나눔스퀘어라운드 Regular" panose="020B0600000101010101" pitchFamily="50" charset="-127"/>
            </a:endParaRP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54484918-0124-488B-A31E-79007ADB7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E919F-88F7-4BB0-AC89-BD75B24D6DDB}" type="slidenum">
              <a:rPr kumimoji="1" lang="ja-JP" altLang="en-US" smtClean="0"/>
              <a:t>20</a:t>
            </a:fld>
            <a:endParaRPr kumimoji="1" lang="ja-JP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E3954BA0-0CE8-4500-915A-A6EA54AE8D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765" y="1307697"/>
            <a:ext cx="5916792" cy="3630694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D704DB74-E9D6-440E-8A3D-6CFC0A3693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1338" y="1337866"/>
            <a:ext cx="6055789" cy="269557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442368B-FA33-484F-9C8B-4DAEFAB4AA33}"/>
              </a:ext>
            </a:extLst>
          </p:cNvPr>
          <p:cNvSpPr txBox="1"/>
          <p:nvPr/>
        </p:nvSpPr>
        <p:spPr>
          <a:xfrm>
            <a:off x="6503757" y="4384631"/>
            <a:ext cx="519416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/>
              <a:t>CERT</a:t>
            </a:r>
            <a:r>
              <a:rPr lang="ko-KR" altLang="en-US"/>
              <a:t> </a:t>
            </a:r>
            <a:r>
              <a:rPr lang="en-US" altLang="ko-KR"/>
              <a:t>:</a:t>
            </a:r>
            <a:r>
              <a:rPr lang="ko-KR" altLang="en-US"/>
              <a:t> </a:t>
            </a:r>
            <a:r>
              <a:rPr lang="en-US" altLang="ko-KR"/>
              <a:t>Certification</a:t>
            </a:r>
            <a:r>
              <a:rPr lang="ko-KR" altLang="en-US"/>
              <a:t> </a:t>
            </a:r>
            <a:r>
              <a:rPr lang="en-US" altLang="ko-KR"/>
              <a:t>Payload</a:t>
            </a:r>
            <a:br>
              <a:rPr lang="en-US" altLang="ko-KR"/>
            </a:br>
            <a:r>
              <a:rPr lang="en-US" altLang="ko-KR"/>
              <a:t>ID : Identification Payload</a:t>
            </a:r>
            <a:br>
              <a:rPr lang="en-US" altLang="ko-KR"/>
            </a:br>
            <a:r>
              <a:rPr lang="en-US" altLang="ko-KR"/>
              <a:t>KEY</a:t>
            </a:r>
            <a:r>
              <a:rPr lang="ko-KR" altLang="en-US"/>
              <a:t> </a:t>
            </a:r>
            <a:r>
              <a:rPr lang="en-US" altLang="ko-KR"/>
              <a:t>: Key exchange Payload</a:t>
            </a:r>
          </a:p>
          <a:p>
            <a:r>
              <a:rPr lang="en-US" altLang="ko-KR"/>
              <a:t>NONCE : Nonce Payload</a:t>
            </a:r>
            <a:br>
              <a:rPr lang="en-US" altLang="ko-KR"/>
            </a:br>
            <a:r>
              <a:rPr lang="en-US" altLang="ko-KR"/>
              <a:t>SA : Security Association / proposal Payload</a:t>
            </a:r>
          </a:p>
          <a:p>
            <a:r>
              <a:rPr lang="en-US" altLang="ko-KR"/>
              <a:t>SIG : Signature Payload</a:t>
            </a:r>
          </a:p>
          <a:p>
            <a:r>
              <a:rPr lang="en-US" altLang="ko-KR"/>
              <a:t>[xx] :  Optional Payload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22989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2690DF6-D6DD-47ED-BEB7-689EFD8E7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873" y="233130"/>
            <a:ext cx="11221583" cy="1325563"/>
          </a:xfrm>
        </p:spPr>
        <p:txBody>
          <a:bodyPr>
            <a:normAutofit/>
          </a:bodyPr>
          <a:lstStyle/>
          <a:p>
            <a:r>
              <a:rPr lang="en-US" altLang="ko-KR" sz="3600" b="1" spc="600">
                <a:solidFill>
                  <a:schemeClr val="tx1">
                    <a:lumMod val="75000"/>
                    <a:lumOff val="2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IKE Phase 2 (Quick Mode)</a:t>
            </a:r>
            <a:br>
              <a:rPr lang="en-US" altLang="ko-KR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</a:br>
            <a:endParaRPr lang="ko-KR" altLang="en-US"/>
          </a:p>
        </p:txBody>
      </p:sp>
      <p:sp>
        <p:nvSpPr>
          <p:cNvPr id="7" name="正方形/長方形 1">
            <a:extLst>
              <a:ext uri="{FF2B5EF4-FFF2-40B4-BE49-F238E27FC236}">
                <a16:creationId xmlns:a16="http://schemas.microsoft.com/office/drawing/2014/main" id="{2E6F1021-95DC-4F95-A86B-74A5B70AE210}"/>
              </a:ext>
            </a:extLst>
          </p:cNvPr>
          <p:cNvSpPr/>
          <p:nvPr/>
        </p:nvSpPr>
        <p:spPr>
          <a:xfrm>
            <a:off x="0" y="0"/>
            <a:ext cx="12192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나눔스퀘어" panose="020B0600000101010101" pitchFamily="50" charset="-127"/>
              <a:ea typeface="나눔스퀘어라운드 Regular" panose="020B0600000101010101" pitchFamily="50" charset="-127"/>
            </a:endParaRPr>
          </a:p>
        </p:txBody>
      </p:sp>
      <p:sp>
        <p:nvSpPr>
          <p:cNvPr id="8" name="正方形/長方形 2">
            <a:extLst>
              <a:ext uri="{FF2B5EF4-FFF2-40B4-BE49-F238E27FC236}">
                <a16:creationId xmlns:a16="http://schemas.microsoft.com/office/drawing/2014/main" id="{630C7A0F-7BAB-44E0-BD21-2098C8F155C7}"/>
              </a:ext>
            </a:extLst>
          </p:cNvPr>
          <p:cNvSpPr/>
          <p:nvPr/>
        </p:nvSpPr>
        <p:spPr>
          <a:xfrm>
            <a:off x="0" y="6786000"/>
            <a:ext cx="12192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나눔스퀘어" panose="020B0600000101010101" pitchFamily="50" charset="-127"/>
              <a:ea typeface="나눔스퀘어라운드 Regular" panose="020B0600000101010101" pitchFamily="50" charset="-127"/>
            </a:endParaRP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C910CF18-0B45-401B-A348-FC62B2C8C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E919F-88F7-4BB0-AC89-BD75B24D6DDB}" type="slidenum">
              <a:rPr kumimoji="1" lang="ja-JP" altLang="en-US" smtClean="0"/>
              <a:t>21</a:t>
            </a:fld>
            <a:endParaRPr kumimoji="1" lang="ja-JP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AF15A3F8-DA66-4566-BE29-69A4A193A2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4162" y="1095556"/>
            <a:ext cx="6543675" cy="2667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A66ABE-0816-45DB-9F86-AED54DBBF89E}"/>
              </a:ext>
            </a:extLst>
          </p:cNvPr>
          <p:cNvSpPr txBox="1"/>
          <p:nvPr/>
        </p:nvSpPr>
        <p:spPr>
          <a:xfrm>
            <a:off x="6503757" y="4384631"/>
            <a:ext cx="519416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/>
              <a:t>CERT</a:t>
            </a:r>
            <a:r>
              <a:rPr lang="ko-KR" altLang="en-US"/>
              <a:t> </a:t>
            </a:r>
            <a:r>
              <a:rPr lang="en-US" altLang="ko-KR"/>
              <a:t>:</a:t>
            </a:r>
            <a:r>
              <a:rPr lang="ko-KR" altLang="en-US"/>
              <a:t> </a:t>
            </a:r>
            <a:r>
              <a:rPr lang="en-US" altLang="ko-KR"/>
              <a:t>Certification</a:t>
            </a:r>
            <a:r>
              <a:rPr lang="ko-KR" altLang="en-US"/>
              <a:t> </a:t>
            </a:r>
            <a:r>
              <a:rPr lang="en-US" altLang="ko-KR"/>
              <a:t>Payload</a:t>
            </a:r>
            <a:br>
              <a:rPr lang="en-US" altLang="ko-KR"/>
            </a:br>
            <a:r>
              <a:rPr lang="en-US" altLang="ko-KR"/>
              <a:t>ID : Identification Payload</a:t>
            </a:r>
            <a:br>
              <a:rPr lang="en-US" altLang="ko-KR"/>
            </a:br>
            <a:r>
              <a:rPr lang="en-US" altLang="ko-KR"/>
              <a:t>KEY</a:t>
            </a:r>
            <a:r>
              <a:rPr lang="ko-KR" altLang="en-US"/>
              <a:t> </a:t>
            </a:r>
            <a:r>
              <a:rPr lang="en-US" altLang="ko-KR"/>
              <a:t>: Key exchange Payload</a:t>
            </a:r>
          </a:p>
          <a:p>
            <a:r>
              <a:rPr lang="en-US" altLang="ko-KR"/>
              <a:t>NONCE : Nonce Payload</a:t>
            </a:r>
            <a:br>
              <a:rPr lang="en-US" altLang="ko-KR"/>
            </a:br>
            <a:r>
              <a:rPr lang="en-US" altLang="ko-KR"/>
              <a:t>SA : Security Association / proposal Payload</a:t>
            </a:r>
          </a:p>
          <a:p>
            <a:r>
              <a:rPr lang="en-US" altLang="ko-KR"/>
              <a:t>SIG : Signature Payload</a:t>
            </a:r>
          </a:p>
          <a:p>
            <a:r>
              <a:rPr lang="en-US" altLang="ko-KR"/>
              <a:t>[xx] :  Optional Payload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22415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2690DF6-D6DD-47ED-BEB7-689EFD8E7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873" y="233130"/>
            <a:ext cx="11221583" cy="1325563"/>
          </a:xfrm>
        </p:spPr>
        <p:txBody>
          <a:bodyPr>
            <a:normAutofit/>
          </a:bodyPr>
          <a:lstStyle/>
          <a:p>
            <a:r>
              <a:rPr lang="en-US" altLang="ko-KR" sz="3600" b="1" spc="600">
                <a:solidFill>
                  <a:schemeClr val="tx1">
                    <a:lumMod val="75000"/>
                    <a:lumOff val="2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Overview of IKEv2</a:t>
            </a:r>
            <a:br>
              <a:rPr lang="en-US" altLang="ko-KR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</a:br>
            <a:endParaRPr lang="ko-KR" altLang="en-US"/>
          </a:p>
        </p:txBody>
      </p:sp>
      <p:sp>
        <p:nvSpPr>
          <p:cNvPr id="7" name="正方形/長方形 1">
            <a:extLst>
              <a:ext uri="{FF2B5EF4-FFF2-40B4-BE49-F238E27FC236}">
                <a16:creationId xmlns:a16="http://schemas.microsoft.com/office/drawing/2014/main" id="{2E6F1021-95DC-4F95-A86B-74A5B70AE210}"/>
              </a:ext>
            </a:extLst>
          </p:cNvPr>
          <p:cNvSpPr/>
          <p:nvPr/>
        </p:nvSpPr>
        <p:spPr>
          <a:xfrm>
            <a:off x="0" y="0"/>
            <a:ext cx="12192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나눔스퀘어" panose="020B0600000101010101" pitchFamily="50" charset="-127"/>
              <a:ea typeface="나눔스퀘어라운드 Regular" panose="020B0600000101010101" pitchFamily="50" charset="-127"/>
            </a:endParaRPr>
          </a:p>
        </p:txBody>
      </p:sp>
      <p:sp>
        <p:nvSpPr>
          <p:cNvPr id="8" name="正方形/長方形 2">
            <a:extLst>
              <a:ext uri="{FF2B5EF4-FFF2-40B4-BE49-F238E27FC236}">
                <a16:creationId xmlns:a16="http://schemas.microsoft.com/office/drawing/2014/main" id="{630C7A0F-7BAB-44E0-BD21-2098C8F155C7}"/>
              </a:ext>
            </a:extLst>
          </p:cNvPr>
          <p:cNvSpPr/>
          <p:nvPr/>
        </p:nvSpPr>
        <p:spPr>
          <a:xfrm>
            <a:off x="0" y="6786000"/>
            <a:ext cx="12192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나눔스퀘어" panose="020B0600000101010101" pitchFamily="50" charset="-127"/>
              <a:ea typeface="나눔스퀘어라운드 Regular" panose="020B0600000101010101" pitchFamily="50" charset="-127"/>
            </a:endParaRPr>
          </a:p>
        </p:txBody>
      </p:sp>
      <p:pic>
        <p:nvPicPr>
          <p:cNvPr id="4" name="그림 3" descr="스크린샷이(가) 표시된 사진&#10;&#10;자동 생성된 설명">
            <a:extLst>
              <a:ext uri="{FF2B5EF4-FFF2-40B4-BE49-F238E27FC236}">
                <a16:creationId xmlns:a16="http://schemas.microsoft.com/office/drawing/2014/main" id="{A37927FC-1A10-4DF0-A6BA-BAE725371F7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85" t="9007" r="11951" b="10814"/>
          <a:stretch/>
        </p:blipFill>
        <p:spPr>
          <a:xfrm>
            <a:off x="46508" y="1285247"/>
            <a:ext cx="6184900" cy="5020138"/>
          </a:xfrm>
          <a:prstGeom prst="rect">
            <a:avLst/>
          </a:prstGeom>
        </p:spPr>
      </p:pic>
      <p:pic>
        <p:nvPicPr>
          <p:cNvPr id="6" name="그림 5" descr="스크린샷이(가) 표시된 사진&#10;&#10;자동 생성된 설명">
            <a:extLst>
              <a:ext uri="{FF2B5EF4-FFF2-40B4-BE49-F238E27FC236}">
                <a16:creationId xmlns:a16="http://schemas.microsoft.com/office/drawing/2014/main" id="{9BC4D1BF-8E91-47BE-B3A2-65CB1853B8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7" t="8356" r="13009" b="16344"/>
          <a:stretch/>
        </p:blipFill>
        <p:spPr>
          <a:xfrm>
            <a:off x="6096000" y="1285247"/>
            <a:ext cx="6049492" cy="4846411"/>
          </a:xfrm>
          <a:prstGeom prst="rect">
            <a:avLst/>
          </a:prstGeom>
        </p:spPr>
      </p:pic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7B8F7182-08F8-4F84-BB58-4CAE86768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E919F-88F7-4BB0-AC89-BD75B24D6DDB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45183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2690DF6-D6DD-47ED-BEB7-689EFD8E7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873" y="233130"/>
            <a:ext cx="11221583" cy="1325563"/>
          </a:xfrm>
        </p:spPr>
        <p:txBody>
          <a:bodyPr>
            <a:normAutofit/>
          </a:bodyPr>
          <a:lstStyle/>
          <a:p>
            <a:r>
              <a:rPr lang="en-US" altLang="ko-KR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IKEv1 vs IKEv2</a:t>
            </a:r>
            <a:br>
              <a:rPr lang="en-US" altLang="ko-KR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</a:br>
            <a:endParaRPr lang="ko-KR" altLang="en-US"/>
          </a:p>
        </p:txBody>
      </p:sp>
      <p:sp>
        <p:nvSpPr>
          <p:cNvPr id="7" name="正方形/長方形 1">
            <a:extLst>
              <a:ext uri="{FF2B5EF4-FFF2-40B4-BE49-F238E27FC236}">
                <a16:creationId xmlns:a16="http://schemas.microsoft.com/office/drawing/2014/main" id="{2E6F1021-95DC-4F95-A86B-74A5B70AE210}"/>
              </a:ext>
            </a:extLst>
          </p:cNvPr>
          <p:cNvSpPr/>
          <p:nvPr/>
        </p:nvSpPr>
        <p:spPr>
          <a:xfrm>
            <a:off x="0" y="0"/>
            <a:ext cx="12192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나눔스퀘어" panose="020B0600000101010101" pitchFamily="50" charset="-127"/>
              <a:ea typeface="나눔스퀘어라운드 Regular" panose="020B0600000101010101" pitchFamily="50" charset="-127"/>
            </a:endParaRPr>
          </a:p>
        </p:txBody>
      </p:sp>
      <p:sp>
        <p:nvSpPr>
          <p:cNvPr id="8" name="正方形/長方形 2">
            <a:extLst>
              <a:ext uri="{FF2B5EF4-FFF2-40B4-BE49-F238E27FC236}">
                <a16:creationId xmlns:a16="http://schemas.microsoft.com/office/drawing/2014/main" id="{630C7A0F-7BAB-44E0-BD21-2098C8F155C7}"/>
              </a:ext>
            </a:extLst>
          </p:cNvPr>
          <p:cNvSpPr/>
          <p:nvPr/>
        </p:nvSpPr>
        <p:spPr>
          <a:xfrm>
            <a:off x="0" y="6786000"/>
            <a:ext cx="12192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나눔스퀘어" panose="020B0600000101010101" pitchFamily="50" charset="-127"/>
              <a:ea typeface="나눔스퀘어라운드 Regular" panose="020B0600000101010101" pitchFamily="50" charset="-127"/>
            </a:endParaRPr>
          </a:p>
        </p:txBody>
      </p:sp>
      <p:graphicFrame>
        <p:nvGraphicFramePr>
          <p:cNvPr id="10" name="표 10">
            <a:extLst>
              <a:ext uri="{FF2B5EF4-FFF2-40B4-BE49-F238E27FC236}">
                <a16:creationId xmlns:a16="http://schemas.microsoft.com/office/drawing/2014/main" id="{0DECC27D-076A-4556-B4CC-9652C158B7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0152102"/>
              </p:ext>
            </p:extLst>
          </p:nvPr>
        </p:nvGraphicFramePr>
        <p:xfrm>
          <a:off x="637722" y="1456293"/>
          <a:ext cx="10916556" cy="3573987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729139">
                  <a:extLst>
                    <a:ext uri="{9D8B030D-6E8A-4147-A177-3AD203B41FA5}">
                      <a16:colId xmlns:a16="http://schemas.microsoft.com/office/drawing/2014/main" val="3290383400"/>
                    </a:ext>
                  </a:extLst>
                </a:gridCol>
                <a:gridCol w="2729139">
                  <a:extLst>
                    <a:ext uri="{9D8B030D-6E8A-4147-A177-3AD203B41FA5}">
                      <a16:colId xmlns:a16="http://schemas.microsoft.com/office/drawing/2014/main" val="2915434045"/>
                    </a:ext>
                  </a:extLst>
                </a:gridCol>
                <a:gridCol w="2729139">
                  <a:extLst>
                    <a:ext uri="{9D8B030D-6E8A-4147-A177-3AD203B41FA5}">
                      <a16:colId xmlns:a16="http://schemas.microsoft.com/office/drawing/2014/main" val="688968100"/>
                    </a:ext>
                  </a:extLst>
                </a:gridCol>
                <a:gridCol w="2729139">
                  <a:extLst>
                    <a:ext uri="{9D8B030D-6E8A-4147-A177-3AD203B41FA5}">
                      <a16:colId xmlns:a16="http://schemas.microsoft.com/office/drawing/2014/main" val="532863705"/>
                    </a:ext>
                  </a:extLst>
                </a:gridCol>
              </a:tblGrid>
              <a:tr h="45612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400"/>
                        <a:t>Benefit</a:t>
                      </a:r>
                      <a:endParaRPr lang="ko-KR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400"/>
                        <a:t>Enhancement</a:t>
                      </a:r>
                      <a:endParaRPr lang="ko-KR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400" dirty="0"/>
                        <a:t>IKEv1</a:t>
                      </a:r>
                      <a:endParaRPr lang="ko-KR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400"/>
                        <a:t>IKEv2</a:t>
                      </a:r>
                      <a:endParaRPr lang="ko-KR" alt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550202"/>
                  </a:ext>
                </a:extLst>
              </a:tr>
              <a:tr h="787275">
                <a:tc rowSpan="3">
                  <a:txBody>
                    <a:bodyPr/>
                    <a:lstStyle/>
                    <a:p>
                      <a:pPr latinLnBrk="1"/>
                      <a:r>
                        <a:rPr lang="en-US" altLang="ko-KR" sz="2000"/>
                        <a:t>Simplicity</a:t>
                      </a:r>
                      <a:endParaRPr lang="ko-KR" alt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/>
                        <a:t>RFC documents</a:t>
                      </a:r>
                      <a:endParaRPr lang="ko-KR" alt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/>
                        <a:t>RFC 2407, 2408, 2409, 4109, 4995</a:t>
                      </a:r>
                      <a:endParaRPr lang="ko-KR" alt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/>
                        <a:t>RFC 5996</a:t>
                      </a:r>
                      <a:endParaRPr lang="ko-KR" alt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12658"/>
                  </a:ext>
                </a:extLst>
              </a:tr>
              <a:tr h="4561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/>
                        <a:t>Phase 1</a:t>
                      </a:r>
                      <a:endParaRPr lang="ko-KR" alt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/>
                        <a:t>6 or 3 messages</a:t>
                      </a:r>
                      <a:endParaRPr lang="ko-KR" alt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/>
                        <a:t>4 messages</a:t>
                      </a:r>
                      <a:endParaRPr lang="ko-KR" alt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8527201"/>
                  </a:ext>
                </a:extLst>
              </a:tr>
              <a:tr h="5112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/>
                        <a:t>Phase 2 </a:t>
                      </a:r>
                      <a:endParaRPr lang="ko-KR" alt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/>
                        <a:t>3 messages</a:t>
                      </a:r>
                      <a:endParaRPr lang="ko-KR" alt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/>
                        <a:t>2 messages</a:t>
                      </a:r>
                      <a:endParaRPr lang="ko-KR" alt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594916"/>
                  </a:ext>
                </a:extLst>
              </a:tr>
              <a:tr h="449872">
                <a:tc rowSpan="2">
                  <a:txBody>
                    <a:bodyPr/>
                    <a:lstStyle/>
                    <a:p>
                      <a:pPr latinLnBrk="1"/>
                      <a:r>
                        <a:rPr lang="en-US" altLang="ko-KR" sz="2000"/>
                        <a:t>Security </a:t>
                      </a:r>
                      <a:endParaRPr lang="ko-KR" alt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/>
                        <a:t>Identity hiding</a:t>
                      </a:r>
                      <a:endParaRPr lang="ko-KR" alt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/>
                        <a:t>Only in main mode</a:t>
                      </a:r>
                      <a:endParaRPr lang="ko-KR" alt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/>
                        <a:t>Always</a:t>
                      </a:r>
                      <a:endParaRPr lang="ko-KR" alt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509568"/>
                  </a:ext>
                </a:extLst>
              </a:tr>
              <a:tr h="4561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/>
                        <a:t>Dos protection </a:t>
                      </a:r>
                      <a:endParaRPr lang="ko-KR" alt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/>
                        <a:t>No</a:t>
                      </a:r>
                      <a:endParaRPr lang="ko-KR" alt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/>
                        <a:t>Yes, optional</a:t>
                      </a:r>
                      <a:endParaRPr lang="ko-KR" alt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171362"/>
                  </a:ext>
                </a:extLst>
              </a:tr>
              <a:tr h="45612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/>
                        <a:t>Reliability</a:t>
                      </a:r>
                      <a:endParaRPr lang="ko-KR" alt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/>
                        <a:t>Message ACK</a:t>
                      </a:r>
                      <a:endParaRPr lang="ko-KR" alt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/>
                        <a:t>None</a:t>
                      </a:r>
                      <a:endParaRPr lang="ko-KR" alt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 dirty="0"/>
                        <a:t>Yes</a:t>
                      </a:r>
                      <a:endParaRPr lang="ko-KR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8910197"/>
                  </a:ext>
                </a:extLst>
              </a:tr>
            </a:tbl>
          </a:graphicData>
        </a:graphic>
      </p:graphicFrame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FB5F07D4-F25A-46D5-ACE5-063B0B3F9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E919F-88F7-4BB0-AC89-BD75B24D6DDB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17929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2690DF6-D6DD-47ED-BEB7-689EFD8E7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873" y="233130"/>
            <a:ext cx="11221583" cy="1325563"/>
          </a:xfrm>
        </p:spPr>
        <p:txBody>
          <a:bodyPr>
            <a:normAutofit/>
          </a:bodyPr>
          <a:lstStyle/>
          <a:p>
            <a:r>
              <a:rPr lang="en-US" altLang="ko-KR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IKEv1 packet capture</a:t>
            </a:r>
            <a:br>
              <a:rPr lang="en-US" altLang="ko-KR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</a:br>
            <a:endParaRPr lang="ko-KR" altLang="en-US"/>
          </a:p>
        </p:txBody>
      </p:sp>
      <p:sp>
        <p:nvSpPr>
          <p:cNvPr id="7" name="正方形/長方形 1">
            <a:extLst>
              <a:ext uri="{FF2B5EF4-FFF2-40B4-BE49-F238E27FC236}">
                <a16:creationId xmlns:a16="http://schemas.microsoft.com/office/drawing/2014/main" id="{2E6F1021-95DC-4F95-A86B-74A5B70AE210}"/>
              </a:ext>
            </a:extLst>
          </p:cNvPr>
          <p:cNvSpPr/>
          <p:nvPr/>
        </p:nvSpPr>
        <p:spPr>
          <a:xfrm>
            <a:off x="0" y="0"/>
            <a:ext cx="12192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나눔스퀘어" panose="020B0600000101010101" pitchFamily="50" charset="-127"/>
              <a:ea typeface="나눔스퀘어라운드 Regular" panose="020B0600000101010101" pitchFamily="50" charset="-127"/>
            </a:endParaRPr>
          </a:p>
        </p:txBody>
      </p:sp>
      <p:sp>
        <p:nvSpPr>
          <p:cNvPr id="8" name="正方形/長方形 2">
            <a:extLst>
              <a:ext uri="{FF2B5EF4-FFF2-40B4-BE49-F238E27FC236}">
                <a16:creationId xmlns:a16="http://schemas.microsoft.com/office/drawing/2014/main" id="{630C7A0F-7BAB-44E0-BD21-2098C8F155C7}"/>
              </a:ext>
            </a:extLst>
          </p:cNvPr>
          <p:cNvSpPr/>
          <p:nvPr/>
        </p:nvSpPr>
        <p:spPr>
          <a:xfrm>
            <a:off x="0" y="6786000"/>
            <a:ext cx="12192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나눔스퀘어" panose="020B0600000101010101" pitchFamily="50" charset="-127"/>
              <a:ea typeface="나눔스퀘어라운드 Regular" panose="020B0600000101010101" pitchFamily="50" charset="-127"/>
            </a:endParaRP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FB5F07D4-F25A-46D5-ACE5-063B0B3F9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E919F-88F7-4BB0-AC89-BD75B24D6DDB}" type="slidenum">
              <a:rPr kumimoji="1" lang="ja-JP" altLang="en-US" smtClean="0"/>
              <a:t>24</a:t>
            </a:fld>
            <a:endParaRPr kumimoji="1" lang="ja-JP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8A35ABE0-5510-4586-85CF-C3194AA43F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237" y="1145721"/>
            <a:ext cx="11287125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8123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2690DF6-D6DD-47ED-BEB7-689EFD8E7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873" y="233130"/>
            <a:ext cx="11221583" cy="1325563"/>
          </a:xfrm>
        </p:spPr>
        <p:txBody>
          <a:bodyPr>
            <a:normAutofit/>
          </a:bodyPr>
          <a:lstStyle/>
          <a:p>
            <a:r>
              <a:rPr lang="en-US" altLang="ko-KR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IKEv2 packet capture</a:t>
            </a:r>
            <a:br>
              <a:rPr lang="en-US" altLang="ko-KR"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</a:br>
            <a:endParaRPr lang="ko-KR" altLang="en-US"/>
          </a:p>
        </p:txBody>
      </p:sp>
      <p:sp>
        <p:nvSpPr>
          <p:cNvPr id="7" name="正方形/長方形 1">
            <a:extLst>
              <a:ext uri="{FF2B5EF4-FFF2-40B4-BE49-F238E27FC236}">
                <a16:creationId xmlns:a16="http://schemas.microsoft.com/office/drawing/2014/main" id="{2E6F1021-95DC-4F95-A86B-74A5B70AE210}"/>
              </a:ext>
            </a:extLst>
          </p:cNvPr>
          <p:cNvSpPr/>
          <p:nvPr/>
        </p:nvSpPr>
        <p:spPr>
          <a:xfrm>
            <a:off x="0" y="0"/>
            <a:ext cx="12192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나눔스퀘어" panose="020B0600000101010101" pitchFamily="50" charset="-127"/>
              <a:ea typeface="나눔스퀘어라운드 Regular" panose="020B0600000101010101" pitchFamily="50" charset="-127"/>
            </a:endParaRPr>
          </a:p>
        </p:txBody>
      </p:sp>
      <p:sp>
        <p:nvSpPr>
          <p:cNvPr id="8" name="正方形/長方形 2">
            <a:extLst>
              <a:ext uri="{FF2B5EF4-FFF2-40B4-BE49-F238E27FC236}">
                <a16:creationId xmlns:a16="http://schemas.microsoft.com/office/drawing/2014/main" id="{630C7A0F-7BAB-44E0-BD21-2098C8F155C7}"/>
              </a:ext>
            </a:extLst>
          </p:cNvPr>
          <p:cNvSpPr/>
          <p:nvPr/>
        </p:nvSpPr>
        <p:spPr>
          <a:xfrm>
            <a:off x="0" y="6786000"/>
            <a:ext cx="12192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나눔스퀘어" panose="020B0600000101010101" pitchFamily="50" charset="-127"/>
              <a:ea typeface="나눔스퀘어라운드 Regular" panose="020B0600000101010101" pitchFamily="50" charset="-127"/>
            </a:endParaRP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FB5F07D4-F25A-46D5-ACE5-063B0B3F9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E919F-88F7-4BB0-AC89-BD75B24D6DDB}" type="slidenum">
              <a:rPr kumimoji="1" lang="ja-JP" altLang="en-US" smtClean="0"/>
              <a:t>25</a:t>
            </a:fld>
            <a:endParaRPr kumimoji="1" lang="ja-JP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DCB7B7FB-2400-4B58-93A5-491639194B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388" y="1164091"/>
            <a:ext cx="10663125" cy="3318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3383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1">
            <a:extLst>
              <a:ext uri="{FF2B5EF4-FFF2-40B4-BE49-F238E27FC236}">
                <a16:creationId xmlns:a16="http://schemas.microsoft.com/office/drawing/2014/main" id="{2E6F1021-95DC-4F95-A86B-74A5B70AE210}"/>
              </a:ext>
            </a:extLst>
          </p:cNvPr>
          <p:cNvSpPr/>
          <p:nvPr/>
        </p:nvSpPr>
        <p:spPr>
          <a:xfrm>
            <a:off x="0" y="0"/>
            <a:ext cx="12192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나눔스퀘어" panose="020B0600000101010101" pitchFamily="50" charset="-127"/>
              <a:ea typeface="나눔스퀘어라운드 Regular" panose="020B0600000101010101" pitchFamily="50" charset="-127"/>
            </a:endParaRPr>
          </a:p>
        </p:txBody>
      </p:sp>
      <p:sp>
        <p:nvSpPr>
          <p:cNvPr id="8" name="正方形/長方形 2">
            <a:extLst>
              <a:ext uri="{FF2B5EF4-FFF2-40B4-BE49-F238E27FC236}">
                <a16:creationId xmlns:a16="http://schemas.microsoft.com/office/drawing/2014/main" id="{630C7A0F-7BAB-44E0-BD21-2098C8F155C7}"/>
              </a:ext>
            </a:extLst>
          </p:cNvPr>
          <p:cNvSpPr/>
          <p:nvPr/>
        </p:nvSpPr>
        <p:spPr>
          <a:xfrm>
            <a:off x="0" y="6786000"/>
            <a:ext cx="12192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나눔스퀘어" panose="020B0600000101010101" pitchFamily="50" charset="-127"/>
              <a:ea typeface="나눔스퀘어라운드 Regular" panose="020B0600000101010101" pitchFamily="50" charset="-127"/>
            </a:endParaRPr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DE71DDC7-CCB2-4CD0-8692-CCD479FD9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3744" y="2766218"/>
            <a:ext cx="3084512" cy="1325563"/>
          </a:xfrm>
        </p:spPr>
        <p:txBody>
          <a:bodyPr/>
          <a:lstStyle/>
          <a:p>
            <a:r>
              <a:rPr lang="ko-KR" altLang="en-US" b="1"/>
              <a:t>감사합니다</a:t>
            </a: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1D41B29A-AE9B-4AA8-A5C5-A63EEE02B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E919F-88F7-4BB0-AC89-BD75B24D6DDB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16232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Coral_2019">
      <a:dk1>
        <a:sysClr val="windowText" lastClr="000000"/>
      </a:dk1>
      <a:lt1>
        <a:sysClr val="window" lastClr="FFFFFF"/>
      </a:lt1>
      <a:dk2>
        <a:srgbClr val="D0CECE"/>
      </a:dk2>
      <a:lt2>
        <a:srgbClr val="FFFFFF"/>
      </a:lt2>
      <a:accent1>
        <a:srgbClr val="F86F6C"/>
      </a:accent1>
      <a:accent2>
        <a:srgbClr val="E9D3C6"/>
      </a:accent2>
      <a:accent3>
        <a:srgbClr val="EAA65F"/>
      </a:accent3>
      <a:accent4>
        <a:srgbClr val="BBAB94"/>
      </a:accent4>
      <a:accent5>
        <a:srgbClr val="BEDAE5"/>
      </a:accent5>
      <a:accent6>
        <a:srgbClr val="688084"/>
      </a:accent6>
      <a:hlink>
        <a:srgbClr val="44546A"/>
      </a:hlink>
      <a:folHlink>
        <a:srgbClr val="44546A"/>
      </a:folHlink>
    </a:clrScheme>
    <a:fontScheme name="사용자 지정 2">
      <a:majorFont>
        <a:latin typeface="나눔스퀘어 ExtraBold"/>
        <a:ea typeface="나눔스퀘어 ExtraBold"/>
        <a:cs typeface=""/>
      </a:majorFont>
      <a:minorFont>
        <a:latin typeface="나눔스퀘어"/>
        <a:ea typeface="나눔스퀘어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26707</TotalTime>
  <Words>706</Words>
  <Application>Microsoft Office PowerPoint</Application>
  <PresentationFormat>와이드스크린</PresentationFormat>
  <Paragraphs>280</Paragraphs>
  <Slides>26</Slides>
  <Notes>23</Notes>
  <HiddenSlides>1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26</vt:i4>
      </vt:variant>
    </vt:vector>
  </HeadingPairs>
  <TitlesOfParts>
    <vt:vector size="31" baseType="lpstr">
      <vt:lpstr>나눔스퀘어</vt:lpstr>
      <vt:lpstr>나눔스퀘어 ExtraBold</vt:lpstr>
      <vt:lpstr>맑은 고딕</vt:lpstr>
      <vt:lpstr>Arial</vt:lpstr>
      <vt:lpstr>Office テーマ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IPsec Architecture </vt:lpstr>
      <vt:lpstr>PowerPoint 프레젠테이션</vt:lpstr>
      <vt:lpstr>Packet Format of IPsec Modes </vt:lpstr>
      <vt:lpstr>Authentication Header(AH) </vt:lpstr>
      <vt:lpstr>PowerPoint 프레젠테이션</vt:lpstr>
      <vt:lpstr>PowerPoint 프레젠테이션</vt:lpstr>
      <vt:lpstr>PowerPoint 프레젠테이션</vt:lpstr>
      <vt:lpstr>Encapsulating Security Payload(ESP) </vt:lpstr>
      <vt:lpstr>PowerPoint 프레젠테이션</vt:lpstr>
      <vt:lpstr>PowerPoint 프레젠테이션</vt:lpstr>
      <vt:lpstr>Internet Key Exchange(IKE) </vt:lpstr>
      <vt:lpstr>Overview of IKEv1 </vt:lpstr>
      <vt:lpstr>Overview of IKEv1 </vt:lpstr>
      <vt:lpstr>IKE Phase 1 (Main Mode) </vt:lpstr>
      <vt:lpstr>Main Mode vs Aggressive Mode </vt:lpstr>
      <vt:lpstr>IKE Phase 2 (Quick Mode) </vt:lpstr>
      <vt:lpstr>Overview of IKEv2 </vt:lpstr>
      <vt:lpstr>IKEv1 vs IKEv2 </vt:lpstr>
      <vt:lpstr>IKEv1 packet capture </vt:lpstr>
      <vt:lpstr>IKEv2 packet capture </vt:lpstr>
      <vt:lpstr>감사합니다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Saebyeol Yu</dc:creator>
  <cp:lastModifiedBy>고명지[ 대학원석·박사통합과정재학 / 컴퓨터학과 ]</cp:lastModifiedBy>
  <cp:revision>212</cp:revision>
  <cp:lastPrinted>2019-05-08T07:34:11Z</cp:lastPrinted>
  <dcterms:created xsi:type="dcterms:W3CDTF">2018-12-07T00:32:38Z</dcterms:created>
  <dcterms:modified xsi:type="dcterms:W3CDTF">2019-11-06T03:23:50Z</dcterms:modified>
</cp:coreProperties>
</file>