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1" r:id="rId3"/>
    <p:sldId id="290" r:id="rId4"/>
    <p:sldId id="292" r:id="rId5"/>
    <p:sldId id="294" r:id="rId6"/>
    <p:sldId id="293" r:id="rId7"/>
    <p:sldId id="298" r:id="rId8"/>
    <p:sldId id="295" r:id="rId9"/>
    <p:sldId id="296" r:id="rId10"/>
    <p:sldId id="297" r:id="rId11"/>
    <p:sldId id="300" r:id="rId12"/>
    <p:sldId id="301" r:id="rId13"/>
    <p:sldId id="302" r:id="rId14"/>
    <p:sldId id="299" r:id="rId15"/>
    <p:sldId id="303" r:id="rId16"/>
    <p:sldId id="306" r:id="rId17"/>
    <p:sldId id="304" r:id="rId18"/>
    <p:sldId id="257" r:id="rId19"/>
    <p:sldId id="258" r:id="rId20"/>
    <p:sldId id="259" r:id="rId21"/>
    <p:sldId id="262" r:id="rId22"/>
    <p:sldId id="264" r:id="rId23"/>
    <p:sldId id="265" r:id="rId24"/>
    <p:sldId id="266" r:id="rId25"/>
    <p:sldId id="269" r:id="rId26"/>
    <p:sldId id="270" r:id="rId27"/>
    <p:sldId id="271" r:id="rId28"/>
    <p:sldId id="268" r:id="rId29"/>
    <p:sldId id="273" r:id="rId30"/>
    <p:sldId id="274" r:id="rId31"/>
    <p:sldId id="288" r:id="rId32"/>
    <p:sldId id="289" r:id="rId33"/>
    <p:sldId id="305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F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8" d="100"/>
          <a:sy n="128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B376B-9497-4181-B0DF-B40FDAEA1DD1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165AC-8829-4756-B3FD-671530E42F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5415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2013-03-07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2013-03-07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410" y="6381328"/>
            <a:ext cx="391477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2204864"/>
            <a:ext cx="7772400" cy="1470025"/>
          </a:xfrm>
        </p:spPr>
        <p:txBody>
          <a:bodyPr/>
          <a:lstStyle/>
          <a:p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gneto" pitchFamily="82" charset="0"/>
              </a:rPr>
              <a:t>차세대 네트워크통신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gneto" pitchFamily="82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5323656"/>
            <a:ext cx="6400800" cy="985664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 err="1" smtClean="0"/>
              <a:t>Hyogon</a:t>
            </a:r>
            <a:r>
              <a:rPr lang="en-US" altLang="ko-KR" dirty="0" smtClean="0"/>
              <a:t> Kim</a:t>
            </a:r>
          </a:p>
          <a:p>
            <a:r>
              <a:rPr lang="en-US" altLang="ko-KR" dirty="0" smtClean="0"/>
              <a:t>widen.korea.ac.kr</a:t>
            </a:r>
            <a:endParaRPr lang="ko-KR" altLang="en-US" dirty="0"/>
          </a:p>
        </p:txBody>
      </p:sp>
      <p:pic>
        <p:nvPicPr>
          <p:cNvPr id="4" name="Picture 2" descr="Beac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424" y="3356992"/>
            <a:ext cx="4123319" cy="19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tctechcrunch2011.files.wordpress.com/2010/10/car.png?w=6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852" y="620688"/>
            <a:ext cx="2216461" cy="166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45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3074" name="Picture 2" descr="google self-driving robotic c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428625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oogle self driving car road 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424" y="1398293"/>
            <a:ext cx="4270301" cy="231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3859560"/>
            <a:ext cx="5446787" cy="2503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5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2050" name="Picture 2" descr="Pla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72816"/>
            <a:ext cx="7128792" cy="273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61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4098" name="Picture 2" descr="Collision alert graphi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289560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pectrum.ieee.org/img/traffic_cars-13467543564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47660"/>
            <a:ext cx="4286250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2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888" y="1547813"/>
            <a:ext cx="637222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01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622935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1048"/>
            <a:ext cx="3518719" cy="2373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1514475"/>
            <a:ext cx="615315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322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40768"/>
            <a:ext cx="3577665" cy="500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680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77"/>
          <a:stretch/>
        </p:blipFill>
        <p:spPr bwMode="auto">
          <a:xfrm>
            <a:off x="1835696" y="2276872"/>
            <a:ext cx="4786288" cy="83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41"/>
          <a:stretch/>
        </p:blipFill>
        <p:spPr bwMode="auto">
          <a:xfrm>
            <a:off x="1835696" y="3078937"/>
            <a:ext cx="4786288" cy="270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54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3" y="1556792"/>
            <a:ext cx="3317853" cy="453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01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12776"/>
            <a:ext cx="6400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230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844824"/>
            <a:ext cx="5836237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54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4691263" cy="508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510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123950"/>
            <a:ext cx="90297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647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484784"/>
            <a:ext cx="4157701" cy="461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583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스마트 카</a:t>
            </a:r>
            <a:endParaRPr lang="ko-KR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1700808"/>
            <a:ext cx="62579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9040"/>
            <a:ext cx="4176464" cy="2339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781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차세대 네트워크 통신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스마트 카 관련 기술 중 </a:t>
            </a:r>
            <a:r>
              <a:rPr lang="ko-KR" altLang="en-US" b="1" u="sng" dirty="0" smtClean="0"/>
              <a:t>네트워크 및 통신 </a:t>
            </a:r>
            <a:r>
              <a:rPr lang="ko-KR" altLang="en-US" dirty="0" smtClean="0"/>
              <a:t>관련 주제 탐구</a:t>
            </a:r>
            <a:endParaRPr lang="en-US" altLang="ko-KR" dirty="0" smtClean="0"/>
          </a:p>
          <a:p>
            <a:pPr lvl="1"/>
            <a:r>
              <a:rPr lang="en-US" altLang="ko-K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IEEE 802.11p</a:t>
            </a:r>
          </a:p>
          <a:p>
            <a:pPr lvl="2"/>
            <a:r>
              <a:rPr lang="en-US" altLang="ko-K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802.11 (Wi-Fi)</a:t>
            </a:r>
          </a:p>
          <a:p>
            <a:pPr lvl="1"/>
            <a:r>
              <a:rPr lang="en-US" altLang="ko-K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IEEE WAVE</a:t>
            </a:r>
          </a:p>
          <a:p>
            <a:pPr lvl="2"/>
            <a:r>
              <a:rPr lang="en-US" altLang="ko-K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1609.2,3,4</a:t>
            </a:r>
          </a:p>
          <a:p>
            <a:pPr lvl="1"/>
            <a:r>
              <a:rPr lang="en-US" altLang="ko-K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SAE J2735</a:t>
            </a:r>
          </a:p>
          <a:p>
            <a:pPr lvl="1"/>
            <a:r>
              <a:rPr lang="en-US" altLang="ko-KR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 Area Network (CAN)</a:t>
            </a:r>
            <a:endParaRPr lang="ko-KR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0614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do they have in common?</a:t>
            </a:r>
            <a:endParaRPr lang="ko-KR" altLang="en-US" dirty="0"/>
          </a:p>
        </p:txBody>
      </p:sp>
      <p:pic>
        <p:nvPicPr>
          <p:cNvPr id="2050" name="Picture 2" descr="https://encrypted-tbn1.google.com/images?q=tbn:ANd9GcQleyXG7_Etbi2URpkiXnR1zeIxLm9c69TFgclH-Y9itbBH3zkoa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2160240" cy="304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file236.uf.daum.net/image/131F64384F243B8C1C97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58" y="2276872"/>
            <a:ext cx="2137362" cy="314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0.gstatic.com/images?q=tbn:ANd9GcSeGwgN2AL2O0tlYwMh0a4fVeFwiJImjptWGOsrYMOcqNu4KHx5cMdQiFK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927084"/>
            <a:ext cx="2795792" cy="208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1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Now it comes to …</a:t>
            </a:r>
            <a:endParaRPr lang="ko-KR" altLang="en-US" dirty="0"/>
          </a:p>
        </p:txBody>
      </p:sp>
      <p:pic>
        <p:nvPicPr>
          <p:cNvPr id="4098" name="Picture 2" descr="Collis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16832"/>
            <a:ext cx="5472608" cy="339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84038"/>
            <a:ext cx="5472608" cy="401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al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3178191" cy="17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47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But why?</a:t>
            </a:r>
            <a:endParaRPr lang="ko-KR" altLang="en-US" dirty="0"/>
          </a:p>
        </p:txBody>
      </p:sp>
      <p:pic>
        <p:nvPicPr>
          <p:cNvPr id="9218" name="Picture 2" descr="https://encrypted-tbn2.google.com/images?q=tbn:ANd9GcTqUW5PlB_b61tvr9Q20dJV4oawf4iGsZmT5G_2-G6gStGeSoLN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57881"/>
            <a:ext cx="5112568" cy="302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2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Why?</a:t>
            </a:r>
            <a:endParaRPr lang="ko-KR" altLang="en-US" dirty="0"/>
          </a:p>
        </p:txBody>
      </p:sp>
      <p:sp>
        <p:nvSpPr>
          <p:cNvPr id="5" name="AutoShape 2" descr="data:image/jpeg;base64,/9j/4AAQSkZJRgABAQAAAQABAAD/2wCEAAkGBhQSERUUExQWFBUWGB0YGBcXGB8YGBwXGhgXFxcaGBodGycfGh4jHRgYHy8gIycqLC0sGB8xNTAqNSYrLCkBCQoKDgwOGg8PGiwkHyQsLCwvLCwqLCwsLCwsLCwtLCwsLCwsLCwsLCwsLCwsLCwsLCksLCwsLCwsLCwsLCwsLP/AABEIAMABBwMBIgACEQEDEQH/xAAcAAABBQEBAQAAAAAAAAAAAAAAAgMEBQYHAQj/xABLEAACAQIEAwUEBwUEBwcFAAABAhEAAwQSITEFQVEGEyJhcTKBkaEHFCNCYrHwUnKCwdEzkqKyFRYXU7Ph8SRDc4Oj0tMlNcLD4v/EABkBAAMBAQEAAAAAAAAAAAAAAAABAgMEBf/EAC4RAAICAQMCAwcEAwAAAAAAAAABAhEDEiExE0FRYYEEIqHB4fDxQnGRsSMzQ//aAAwDAQACEQMRAD8A7jRRRQAUUUUAFFFFABRRRQAUUUUAFFFFABRRRQAUV4WpPejrQAuimjiR+hSWxQ6GgB+iov1zyobEGlYUSqKgm+3Wkd4eposdFgWpJvr1FQlEig2p9KLCiUcWvmfdSRjAdgfyqKf1+udAt7bHnt896LAljEeVOJcBqLP63pObnzoAn0VHtYrkd6kUxBRRRQAUUUUAFFMvilBikHGjpQBJoqGcd5Uk4w+QpWOidRULvyedN3rsCSYHUmB8TpRYUWBYUg316is9iO02FUw1+3PQMGPwWTUG/wBtsOpgd6/7tpgPi4UU9xbGuOIFIOMHQ1ih24ZvYwra87l1V+VsXDTd/tXiSDAw9v3Xrh/yWxRuBtmxvlSGxbeVc8vccxX38SQDrFrDW10/euXHP+Got7HXW0+sYs/+eE38rdpY9xooDpxvN5/Co97GKvtuq/vMAPma5Y/CrTkd53lyf95evP8AI3o+VOWuzmE0/wCz2p6m2jf50NFBubnG9ucBaP2mMsAjkLgY/BZNVl76WuHj2br3f/DtOfzAqkVRbhUCqJ0CKqQOUlFFPAsd2Y+RdiOXnTpBuWP+09GANrBY+4ORFjKp9CWpr/aHiG24XiY6s6J8ZFRVw4O4B84/Wn9Kbe2syAOfIGIJEfrpRsFPxLAfSDeH9pwzFgDdki4AOvhGoqw4J2+wuKud0jtbux/Z3VyMfJdwT5AzWeS0AQYEzuAAZPQjUVKx6W8QoTF2+9A9m5tftnkUuDUwdev721LYNzcBtta8zVnuCcUdWXD33FxmBaxiBoL9sDWY0F5B7S8x4h94LfjWpKFqa9LGkE6V6rUAOA6UoXNPdTaPrSl2oA9zg7frlQW0pM0E0AJp21iiu+opqa8mgCzVwdqVVcl3LtUy1iAfXpTsQ7RRRTEVV4eNvWkMKb45xW3hrdy9dMImpjck6BQOZJIAHnXGvpD7d375C22bD2TMJPjf8TxJA6CAB1mYSVjbo6bxbtvhMPPeXlJG4XxEeRI0B8prL/7bMMDracA7eIHloTpoK5Dcthyczm4REQTE66dNOoMazLVIu4U21zhUBJ+8pJkwDBaQTrrvHSdr0ojUzsVr6YMIykAXEcg5ZCsJg5SYaYmOX9arV47YvAMX75oElzmaTyMiBzkCI8q5VhPFb+8YPiVWRdANTvPxEa7jahLT5otMY5DmJ6mNTz+FOkTqZ1xzIjYEact9xHpTXdnLofd74FZfgF7EKo7xSwMgM0jTSSDl1iRop51qLLlQCddJ+X8yedJo0TsWjtER118+Q/P4V4bwMa+fu0Bp3DXRAkfPTr+ppxLAbURr5+fL119aQyJdb2dp5/8AL5Uhllf+fXbT3VLbCMSI93rrQ+HaYOx3+I/oaAI9onSekfAef51JVtjruPP4/CnDaESTAgyTprznbpSPr1hYLX7YG8C4D089fSkAzcQ5p+PzPw0pKYhgAY/pp6789qMT2jwgH9spjoGOvLUKarb/AGzw23jYdAmmp0OpG/ypitFsmNMa6evoD1p22ddesa+/fpWbHb2xrltXCdtSq9NNCdqjXO3TTK2k0/aYn3aRQGpGotsQ07yPT0H63qapBIk9d9DpufLbeue3e3N86ju0P7k+sSTWl4IL+KS3cF1mAk3AgWSAXBRcqyp9nnsSekROSirZUPeexprti3kAuGLbsuYg5cjyoS7bf/u3VipnmJnlOl4UztaRnBzEanKVnUgNl3XMIbKds0cqp8N2ZsBrQJfvdLhFx3diuumreHpp0rmv0h48/W2W2SFVQCqsSsy2up3giTSTslySOz3byp7TKv7xA/M1CvdpcKsziLOm8OpI/uk18/27uvLQdJ5bzT9nEEg5ue8HbzOu1XQtZ26525wS73p9Lbn55IqK/wBJOEHs96+saW416SzCuTfWfaOboI5SPM79K9TE7AjnMjaeX50qDUdQf6S7UwLF0+pVR8QTXn+0hSJFkxym4OsckrmbcTMMVbc6TtA5ARSW4hqPLUGDvt5UDs6OfpJ1P2A05m6f/jpS9vbjxltWwN9WY+kRE1zi1iiVEGZMztp0qZYxcSxB5id/D6EdaKCza3u3d7WBaEGDKMfT/vPOmLnbXEZtGAG/sCfKJBrMsT4RI03nU7QDp+tacdBG0FvDvJ6DbagLOx9lMc97CWrlw5mYGSQATDMBoNNgKKZ7FH/sVr+Mf+o9eUwKb6QO01vCWyCyreaTam33mUgEG5lGwUZtd/I6iuHYmHueO2WLqCHUKdRymMpmDJOup2iuhfTPYLYi3D+LJogUlgJueLoQWbUaGFG8mMFh8UCxQwLagZVMA84MrqQDpp+H3UiWRsTaRgpGdtBM5pEk6gpbEa8hMxUEYsuysXnLsDML0hojXQ7eVSGxXizNmXUhdBlEyZAESP1PKvbqhcykB3c6ZQCsgDRT7QMbgf4gaZNkPE4RRbViAJ6CSdtCCCQZnfTUe7r/ANDvE3uYO4jKpFh8iSFkq8soPWNRPPQcq5XirULbtW1CsYH4gTB1PI7HYbSN9OkfRRhQGxSmSc1pZU+H2HbMNNQZJBOoBqZcDT3N9xjBDEWxbbwvGZWOoVgDv+EiQR0PWKymGtEiACNwROzKQCvQwZFbIXT4mVwQYAU+7r5Vn+IJ3V8ggAPlueU5QjgadQDv9+oTLM2OPoZ7tMwWQWLZQSNJVQpJEyJJHvqLiO0N0BBAUsY8AnSerEjmdIqsuDIr22UHLdZNNDlkOhOn7LLrUK9it/GRl0AOwJkdf+dUZ6mWP+sN45st4nkB4V1EcwoqBi+L3GIDPcPM+NiOciJ99QXHhAI3kmPz+FQe8gMQd9p/n+utAr8Ry/fJkghpJ3H661HvYjxDSI6bUi7cgiRsJkUxnkbzPI/lTJbHu9MATOs68xSTdGpMjlSRZLNAUydFy6ydq0t7D/U7NlbiW1uEl2uRnJHhISTIUqpJ8MbgyaG0nQK3uVWE4K5XvHKWrYGYvcMSIkZE1ZzpyEdSJq1w3Y4sqO1zu841GUlgdCI1iNf+tUPEOKo5lmLE6MZLMQIGpPkPlWp7H8cv3yQUm2knMSBrqQuup6eVY55TjHVE39nUJz0yRVca4L9WdB3guZs0QIIZRJB1O+gjzrpHZLhFu1Ys9yx7wtnUiA1xCJYZthm0Kzp4RO5NZvj3CxftZSpS6TmQryYbbnSdPTeqnsx29+pq1q73gKyFt5QVBJ1AJIZAd8viGukCsYZHkiny1ya5Maxya4T+68TrGK4oMRZvXENu4qGIAbvE3DK4DKyMJ2O8aA6GuacR4O9+29wJF4M1wIs6WAQuV3cjvG0kQOZ1JIUV9rveKXX+rWQqKBnZnC665VmJIHiIUz7sqit1wPh161aVL1oXmAABa94IXVhlA2La68430joVqjn02cma6RII5x5j16V49/UxoBp7+dbTFfRxiLt17puWlzOzRLNGYkgewJiY35U7hvotJHjxA5GBan/861snSzFoSQJEydY2pQv7meca1uh9F6gz3xPlkKx5/wBofypGJ+jWBKuCBrBkExroYMbbwaVj0sxhEESJjWa9Y6aNudjTd62FLCSDmgSNY3GmsaR76eS11gwNCN586dEaiXaxABkjQbH5HepFm5osEH7xB1JG8fzqutIAAASGOon+tSu9gMSAdIEbwdDtRQ9RJLkGcpEiPDuQeem1S1vEEAGQo11k84/rUexfUFQCQFBJB6eZNOfW9GlQZMeGdthr+vdSHZ2fsDP1CzO5zn/1HopXYVYwFgDo3+d69pGpy/6YOEXLeLGIZgwuaJGmQKsFSPPf3tXPOGsytIQd4sDUarGza6QIM+QPI13D6YLLCxauputwLBGhDECD864vj8O6wbhPiJkqdZGYgDlEH3e+rXBD5HMfZZlm4yz4gFWJDjUaxpOU/DXeoFh7oAyAzI1AJ1E6gbwPLUe8z7bFsyrls2oDTpowIIPmCw16jrXSOw3DFt2LLeJzetM5ZfE5dbuTIoAkAakjmTqaG6RNWzB4NEZSpBe42hO5jMsuh5EQJHyHPp/ZU9xcVLAGVgQ5JlspBdHY84eV1/3hqVe7J2sTZ+0+xxGQZntwftQMrTBIaDIPvAIFW3A+DGxZt22y3GiWddyJJjqAMxOvWolNNFIlY+5ktlmtlsilzk5mCY005D/kKx54xib7Ibtm3aUkuv2ma4VKkTk5ISU15lRGgmthcRGW5yDgrlOxVhDAkeWlQ7nDLKqyZAqqdbgJnvIEEsT4jqF18xWaYzn3afDZLqXphWlGOvtgEpI56EqfQVQ3AdJAaTPU/wAq2l20t6w1m6sqXH2i+0ChHsnYarIPu51nfqdq7qjd1cNw2xaufdGqy77aEEVbJmZ9roMnUHYU1cQ7RIGs/M+tW+J4TcRRK5kzlQ66qWB1Cnc/Dr0qqukanaTp6GmjFtkRk5gwSaQQd4mBv51IZpPIxUVzyEjX/pVWTTNz9GeDVxKkLda5lJYbIFUwpiNSWkc4FPfSX2isOLuHNn7ZSpR0MKsTE6kPKHlHtb8qlfRtajDl8gcZnB6gk5eWu1SOI8Iw+LCI8oZZi5iVzQRDfugaER765YtPI2zebqMYnKeF8OZ7yKqd6ZzFCcgyjU5mkZRqNZrpPDsTnsy1tUJOUi2QQMpiNNoIjKQNue9McI7OHC27hOW6rtAuL+yORicuvWq/j3AmFw38I7JcWCybSRoSp2J11U71lnksktL28GdeD3Ialv4r78vM0yvBYq4hREHqNNzpvWL+kHAx3N0jKx0IA0IBkH11/KtJwx7zWV+sWgHYyShGo5EhdAdTp+VZ3tzfDAZW0GiqSJ0BB0nTaNax9ni1l2N/aZp4t+/57+Q99HnavDYW3eF8lM7AqQhaRlgjQGI8+tbvBdvcHdIVLxJOuUW7hJAliP7OTAH51wxRB2n36RGv68hWo4C6DG4LuG2TI0iBnZbmYa6H24mvSnsmzzoSdpHWb/arDJAuXe7LzlD23UtrlMSni1006xUU9uMDrGJTps3Ll7NVv0o8KN7C5+6j6qFOZdAUbKHHT2mDDplNcdUbAHziiL1Kw6jujtj9vMENsQh9Ec8uXgqNivpIwmUhWdiQQPs2CzyksBpPl7uVcgVNedS7FjaD8aqhPIWmKxXeXrjLqpZmGmsScvppGlMW39VLV5kgagjMf186eG5gg5RHv0/OqMW7FpfJJPtRPrTqougkqd/LrrPpUYgCARE66fCl96dSIYbfyPn1oCyTuCdG1A000j00p+zbhhBICiTqf1zqvF8BhyjU9Ovvp+1imIGoaT+v1ypDs7/2DWOHYaedufiSf50UvsRH+j8NG3dLRUnSuCXx/gaYuw1m4SAYIZYzKRsRIIn1Fcl7VfRXjbVs9w/1q0uuTKFvCNdBs8a7EHoOVdropp0DVnyRfu3pVD5rDaaxBBDAEMI2OxA20refR3xxCnd5u7ZJe35ZsveLJkDxAMJ6wdjXS+230eWMblvZIv22VpXQ3FUybb9ZGgbcGNYkVXcNw1q2hW3bFtbkFgFEEAQpYiQdDzPWaU5KqJUWK4NgjYAsK3eI2a4pOryXllZp11ckHoY13NnmEsRKnYAf19Kh4bC20YsqBZEKVMj0EnQaTpvHlUxSTCg5hvHnzHwFYgLAMgaOAMxj4nzrFdsQrsES6FuDNcKHKQnitrbu6iQFuFZ/AbjD2a17MIJggnaNB51ge2PCjh0sYtAb1yzcuWr0gBXw5XxBgANCrQTy71uQEXBWxNj/AAy+Liq2XKYgodMpBysh81YEe41UdpuFMl1WX2Lxnl/aqoBk/iUA/wALU32fxfc4p8NmYq4DoWEMZWRmnZmTLmB+8j9avOMYRrlp0EEgBk5w41WTPP2fQnetGU/eiY23jblpg1tirIZXmAxEHQ6SRRax6MbS3bQdFLsxU5bjl9RmadYJ2FIz5lUhpBE68tdQepER6zTF9TqSNz0jzMfKs7Oe6PbfCLdwWwt0K7KzP3nhRcpOUBvvEj9cqg4jhNxQjFTldc6mJleZ01AHnUgqDzOm3z5UvD37lsyjMhKlZH7De0BPKelUFo03YVwMMQSUOdzm5QVXKeuhnX1q+SSrMYefACfajUiIg7AVD7N8Tt3LMG2oVLQshfYMiTn0368t6s7+CtBsucoUQMS/tOWGYZBttAny8q5lzL9yp8KvAreLXlQIkMpA8QJkk6GB0zEqnv8AKmMPaK2lWFYsdxvpvEbCZgcgIrzHWLxvXGuAkLBP3twcm0xAJPq68xXhvLnj2SFkAGdRpPx/WtcuVts78EdMfv8AAzxTHd0jvbzZwMttd5c6D3DVj6GudcURrTKrg54zsTuSwJ190fOuli1JTZyZ05iYmefLf1qA/BbLC5mWS4gsRJM76/djlG2nSqw5lj7FZsTydzmSTJ1rRdjMelnFIbigqSAT+yZlYPKSAD5GqXuIZ41AYweooyfOvTktSpnmp07R2nj2MCcNv5LjKzqcynmuqkSN5kjXf3Vx4W9SYmrPEdocTesi1cuZ0WBqBmIGoDPGYgHkTyqDasz8ev66GsscXFUypVewq3aE6aVJjQkjfmKQqyCSBG1OIoEa+evx/XpWxi2LC66HbkaRkMajVjy/Xma9L6aiZNC3BuDGn68qYh225BMGek0EDwgjzJFJCGBIn72nn+ppDE7gn0NILHQ2hM7kgDy3/pS1IU7EZRy11/61EM6SNtTHzpdpjGnPkaYWfRf0ePPDcN+5HwZh/KvKb+jU/wD0zD+jf8R69qDtXBpqKKKBhWN4pbFq867T419GJmPRg3uitlWb7XWPFZbqWtn3r3g/4ZH8VZZVcWa4ZVNFPdzQYMTr5E8iRzPnv515hcc1xu7NvLdMxrFuBEupjxCPugZuoA1pr6vB0LD0Yge4aqPcBSMXhO8XKHIbQgmM6sPZdCsQwOxE+YgxXNDJvuzoy4YyWy3NCvBtAGu3D6EKB6AL+ZNUnazCJbw72UkB7V2SSWJa7cw9kkkmST3p+EbCKtOH8Vdbai+AXAALoDDfiybrO+UZvKqXtXiluv4W8Jt2ADsCWx1gsATvCqCR0rsjJN7HJKDiuDK/SXgLi32xdka4QoHjeHvYjKxPQQq/xjpVjw/Gi9bt3Vk94oJ8jzX1BBHqK0HALK4i/wAWF0ZrbX+6YHbItkBhPLVmM8qxnBuG/wCj7d04q8ow2c9wV1u3VHO2p0EjKZOg1OgIY6XtRmtnfYg8R4UwxLqqFhd8aBQTBkd4IHmZ97VItdjMQ2WQFjUZ2UesiZ+VO/614q8pGBwyYW1BPe3od3jbVhlk9YO/tVRL2mx1wyuIxJJ5IzADkfCkDlzms3Fmb6a3abLW52FvxoLbejiZ193OqXH8Ju2D9ojJ0kCDOmjaqT6VPwmK4mrZkGKb9629wH1zKa0/DeOX3BTGYR1QjxP3bd3HV1YGB5yQPLes3rj5lKGKeytP4GFwHEGtHT2TuDMeu+hjnU3B8eIW4uU5rgCgjUxoIg9BzH/OrfjnY9kuA4dWdXmEHiYGJK9SCASD5EHlMfD9ksWjK31W8Qp1ARpIn05elG0k2jNwnCSjLsIvY5sLYYeyxHiWdGeZE9QsgeiikYLiq462y3kVb2dSr2jkKAeHMg211BB00HlFXxTgOPMs2ExGvS08DpoJEVSX+FYi2ZNu+rde7dI5/sipjg93nc0ed6uNjU4+5ctM7I+dBcW3bV0ys2YRmzLCrBmZ6cqQ/aE25W/bYKj5GZRmt5+YzRG2uhqksdpsQV7sDM37OQkmOcDf4U3hOF8QvOHW2yqLguDMnd2e8XnkgAmOgJpdKP60l+xazP8AS2Vi2tOsk5SDII/rBGh1qStlVPi8RH3QYA9TuT5D48qv8R2Z+rsLl0o7XGLNcRcrB2GZlCnSBDQRHpU5+yGHVbMvcDXUttMrlDXFLKpGTTSIk6nTpOjyKrvYiOJydQ3ZlUuKAJRP8R6/jp60Facuh2g7H908j5H41ZXuAJCtbuO+ZcyqElok7gMNZB+BqQnYV2wtzErcQpaWWmQSNNANdddZiiM4vhjliyRW6KKY3BEGvSSRMb6edPXEJUNuTKnqYgg+sflTDJtOkD111itkzkao8cDlIj8/+teKu3OdfOk3GPxpIuazt0imTZIRwJO2mnXWlk6AbxqY3ppddBrzivCg3nL5cqAsUriJnUn9a0ovJMgaDl+uppsYcz1gT5RXq2fOPyoCz6F+jH/7ZY/j/wCK9Fe/RkscMw/o5+N1zRSZ3rg1FFFFIYVU9p0+wzfsOje4Oob/AAlqtqZxuFFy29s7OpU+jAj+dD3BbGPurFMXEkEHUHkdvh+t6LNu/cCxk0jOXlZbZwuWdiCJPTY706+GYe0p93i/l/SuCWNrg745E+RiI2MeW4+B/lFLF7kw067j3jl869tAHYgkDadfeNwafSxG+/Ll8KzpmmpEG7gLZU5UXxGTlhZI5yIk+tYnjfZbvLr3sZcxDZWXu+7VWJQn2Sx8FsydWcqi7gNm8O2xWl5EXTMTmIkaZSeR321/EKkZSu+o68/f19a2hOWMyyY45OSrw/BrrLmY2sKg8XhjEXoiSWu3R3SeiIQOtZntZx21YEC5ibx5d5ibqg+lq0UUDnJ+FX3HeAMbcYd2tpILIozrEzKLIy/tZQcpIBhSJOOxnYTDKneNjwM3M2wTI0IC55BB0iJmuuOSL3ZxTxzWy/sr/wDWu3EG2it+Ozbf4s4Yn3maZTtxdTMEGHkbZsNYKnrtbB+dHZzheEN77a7ntqfCrIUzEmJeCdB0mduVdHw/ZzDXAkW7Sm4zKgFi2yyHKeP72pGuT2VMnrWrpGMdT7lV2F7RNjrF2zcCC4hGUKsIFaSkL0VlIjpAqnwn0nhHK38Ha0Bnu2e20jce03py2rYcF4fbBW9bRLZaUIVFUnwW7ksQNYJUD3nmKp8fwHCG6wNpHuMzllyy8942vhIAUgjVypnbNywhSm16nRkTcIv0LTAdocDft50fEWjOXIMReDSdQFi9lb1B+FWXDLJujPZxmNQAxle6H5SNLivIIIIM6is3wbiFrBKwtYW13hZouuxuFUI9kAgaTPslQZ1nc6ngOVbKm2ulxQx83gIZ08j8Nt61ZmvMk3MHiTAOKDjpew9t/PdcnyqIcLe0+wwV8b6B8O35XBPvFXGaSPfyP58q9uLyWC5EDkOQLHoBP5DcipKozOPwlq6pXEYHE21nMTZuLeAI1LQHzAa/sc9taq+M8Eu3PBZtXHUrZVXymAttLYDTzPgMQNxyFb08PCgFmlgZ8ckH0WYXnrvpqTVfxe7cCZw95hIEYfu11dgoz94CREgyXArOUFLbzsuD6fvJdqObXeHtZcibikOxORQXQMb7BcrgxoU3H3q0Nu2V4BiMwKsx1EgmTctAkxpJkkgaAkir3F2r9gFhddWbKs3bdq4DDAASrgj2ydutRX4xfMIb1nRlYqtoI+hzD/vGAkgboZrCoYZXJ/A6W554VFfE5IoAQT+0Oc7KZ/zCkQcvqdo99daxfGrVtWbE2bbqoLeOwpmBsLiKQCdNGtqPOq/gvaXgWLjNZtWHOkXbYtifK4pyfEj0rphJSVo87JgcXTOX3U19KStuY/L8q74fo/4fcUEWFKnYo7wfQh4NQMR9FGBbZbqfu3J/zA1dmLwM4vbTf092+tOAagbxy5V1a99D9n7mIuj95Vb4xlqtxf0P3Ncl+22umZGT8i1Fi6UkYDwgbQeXSNq9LfxQIE/ARWsxX0ZY1D4VS4AB7Lj1Ih4qpxPYvFpq2Gu+oGb/ACzSJ0SXY7V9HtvLw3DD8E/FmP8AOinuw6EcPwoMg90u/pRTOxF5RRRQMKKKKAM45Fu+9ojc94h5Q5OYeufMf41p9hTnHsPLWnHU29dvGJWfIuqr6OaiWMSGJWdQJ13KzAPuIKn8QPUVnKJrGQlUFyQ6qWXQggEeRWeR3Hw3BqCeGqbgC5lCyxymBngKPDtGVm0iJHrUzibi2pukwLYljv4PvT5AeLyymPNpbnhuXByGoPJkB9xEQQeczzqKLsplJ77MSDEaxE/bFCY/dZfdFXLL1qpSyYYdLYRf3kt2rhPviP4TV2IIBHMT8amaKg6IjCPZ+H62qk4z2Ww2IzOyZHPtOhytP4hqr+rA+taF7dQsdhC6MogE+EHYj+vpWSbT2NWlJbnNOO9kGwKNeDC9bEBjGV1kwsjaJMEg8xpT/AeJYq3hbt4s72c2Q2kOWU+8VI1OUsog8sw5CN/jLPfWmt3LWjqVYZljUQYIn1BPSofDuDCwHW3ZyI7BsiuGAOVVbLmIIkrPqa3Wd6d+TneBatuPmVfZXiQxRa4iMFEWwSRDXHZYAiRoMon8VMXMQq4m5bUg3GZiFCwzKWgOo0zKyhYbXYa6QGe13a1sHdw62rZUhmvPnWBADpM7MZzNIJ1RRWW4R9K2LtmM1twFyIz2wXReQDggkDlM++tccbbnXJnkmopQvg0d3ht3nau6fgaJ18vnWs7JgjDLmBBllykQR4ydemhrI9lO2uGAP167ibzFySzOz2VB2BQQSAAOTgamBWwxHHLYDdyMwZiUyIWWDojBVEkaA8ges1ctuSI+9wWeIxwX2RLkCFmOWkmDA84J1MClcM4kqj7SUYxmdoKk7ABgTCjYZo95Jmo4diiQq3EZLjftfePWTBk7wQDGkaRVgLEVyPLJS42OtYouPO5dLhszZn1A0VeUdT1M8ttB7o1/h4KuGIbNm1ZijaiCCwGo923Ws6var6sHtKC7JcCANoqK8Muu5UCRlG2TkCKquMXfrLjvb48JBNtWNsR+yyrcBIP4pMHetJ5YwrUZwxTnensQ8Li3vOrOHkZZzXrlxMxdC+VXMKQy8thAqLhsKt5A8G6bhYkYbGoWmGuQ9hrTZWCrl5xGpAkizs4Vc1x1y5rrB7jKDmZgGVcxZ20AY6CBMdBVcVxIAjD4HMq5BcFmGZAAPtAXGbYHbcDXrlDPilNu+y59TWeDLHGlXd8eg4Oy7C33lscSsjUSjYa6shiplUykiR0qpx3ZuyyXGvrccoPGwwjYe6upBJe0zW29lvbUA5TqCIqeMKJztggbsybiYi+pZpnMyC21s+LXLEcgBpRiUu3wQ1vEI7whNu8yWhbzs7d6jjNdkvcYksSS0ACtXLFza/kxSy8U/wCCd2b4Y2EvKBcbutQxQZTsYJVecxsCDzHKt/heINAMi6v7SwHHqNFPuynyNY3EYoLBLZQXVdsxzO6ooAkSZYHcaBjOmq8JjyAtxWEMSFuJ7LFTBVgdmH7DT1UneuaGXLo1yWx1TxYnPRF7m8sYlXnKZjcbEHzB1Hvp5TWYwXFFuEB/BcHssDEnop5T+wZB86trePKAC5t+2o0j8a/d/eGnXLXTDIpq0cs8coOmWBoK/GhSCJB32I6cqV/TStDMVw1oL2/2TmH7ryfkwcekUUjDGL/rb/ytp/nNFUSWVFFFABRRRQBC4zgO+sXLesspggwQw1Ug8iGAIPlWHwgu4uzmk2sVh3ZRcC6MQAM4XZluLGe31GkFRPRayHFOAE3bgtXWsPmF1SoDKc0zmVh+2rSVKmGAk0ASOG4priDvVVXjxAHMh80P3lMjfXUTuCajgfBWw1jE4fXuwztaO/2dxdFnqhBWOgXrU04hlINxe7f74ElGOvjssYDbmbZhoJ0mCxxHtBbRCC1sMw8Km4oLkllKoCQxJiBA5ielRRd9xvilsolp1WctwMwO5VkcXI6kSDHkY5CpmDUgQSCPukc1MEE/E15fxgCWyfZLKCeQzKygkdCxUeWajB2cilNYRiFn9kgMo9wbL/DUPg0XJ7cFMpb0nqZHodR8aeN8FivMAE9NZj36HT0pYArFo2TGBapXdU+oFegUKKByZlO2uAs4mwMNcH2rF3tMCM65TbViJ3BLCVOhCnYgEZvs59GeGWHuF7rLurplUNzBEkNHqRW3xPArSM94BmuFSoZmZiAxOiyfCJPLqaUbR+e/Tpzq5ZXFVEzjijJ3IpMJ2Pw1m+bvdqUYzBHhttO6rOXKTuI8O4021j4bTQweu/xHSoVuyYg6gjX0jX41Kwlz7MTqVlSfNSVJ98fOo1OW7NNKjtEh4tlZXRli4qllU88okMhESJA1Go5wYqOeIMLUgZ2+zyk/eW7GQt0OsNH7JI3gT+IYNLyZLq5gduRBiJB3B8xVBxDiK2sQgcEWjlUXYi13oLDIWk5SAxidJAEyDGkUpbGcm47kbiXDEtW7tyGzOySWaZY3bakxGhMncmJIWASKj9ncpvY0v3ULdXV0tNtZSTNxgRtynap/ai/K2LUa3L68o8NsG8fmiD30zh8JYtd5auX0DYod4UN1Lb5XXLoHWGGhjxctq0/6enz+hm/9fr8vqSMNisPeMCxh3MSCbCyYEwO7SVaNYaNj0MIv4zDLAey9mdoN22J9CWX5U5gezbIJB0zZi0KSTlYCSbeRRDn9rcaiPFOtd4NEuz5Z2b/hG0tXKKfO5EZOPGxDTCo4lGvAAx7C3NfSLbVHvQpAFwO2cKytZuWmAKuZ8TEH2Y061b9/dHtKG/8ANA+T96fjWfxtzNiVgAEe0JBg5cRA8KKPuz7I35zJ5smHHpbrsdOLPk1pau6I3E2+0w6nb63hj/c+su3yQVWdmMcbdrDW3P2ZwveXF/HiMcEtOT1UOG9Mw2Jp3G4xUxCl7YuqpxDlWgr9lhBEggzBuNy3qixLN9XKj2m+oYZf4bIvv/jCfGunCv8AHFeSOTPL/LJ+bN0q5hr6QfmDVxwnixBCXDodFY9eSsfyb3HkTBvgd7eiIN64R6Zz/OabKgiDtr6V42rpZHXFnuaerjWrmjUIDb1tmBzQ+zPkPunzGnUGpVniayA3gY7A7E/hbY+mh8qoeGYwlSpMskCeqkSpPXmJ5lSedSb2IAU5tgDMiRAE6jnXfHMefLCaHB63j+G2P8TN/wCyikdneGm1bLNIZ4JUmcgjwoOkDeNJLRpFFdaONltRRRQAUUUUAFUnaS0y93eRsmRsrSJUo8DxDeA4QyCCACfI3dNYvDi4jI2zAqfQiKAM7guO2bzG1nQ3BoyBgwOk6dfQgEcxSeIdlMLeXLcsowmdhuYkiQY2G0bVBv8ADMPi1H1lV79PCbqEpcV0OUkOPEviBImV6TV3w+y6LldzdA2uGMxH44EEj9oRM7TuhlFb4a2Etsjsb+G5FhNy2rGCrzPe2xM5vaAmQ0SJ+EaNA2ddlY+0PwtOs7wTrpB11Nqyg6GCDuDsR51QYThyqblrxHIyraytDwyC4qSZkKDEmfCk7gzLVlKVDvCnz96/W66j0tnuvzQ/GpjD403/AKOfDr4oKksxdRADOxdiy8hmY+IadQtPCspI2i9jxV3r0Lyr1U1rxdqlDGccfCB1YfAa/mB8ahrbA+enyqVcEv6D/Mf/AOaQ6DWpmrKi6GVaNN/189K94cdHA5XD8wrn5tTTMJ/pXvDle61xLQBOcM5JKgLkURIB1YjYDbNqNKmCt0ObpWOYu1dYRZt94VILhWCNkPJCdC53gldJ8QJWlWcRZvK1qAdMrWHWGC9GtMJj3QeU1p8DhBbTLud2PVjuf+XIADlTPFOCWcQAL1tXj2SR4lPVGHiQ+akGupY0kczyNs59i+wWW6lzD3SBbDBLN5me2ucAEW2Eumg0BzAcqavcHbOLmJwAvMEFvOpF4ZBsImTHU2p89a2B7NX7R+xxBdf93iBnjyF1Yf8AvZ6QWxCe3hmPnadbg+DZW+VJxd2NSjVdjJ4e5grQItp9TuHQN3NtWBPMB0Q/EGoFrgOIzIV4m160DqLyHMV8mdbizyk6VtbvFU2cXEHS5adR8SuX51AOCwlwyEsluqZQ3xQg1LnOP4K6cJfRmaxGGxSXoFy3dw7DR1tWGuIeWa2jqXHUoQfw8iq3gZezcYqbgtuHy58ut1lQhLhJtyqzBg6jStFd4Na/Gv8AGx+TEioV3gXO3eZJ5FEYT/dU/OssmWU4uO336G2LFGElJ2/v9zOcT4SGW6M2W4bV9bZdW7sm/wBzMuoORgEujxASGWDvC+GcCCgE+N0vNdRoIRfBbto0MAzsotkqIygkEk5YNy/B8QNr9r32SPyuTSEwuKXdcPc/dZ7Z+BRh86nrZFDSqKeDHKep2SLdsBY5CB+j/OksKFW7GtiPS4pHzj8qPqN1t8tsHcg539wyhQfM5vSuHpyb3O5ZIpbCuFGXuEbDKk+Ylj8My/PpWg4Rge+uifYtkM3m+6L7tHP8HU1XYbChFW3bXUnKo3ljJljuebMd9Cd62nD8CLVsINY3PMsdWY+ZMmu/Bj7+Bwe0ZO3dkmiiiu04QooooAKKKKACiiigCju2AL1xSAQ0XFkTv4Hj3qp9XqHj+BhsjWma06XFbwMVVlDDMrrsQVnlV1jsGWuW2X7uZW/dZZ/zInzpQwZ6ikMYqNgMOq4y433nspH8LuHj3G38B0FWQwfnTaYAi8tyRlCMsc5LIQfgp+NCBk6qy9wUTNtu7/DGZJ6hZBX+Ege+rOimJOinXg9zncT3Wz/8tK/0O/8AvF/uH/31bUVOlFamUD8CuiSHtsSdZVl6wAQxiPSkW+z95vae2nkqlz8SVH+GtFRRoiGtlRa7MWh7ea4fxNp/dWF+VWWHwqWxlRVQdFAA+VO0U0kuBNt8hRRRTEFFFFABFMYrA27gi4iuOjKGHzFP0UAUOJ7F2G9g3bP/AIV11H92Snyqsv8AYW+P7LiF0eV21au/MBTWxopUvAdvxMFc7McTT2L+Du/v2rlo/wCFmHyqpxjcXt78Pt3QOdq+PkGM/Kup0VPTg+xXUmuGci/1jx40bhGJHPwtm/8A1/KvP9croMNw3HKfK0T+YFdeiil0sfgPq5PH+jPdk8KzIMRcRrbOvgRxDIhg+IcmbQkcgAN5rQ0UVaSSpENtu2FFFFMR/9k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244" name="Picture 4" descr="http://c.ask.nate.com/imgs/qrsi.php/11888442/21554684/0/2/A/dm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060848"/>
            <a:ext cx="45624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33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Why?</a:t>
            </a:r>
            <a:endParaRPr lang="ko-KR" altLang="en-US" dirty="0"/>
          </a:p>
        </p:txBody>
      </p:sp>
      <p:sp>
        <p:nvSpPr>
          <p:cNvPr id="5" name="AutoShape 2" descr="data:image/jpeg;base64,/9j/4AAQSkZJRgABAQAAAQABAAD/2wCEAAkGBhQSERUUExQWFBUWGB0YGBcXGB8YGBwXGhgXFxcaGBodGycfGh4jHRgYHy8gIycqLC0sGB8xNTAqNSYrLCkBCQoKDgwOGg8PGiwkHyQsLCwvLCwqLCwsLCwsLCwtLCwsLCwsLCwsLCwsLCwsLCwsLCksLCwsLCwsLCwsLCwsLP/AABEIAMABBwMBIgACEQEDEQH/xAAcAAABBQEBAQAAAAAAAAAAAAAAAgMEBQYHAQj/xABLEAACAQIEAwUEBwUEBwcFAAABAhEAAwQSITEFQVEGEyJhcTKBkaEHFCNCYrHwUnKCwdEzkqKyFRYXU7Ph8SRDc4Oj0tMlNcLD4v/EABkBAAMBAQEAAAAAAAAAAAAAAAABAgMEBf/EAC4RAAICAQMCAwcEAwAAAAAAAAABAhEDEiExE0FRYYEEIqHB4fDxQnGRsSMzQ//aAAwDAQACEQMRAD8A7jRRRQAUUUUAFFFFABRRRQAUUUUAFFFFABRRRQAUV4WpPejrQAuimjiR+hSWxQ6GgB+iov1zyobEGlYUSqKgm+3Wkd4eposdFgWpJvr1FQlEig2p9KLCiUcWvmfdSRjAdgfyqKf1+udAt7bHnt896LAljEeVOJcBqLP63pObnzoAn0VHtYrkd6kUxBRRRQAUUUUAFFMvilBikHGjpQBJoqGcd5Uk4w+QpWOidRULvyedN3rsCSYHUmB8TpRYUWBYUg316is9iO02FUw1+3PQMGPwWTUG/wBtsOpgd6/7tpgPi4UU9xbGuOIFIOMHQ1ih24ZvYwra87l1V+VsXDTd/tXiSDAw9v3Xrh/yWxRuBtmxvlSGxbeVc8vccxX38SQDrFrDW10/euXHP+Got7HXW0+sYs/+eE38rdpY9xooDpxvN5/Co97GKvtuq/vMAPma5Y/CrTkd53lyf95evP8AI3o+VOWuzmE0/wCz2p6m2jf50NFBubnG9ucBaP2mMsAjkLgY/BZNVl76WuHj2br3f/DtOfzAqkVRbhUCqJ0CKqQOUlFFPAsd2Y+RdiOXnTpBuWP+09GANrBY+4ORFjKp9CWpr/aHiG24XiY6s6J8ZFRVw4O4B84/Wn9Kbe2syAOfIGIJEfrpRsFPxLAfSDeH9pwzFgDdki4AOvhGoqw4J2+wuKud0jtbux/Z3VyMfJdwT5AzWeS0AQYEzuAAZPQjUVKx6W8QoTF2+9A9m5tftnkUuDUwdev721LYNzcBtta8zVnuCcUdWXD33FxmBaxiBoL9sDWY0F5B7S8x4h94LfjWpKFqa9LGkE6V6rUAOA6UoXNPdTaPrSl2oA9zg7frlQW0pM0E0AJp21iiu+opqa8mgCzVwdqVVcl3LtUy1iAfXpTsQ7RRRTEVV4eNvWkMKb45xW3hrdy9dMImpjck6BQOZJIAHnXGvpD7d375C22bD2TMJPjf8TxJA6CAB1mYSVjbo6bxbtvhMPPeXlJG4XxEeRI0B8prL/7bMMDracA7eIHloTpoK5Dcthyczm4REQTE66dNOoMazLVIu4U21zhUBJ+8pJkwDBaQTrrvHSdr0ojUzsVr6YMIykAXEcg5ZCsJg5SYaYmOX9arV47YvAMX75oElzmaTyMiBzkCI8q5VhPFb+8YPiVWRdANTvPxEa7jahLT5otMY5DmJ6mNTz+FOkTqZ1xzIjYEact9xHpTXdnLofd74FZfgF7EKo7xSwMgM0jTSSDl1iRop51qLLlQCddJ+X8yedJo0TsWjtER118+Q/P4V4bwMa+fu0Bp3DXRAkfPTr+ppxLAbURr5+fL119aQyJdb2dp5/8AL5Uhllf+fXbT3VLbCMSI93rrQ+HaYOx3+I/oaAI9onSekfAef51JVtjruPP4/CnDaESTAgyTprznbpSPr1hYLX7YG8C4D089fSkAzcQ5p+PzPw0pKYhgAY/pp6789qMT2jwgH9spjoGOvLUKarb/AGzw23jYdAmmp0OpG/ypitFsmNMa6evoD1p22ddesa+/fpWbHb2xrltXCdtSq9NNCdqjXO3TTK2k0/aYn3aRQGpGotsQ07yPT0H63qapBIk9d9DpufLbeue3e3N86ju0P7k+sSTWl4IL+KS3cF1mAk3AgWSAXBRcqyp9nnsSekROSirZUPeexprti3kAuGLbsuYg5cjyoS7bf/u3VipnmJnlOl4UztaRnBzEanKVnUgNl3XMIbKds0cqp8N2ZsBrQJfvdLhFx3diuumreHpp0rmv0h48/W2W2SFVQCqsSsy2up3giTSTslySOz3byp7TKv7xA/M1CvdpcKsziLOm8OpI/uk18/27uvLQdJ5bzT9nEEg5ue8HbzOu1XQtZ26525wS73p9Lbn55IqK/wBJOEHs96+saW416SzCuTfWfaOboI5SPM79K9TE7AjnMjaeX50qDUdQf6S7UwLF0+pVR8QTXn+0hSJFkxym4OsckrmbcTMMVbc6TtA5ARSW4hqPLUGDvt5UDs6OfpJ1P2A05m6f/jpS9vbjxltWwN9WY+kRE1zi1iiVEGZMztp0qZYxcSxB5id/D6EdaKCza3u3d7WBaEGDKMfT/vPOmLnbXEZtGAG/sCfKJBrMsT4RI03nU7QDp+tacdBG0FvDvJ6DbagLOx9lMc97CWrlw5mYGSQATDMBoNNgKKZ7FH/sVr+Mf+o9eUwKb6QO01vCWyCyreaTam33mUgEG5lGwUZtd/I6iuHYmHueO2WLqCHUKdRymMpmDJOup2iuhfTPYLYi3D+LJogUlgJueLoQWbUaGFG8mMFh8UCxQwLagZVMA84MrqQDpp+H3UiWRsTaRgpGdtBM5pEk6gpbEa8hMxUEYsuysXnLsDML0hojXQ7eVSGxXizNmXUhdBlEyZAESP1PKvbqhcykB3c6ZQCsgDRT7QMbgf4gaZNkPE4RRbViAJ6CSdtCCCQZnfTUe7r/ANDvE3uYO4jKpFh8iSFkq8soPWNRPPQcq5XirULbtW1CsYH4gTB1PI7HYbSN9OkfRRhQGxSmSc1pZU+H2HbMNNQZJBOoBqZcDT3N9xjBDEWxbbwvGZWOoVgDv+EiQR0PWKymGtEiACNwROzKQCvQwZFbIXT4mVwQYAU+7r5Vn+IJ3V8ggAPlueU5QjgadQDv9+oTLM2OPoZ7tMwWQWLZQSNJVQpJEyJJHvqLiO0N0BBAUsY8AnSerEjmdIqsuDIr22UHLdZNNDlkOhOn7LLrUK9it/GRl0AOwJkdf+dUZ6mWP+sN45st4nkB4V1EcwoqBi+L3GIDPcPM+NiOciJ99QXHhAI3kmPz+FQe8gMQd9p/n+utAr8Ry/fJkghpJ3H661HvYjxDSI6bUi7cgiRsJkUxnkbzPI/lTJbHu9MATOs68xSTdGpMjlSRZLNAUydFy6ydq0t7D/U7NlbiW1uEl2uRnJHhISTIUqpJ8MbgyaG0nQK3uVWE4K5XvHKWrYGYvcMSIkZE1ZzpyEdSJq1w3Y4sqO1zu841GUlgdCI1iNf+tUPEOKo5lmLE6MZLMQIGpPkPlWp7H8cv3yQUm2knMSBrqQuup6eVY55TjHVE39nUJz0yRVca4L9WdB3guZs0QIIZRJB1O+gjzrpHZLhFu1Ys9yx7wtnUiA1xCJYZthm0Kzp4RO5NZvj3CxftZSpS6TmQryYbbnSdPTeqnsx29+pq1q73gKyFt5QVBJ1AJIZAd8viGukCsYZHkiny1ya5Maxya4T+68TrGK4oMRZvXENu4qGIAbvE3DK4DKyMJ2O8aA6GuacR4O9+29wJF4M1wIs6WAQuV3cjvG0kQOZ1JIUV9rveKXX+rWQqKBnZnC665VmJIHiIUz7sqit1wPh161aVL1oXmAABa94IXVhlA2La68430joVqjn02cma6RII5x5j16V49/UxoBp7+dbTFfRxiLt17puWlzOzRLNGYkgewJiY35U7hvotJHjxA5GBan/861snSzFoSQJEydY2pQv7meca1uh9F6gz3xPlkKx5/wBofypGJ+jWBKuCBrBkExroYMbbwaVj0sxhEESJjWa9Y6aNudjTd62FLCSDmgSNY3GmsaR76eS11gwNCN586dEaiXaxABkjQbH5HepFm5osEH7xB1JG8fzqutIAAASGOon+tSu9gMSAdIEbwdDtRQ9RJLkGcpEiPDuQeem1S1vEEAGQo11k84/rUexfUFQCQFBJB6eZNOfW9GlQZMeGdthr+vdSHZ2fsDP1CzO5zn/1HopXYVYwFgDo3+d69pGpy/6YOEXLeLGIZgwuaJGmQKsFSPPf3tXPOGsytIQd4sDUarGza6QIM+QPI13D6YLLCxauputwLBGhDECD864vj8O6wbhPiJkqdZGYgDlEH3e+rXBD5HMfZZlm4yz4gFWJDjUaxpOU/DXeoFh7oAyAzI1AJ1E6gbwPLUe8z7bFsyrls2oDTpowIIPmCw16jrXSOw3DFt2LLeJzetM5ZfE5dbuTIoAkAakjmTqaG6RNWzB4NEZSpBe42hO5jMsuh5EQJHyHPp/ZU9xcVLAGVgQ5JlspBdHY84eV1/3hqVe7J2sTZ+0+xxGQZntwftQMrTBIaDIPvAIFW3A+DGxZt22y3GiWddyJJjqAMxOvWolNNFIlY+5ktlmtlsilzk5mCY005D/kKx54xib7Ibtm3aUkuv2ma4VKkTk5ISU15lRGgmthcRGW5yDgrlOxVhDAkeWlQ7nDLKqyZAqqdbgJnvIEEsT4jqF18xWaYzn3afDZLqXphWlGOvtgEpI56EqfQVQ3AdJAaTPU/wAq2l20t6w1m6sqXH2i+0ChHsnYarIPu51nfqdq7qjd1cNw2xaufdGqy77aEEVbJmZ9roMnUHYU1cQ7RIGs/M+tW+J4TcRRK5kzlQ66qWB1Cnc/Dr0qqukanaTp6GmjFtkRk5gwSaQQd4mBv51IZpPIxUVzyEjX/pVWTTNz9GeDVxKkLda5lJYbIFUwpiNSWkc4FPfSX2isOLuHNn7ZSpR0MKsTE6kPKHlHtb8qlfRtajDl8gcZnB6gk5eWu1SOI8Iw+LCI8oZZi5iVzQRDfugaER765YtPI2zebqMYnKeF8OZ7yKqd6ZzFCcgyjU5mkZRqNZrpPDsTnsy1tUJOUi2QQMpiNNoIjKQNue9McI7OHC27hOW6rtAuL+yORicuvWq/j3AmFw38I7JcWCybSRoSp2J11U71lnksktL28GdeD3Ialv4r78vM0yvBYq4hREHqNNzpvWL+kHAx3N0jKx0IA0IBkH11/KtJwx7zWV+sWgHYyShGo5EhdAdTp+VZ3tzfDAZW0GiqSJ0BB0nTaNax9ni1l2N/aZp4t+/57+Q99HnavDYW3eF8lM7AqQhaRlgjQGI8+tbvBdvcHdIVLxJOuUW7hJAliP7OTAH51wxRB2n36RGv68hWo4C6DG4LuG2TI0iBnZbmYa6H24mvSnsmzzoSdpHWb/arDJAuXe7LzlD23UtrlMSni1006xUU9uMDrGJTps3Ll7NVv0o8KN7C5+6j6qFOZdAUbKHHT2mDDplNcdUbAHziiL1Kw6jujtj9vMENsQh9Ec8uXgqNivpIwmUhWdiQQPs2CzyksBpPl7uVcgVNedS7FjaD8aqhPIWmKxXeXrjLqpZmGmsScvppGlMW39VLV5kgagjMf186eG5gg5RHv0/OqMW7FpfJJPtRPrTqougkqd/LrrPpUYgCARE66fCl96dSIYbfyPn1oCyTuCdG1A000j00p+zbhhBICiTqf1zqvF8BhyjU9Ovvp+1imIGoaT+v1ypDs7/2DWOHYaedufiSf50UvsRH+j8NG3dLRUnSuCXx/gaYuw1m4SAYIZYzKRsRIIn1Fcl7VfRXjbVs9w/1q0uuTKFvCNdBs8a7EHoOVdropp0DVnyRfu3pVD5rDaaxBBDAEMI2OxA20refR3xxCnd5u7ZJe35ZsveLJkDxAMJ6wdjXS+230eWMblvZIv22VpXQ3FUybb9ZGgbcGNYkVXcNw1q2hW3bFtbkFgFEEAQpYiQdDzPWaU5KqJUWK4NgjYAsK3eI2a4pOryXllZp11ckHoY13NnmEsRKnYAf19Kh4bC20YsqBZEKVMj0EnQaTpvHlUxSTCg5hvHnzHwFYgLAMgaOAMxj4nzrFdsQrsES6FuDNcKHKQnitrbu6iQFuFZ/AbjD2a17MIJggnaNB51ge2PCjh0sYtAb1yzcuWr0gBXw5XxBgANCrQTy71uQEXBWxNj/AAy+Liq2XKYgodMpBysh81YEe41UdpuFMl1WX2Lxnl/aqoBk/iUA/wALU32fxfc4p8NmYq4DoWEMZWRmnZmTLmB+8j9avOMYRrlp0EEgBk5w41WTPP2fQnetGU/eiY23jblpg1tirIZXmAxEHQ6SRRax6MbS3bQdFLsxU5bjl9RmadYJ2FIz5lUhpBE68tdQepER6zTF9TqSNz0jzMfKs7Oe6PbfCLdwWwt0K7KzP3nhRcpOUBvvEj9cqg4jhNxQjFTldc6mJleZ01AHnUgqDzOm3z5UvD37lsyjMhKlZH7De0BPKelUFo03YVwMMQSUOdzm5QVXKeuhnX1q+SSrMYefACfajUiIg7AVD7N8Tt3LMG2oVLQshfYMiTn0368t6s7+CtBsucoUQMS/tOWGYZBttAny8q5lzL9yp8KvAreLXlQIkMpA8QJkk6GB0zEqnv8AKmMPaK2lWFYsdxvpvEbCZgcgIrzHWLxvXGuAkLBP3twcm0xAJPq68xXhvLnj2SFkAGdRpPx/WtcuVts78EdMfv8AAzxTHd0jvbzZwMttd5c6D3DVj6GudcURrTKrg54zsTuSwJ190fOuli1JTZyZ05iYmefLf1qA/BbLC5mWS4gsRJM76/djlG2nSqw5lj7FZsTydzmSTJ1rRdjMelnFIbigqSAT+yZlYPKSAD5GqXuIZ41AYweooyfOvTktSpnmp07R2nj2MCcNv5LjKzqcynmuqkSN5kjXf3Vx4W9SYmrPEdocTesi1cuZ0WBqBmIGoDPGYgHkTyqDasz8ev66GsscXFUypVewq3aE6aVJjQkjfmKQqyCSBG1OIoEa+evx/XpWxi2LC66HbkaRkMajVjy/Xma9L6aiZNC3BuDGn68qYh225BMGek0EDwgjzJFJCGBIn72nn+ppDE7gn0NILHQ2hM7kgDy3/pS1IU7EZRy11/61EM6SNtTHzpdpjGnPkaYWfRf0ePPDcN+5HwZh/KvKb+jU/wD0zD+jf8R69qDtXBpqKKKBhWN4pbFq867T419GJmPRg3uitlWb7XWPFZbqWtn3r3g/4ZH8VZZVcWa4ZVNFPdzQYMTr5E8iRzPnv515hcc1xu7NvLdMxrFuBEupjxCPugZuoA1pr6vB0LD0Yge4aqPcBSMXhO8XKHIbQgmM6sPZdCsQwOxE+YgxXNDJvuzoy4YyWy3NCvBtAGu3D6EKB6AL+ZNUnazCJbw72UkB7V2SSWJa7cw9kkkmST3p+EbCKtOH8Vdbai+AXAALoDDfiybrO+UZvKqXtXiluv4W8Jt2ADsCWx1gsATvCqCR0rsjJN7HJKDiuDK/SXgLi32xdka4QoHjeHvYjKxPQQq/xjpVjw/Gi9bt3Vk94oJ8jzX1BBHqK0HALK4i/wAWF0ZrbX+6YHbItkBhPLVmM8qxnBuG/wCj7d04q8ow2c9wV1u3VHO2p0EjKZOg1OgIY6XtRmtnfYg8R4UwxLqqFhd8aBQTBkd4IHmZ97VItdjMQ2WQFjUZ2UesiZ+VO/614q8pGBwyYW1BPe3od3jbVhlk9YO/tVRL2mx1wyuIxJJ5IzADkfCkDlzms3Fmb6a3abLW52FvxoLbejiZ193OqXH8Ju2D9ojJ0kCDOmjaqT6VPwmK4mrZkGKb9629wH1zKa0/DeOX3BTGYR1QjxP3bd3HV1YGB5yQPLes3rj5lKGKeytP4GFwHEGtHT2TuDMeu+hjnU3B8eIW4uU5rgCgjUxoIg9BzH/OrfjnY9kuA4dWdXmEHiYGJK9SCASD5EHlMfD9ksWjK31W8Qp1ARpIn05elG0k2jNwnCSjLsIvY5sLYYeyxHiWdGeZE9QsgeiikYLiq462y3kVb2dSr2jkKAeHMg211BB00HlFXxTgOPMs2ExGvS08DpoJEVSX+FYi2ZNu+rde7dI5/sipjg93nc0ed6uNjU4+5ctM7I+dBcW3bV0ys2YRmzLCrBmZ6cqQ/aE25W/bYKj5GZRmt5+YzRG2uhqksdpsQV7sDM37OQkmOcDf4U3hOF8QvOHW2yqLguDMnd2e8XnkgAmOgJpdKP60l+xazP8AS2Vi2tOsk5SDII/rBGh1qStlVPi8RH3QYA9TuT5D48qv8R2Z+rsLl0o7XGLNcRcrB2GZlCnSBDQRHpU5+yGHVbMvcDXUttMrlDXFLKpGTTSIk6nTpOjyKrvYiOJydQ3ZlUuKAJRP8R6/jp60Facuh2g7H908j5H41ZXuAJCtbuO+ZcyqElok7gMNZB+BqQnYV2wtzErcQpaWWmQSNNANdddZiiM4vhjliyRW6KKY3BEGvSSRMb6edPXEJUNuTKnqYgg+sflTDJtOkD111itkzkao8cDlIj8/+teKu3OdfOk3GPxpIuazt0imTZIRwJO2mnXWlk6AbxqY3ppddBrzivCg3nL5cqAsUriJnUn9a0ovJMgaDl+uppsYcz1gT5RXq2fOPyoCz6F+jH/7ZY/j/wCK9Fe/RkscMw/o5+N1zRSZ3rg1FFFFIYVU9p0+wzfsOje4Oob/AAlqtqZxuFFy29s7OpU+jAj+dD3BbGPurFMXEkEHUHkdvh+t6LNu/cCxk0jOXlZbZwuWdiCJPTY706+GYe0p93i/l/SuCWNrg745E+RiI2MeW4+B/lFLF7kw067j3jl869tAHYgkDadfeNwafSxG+/Ll8KzpmmpEG7gLZU5UXxGTlhZI5yIk+tYnjfZbvLr3sZcxDZWXu+7VWJQn2Sx8FsydWcqi7gNm8O2xWl5EXTMTmIkaZSeR321/EKkZSu+o68/f19a2hOWMyyY45OSrw/BrrLmY2sKg8XhjEXoiSWu3R3SeiIQOtZntZx21YEC5ibx5d5ibqg+lq0UUDnJ+FX3HeAMbcYd2tpILIozrEzKLIy/tZQcpIBhSJOOxnYTDKneNjwM3M2wTI0IC55BB0iJmuuOSL3ZxTxzWy/sr/wDWu3EG2it+Ozbf4s4Yn3maZTtxdTMEGHkbZsNYKnrtbB+dHZzheEN77a7ntqfCrIUzEmJeCdB0mduVdHw/ZzDXAkW7Sm4zKgFi2yyHKeP72pGuT2VMnrWrpGMdT7lV2F7RNjrF2zcCC4hGUKsIFaSkL0VlIjpAqnwn0nhHK38Ha0Bnu2e20jce03py2rYcF4fbBW9bRLZaUIVFUnwW7ksQNYJUD3nmKp8fwHCG6wNpHuMzllyy8942vhIAUgjVypnbNywhSm16nRkTcIv0LTAdocDft50fEWjOXIMReDSdQFi9lb1B+FWXDLJujPZxmNQAxle6H5SNLivIIIIM6is3wbiFrBKwtYW13hZouuxuFUI9kAgaTPslQZ1nc6ngOVbKm2ulxQx83gIZ08j8Nt61ZmvMk3MHiTAOKDjpew9t/PdcnyqIcLe0+wwV8b6B8O35XBPvFXGaSPfyP58q9uLyWC5EDkOQLHoBP5DcipKozOPwlq6pXEYHE21nMTZuLeAI1LQHzAa/sc9taq+M8Eu3PBZtXHUrZVXymAttLYDTzPgMQNxyFb08PCgFmlgZ8ckH0WYXnrvpqTVfxe7cCZw95hIEYfu11dgoz94CREgyXArOUFLbzsuD6fvJdqObXeHtZcibikOxORQXQMb7BcrgxoU3H3q0Nu2V4BiMwKsx1EgmTctAkxpJkkgaAkir3F2r9gFhddWbKs3bdq4DDAASrgj2ydutRX4xfMIb1nRlYqtoI+hzD/vGAkgboZrCoYZXJ/A6W554VFfE5IoAQT+0Oc7KZ/zCkQcvqdo99daxfGrVtWbE2bbqoLeOwpmBsLiKQCdNGtqPOq/gvaXgWLjNZtWHOkXbYtifK4pyfEj0rphJSVo87JgcXTOX3U19KStuY/L8q74fo/4fcUEWFKnYo7wfQh4NQMR9FGBbZbqfu3J/zA1dmLwM4vbTf092+tOAagbxy5V1a99D9n7mIuj95Vb4xlqtxf0P3Ncl+22umZGT8i1Fi6UkYDwgbQeXSNq9LfxQIE/ARWsxX0ZY1D4VS4AB7Lj1Ih4qpxPYvFpq2Gu+oGb/ACzSJ0SXY7V9HtvLw3DD8E/FmP8AOinuw6EcPwoMg90u/pRTOxF5RRRQMKKKKAM45Fu+9ojc94h5Q5OYeufMf41p9hTnHsPLWnHU29dvGJWfIuqr6OaiWMSGJWdQJ13KzAPuIKn8QPUVnKJrGQlUFyQ6qWXQggEeRWeR3Hw3BqCeGqbgC5lCyxymBngKPDtGVm0iJHrUzibi2pukwLYljv4PvT5AeLyymPNpbnhuXByGoPJkB9xEQQeczzqKLsplJ77MSDEaxE/bFCY/dZfdFXLL1qpSyYYdLYRf3kt2rhPviP4TV2IIBHMT8amaKg6IjCPZ+H62qk4z2Ww2IzOyZHPtOhytP4hqr+rA+taF7dQsdhC6MogE+EHYj+vpWSbT2NWlJbnNOO9kGwKNeDC9bEBjGV1kwsjaJMEg8xpT/AeJYq3hbt4s72c2Q2kOWU+8VI1OUsog8sw5CN/jLPfWmt3LWjqVYZljUQYIn1BPSofDuDCwHW3ZyI7BsiuGAOVVbLmIIkrPqa3Wd6d+TneBatuPmVfZXiQxRa4iMFEWwSRDXHZYAiRoMon8VMXMQq4m5bUg3GZiFCwzKWgOo0zKyhYbXYa6QGe13a1sHdw62rZUhmvPnWBADpM7MZzNIJ1RRWW4R9K2LtmM1twFyIz2wXReQDggkDlM++tccbbnXJnkmopQvg0d3ht3nau6fgaJ18vnWs7JgjDLmBBllykQR4ydemhrI9lO2uGAP167ibzFySzOz2VB2BQQSAAOTgamBWwxHHLYDdyMwZiUyIWWDojBVEkaA8ges1ctuSI+9wWeIxwX2RLkCFmOWkmDA84J1MClcM4kqj7SUYxmdoKk7ABgTCjYZo95Jmo4diiQq3EZLjftfePWTBk7wQDGkaRVgLEVyPLJS42OtYouPO5dLhszZn1A0VeUdT1M8ttB7o1/h4KuGIbNm1ZijaiCCwGo923Ws6var6sHtKC7JcCANoqK8Muu5UCRlG2TkCKquMXfrLjvb48JBNtWNsR+yyrcBIP4pMHetJ5YwrUZwxTnensQ8Li3vOrOHkZZzXrlxMxdC+VXMKQy8thAqLhsKt5A8G6bhYkYbGoWmGuQ9hrTZWCrl5xGpAkizs4Vc1x1y5rrB7jKDmZgGVcxZ20AY6CBMdBVcVxIAjD4HMq5BcFmGZAAPtAXGbYHbcDXrlDPilNu+y59TWeDLHGlXd8eg4Oy7C33lscSsjUSjYa6shiplUykiR0qpx3ZuyyXGvrccoPGwwjYe6upBJe0zW29lvbUA5TqCIqeMKJztggbsybiYi+pZpnMyC21s+LXLEcgBpRiUu3wQ1vEI7whNu8yWhbzs7d6jjNdkvcYksSS0ACtXLFza/kxSy8U/wCCd2b4Y2EvKBcbutQxQZTsYJVecxsCDzHKt/heINAMi6v7SwHHqNFPuynyNY3EYoLBLZQXVdsxzO6ooAkSZYHcaBjOmq8JjyAtxWEMSFuJ7LFTBVgdmH7DT1UneuaGXLo1yWx1TxYnPRF7m8sYlXnKZjcbEHzB1Hvp5TWYwXFFuEB/BcHssDEnop5T+wZB86trePKAC5t+2o0j8a/d/eGnXLXTDIpq0cs8coOmWBoK/GhSCJB32I6cqV/TStDMVw1oL2/2TmH7ryfkwcekUUjDGL/rb/ytp/nNFUSWVFFFABRRRQBC4zgO+sXLesspggwQw1Ug8iGAIPlWHwgu4uzmk2sVh3ZRcC6MQAM4XZluLGe31GkFRPRayHFOAE3bgtXWsPmF1SoDKc0zmVh+2rSVKmGAk0ASOG4priDvVVXjxAHMh80P3lMjfXUTuCajgfBWw1jE4fXuwztaO/2dxdFnqhBWOgXrU04hlINxe7f74ElGOvjssYDbmbZhoJ0mCxxHtBbRCC1sMw8Km4oLkllKoCQxJiBA5ielRRd9xvilsolp1WctwMwO5VkcXI6kSDHkY5CpmDUgQSCPukc1MEE/E15fxgCWyfZLKCeQzKygkdCxUeWajB2cilNYRiFn9kgMo9wbL/DUPg0XJ7cFMpb0nqZHodR8aeN8FivMAE9NZj36HT0pYArFo2TGBapXdU+oFegUKKByZlO2uAs4mwMNcH2rF3tMCM65TbViJ3BLCVOhCnYgEZvs59GeGWHuF7rLurplUNzBEkNHqRW3xPArSM94BmuFSoZmZiAxOiyfCJPLqaUbR+e/Tpzq5ZXFVEzjijJ3IpMJ2Pw1m+bvdqUYzBHhttO6rOXKTuI8O4021j4bTQweu/xHSoVuyYg6gjX0jX41Kwlz7MTqVlSfNSVJ98fOo1OW7NNKjtEh4tlZXRli4qllU88okMhESJA1Go5wYqOeIMLUgZ2+zyk/eW7GQt0OsNH7JI3gT+IYNLyZLq5gduRBiJB3B8xVBxDiK2sQgcEWjlUXYi13oLDIWk5SAxidJAEyDGkUpbGcm47kbiXDEtW7tyGzOySWaZY3bakxGhMncmJIWASKj9ncpvY0v3ULdXV0tNtZSTNxgRtynap/ai/K2LUa3L68o8NsG8fmiD30zh8JYtd5auX0DYod4UN1Lb5XXLoHWGGhjxctq0/6enz+hm/9fr8vqSMNisPeMCxh3MSCbCyYEwO7SVaNYaNj0MIv4zDLAey9mdoN22J9CWX5U5gezbIJB0zZi0KSTlYCSbeRRDn9rcaiPFOtd4NEuz5Z2b/hG0tXKKfO5EZOPGxDTCo4lGvAAx7C3NfSLbVHvQpAFwO2cKytZuWmAKuZ8TEH2Y061b9/dHtKG/8ANA+T96fjWfxtzNiVgAEe0JBg5cRA8KKPuz7I35zJ5smHHpbrsdOLPk1pau6I3E2+0w6nb63hj/c+su3yQVWdmMcbdrDW3P2ZwveXF/HiMcEtOT1UOG9Mw2Jp3G4xUxCl7YuqpxDlWgr9lhBEggzBuNy3qixLN9XKj2m+oYZf4bIvv/jCfGunCv8AHFeSOTPL/LJ+bN0q5hr6QfmDVxwnixBCXDodFY9eSsfyb3HkTBvgd7eiIN64R6Zz/OabKgiDtr6V42rpZHXFnuaerjWrmjUIDb1tmBzQ+zPkPunzGnUGpVniayA3gY7A7E/hbY+mh8qoeGYwlSpMskCeqkSpPXmJ5lSedSb2IAU5tgDMiRAE6jnXfHMefLCaHB63j+G2P8TN/wCyikdneGm1bLNIZ4JUmcgjwoOkDeNJLRpFFdaONltRRRQAUUUUAFUnaS0y93eRsmRsrSJUo8DxDeA4QyCCACfI3dNYvDi4jI2zAqfQiKAM7guO2bzG1nQ3BoyBgwOk6dfQgEcxSeIdlMLeXLcsowmdhuYkiQY2G0bVBv8ADMPi1H1lV79PCbqEpcV0OUkOPEviBImV6TV3w+y6LldzdA2uGMxH44EEj9oRM7TuhlFb4a2Etsjsb+G5FhNy2rGCrzPe2xM5vaAmQ0SJ+EaNA2ddlY+0PwtOs7wTrpB11Nqyg6GCDuDsR51QYThyqblrxHIyraytDwyC4qSZkKDEmfCk7gzLVlKVDvCnz96/W66j0tnuvzQ/GpjD403/AKOfDr4oKksxdRADOxdiy8hmY+IadQtPCspI2i9jxV3r0Lyr1U1rxdqlDGccfCB1YfAa/mB8ahrbA+enyqVcEv6D/Mf/AOaQ6DWpmrKi6GVaNN/189K94cdHA5XD8wrn5tTTMJ/pXvDle61xLQBOcM5JKgLkURIB1YjYDbNqNKmCt0ObpWOYu1dYRZt94VILhWCNkPJCdC53gldJ8QJWlWcRZvK1qAdMrWHWGC9GtMJj3QeU1p8DhBbTLud2PVjuf+XIADlTPFOCWcQAL1tXj2SR4lPVGHiQ+akGupY0kczyNs59i+wWW6lzD3SBbDBLN5me2ucAEW2Eumg0BzAcqavcHbOLmJwAvMEFvOpF4ZBsImTHU2p89a2B7NX7R+xxBdf93iBnjyF1Yf8AvZ6QWxCe3hmPnadbg+DZW+VJxd2NSjVdjJ4e5grQItp9TuHQN3NtWBPMB0Q/EGoFrgOIzIV4m160DqLyHMV8mdbizyk6VtbvFU2cXEHS5adR8SuX51AOCwlwyEsluqZQ3xQg1LnOP4K6cJfRmaxGGxSXoFy3dw7DR1tWGuIeWa2jqXHUoQfw8iq3gZezcYqbgtuHy58ut1lQhLhJtyqzBg6jStFd4Na/Gv8AGx+TEioV3gXO3eZJ5FEYT/dU/OssmWU4uO336G2LFGElJ2/v9zOcT4SGW6M2W4bV9bZdW7sm/wBzMuoORgEujxASGWDvC+GcCCgE+N0vNdRoIRfBbto0MAzsotkqIygkEk5YNy/B8QNr9r32SPyuTSEwuKXdcPc/dZ7Z+BRh86nrZFDSqKeDHKep2SLdsBY5CB+j/OksKFW7GtiPS4pHzj8qPqN1t8tsHcg539wyhQfM5vSuHpyb3O5ZIpbCuFGXuEbDKk+Ylj8My/PpWg4Rge+uifYtkM3m+6L7tHP8HU1XYbChFW3bXUnKo3ljJljuebMd9Cd62nD8CLVsINY3PMsdWY+ZMmu/Bj7+Bwe0ZO3dkmiiiu04QooooAKKKKACiiigCju2AL1xSAQ0XFkTv4Hj3qp9XqHj+BhsjWma06XFbwMVVlDDMrrsQVnlV1jsGWuW2X7uZW/dZZ/zInzpQwZ6ikMYqNgMOq4y433nspH8LuHj3G38B0FWQwfnTaYAi8tyRlCMsc5LIQfgp+NCBk6qy9wUTNtu7/DGZJ6hZBX+Ege+rOimJOinXg9zncT3Wz/8tK/0O/8AvF/uH/31bUVOlFamUD8CuiSHtsSdZVl6wAQxiPSkW+z95vae2nkqlz8SVH+GtFRRoiGtlRa7MWh7ea4fxNp/dWF+VWWHwqWxlRVQdFAA+VO0U0kuBNt8hRRRTEFFFFABFMYrA27gi4iuOjKGHzFP0UAUOJ7F2G9g3bP/AIV11H92Snyqsv8AYW+P7LiF0eV21au/MBTWxopUvAdvxMFc7McTT2L+Du/v2rlo/wCFmHyqpxjcXt78Pt3QOdq+PkGM/Kup0VPTg+xXUmuGci/1jx40bhGJHPwtm/8A1/KvP9croMNw3HKfK0T+YFdeiil0sfgPq5PH+jPdk8KzIMRcRrbOvgRxDIhg+IcmbQkcgAN5rQ0UVaSSpENtu2FFFFMR/9k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2290" name="Picture 2" descr="http://i.ytimg.com/vi/dse3Nl8MNeM/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16832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41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Why?</a:t>
            </a:r>
            <a:endParaRPr lang="ko-KR" altLang="en-US" dirty="0"/>
          </a:p>
        </p:txBody>
      </p:sp>
      <p:pic>
        <p:nvPicPr>
          <p:cNvPr id="11266" name="Picture 2" descr="http://www.thetruthaboutcars.com/wp-content/uploads/2009/09/red_light_camera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772816"/>
            <a:ext cx="4752528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12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Some statistics</a:t>
            </a:r>
            <a:endParaRPr lang="ko-KR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30" y="1916832"/>
            <a:ext cx="595312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758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Some statistics</a:t>
            </a:r>
            <a:endParaRPr lang="ko-KR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2176463"/>
            <a:ext cx="615315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259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Some statistics</a:t>
            </a:r>
            <a:endParaRPr lang="ko-KR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425" y="2176463"/>
            <a:ext cx="615315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56" y="1319213"/>
            <a:ext cx="791527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56" y="3363932"/>
            <a:ext cx="7915275" cy="337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391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Why?</a:t>
            </a:r>
            <a:endParaRPr lang="ko-KR" altLang="en-US" dirty="0"/>
          </a:p>
        </p:txBody>
      </p:sp>
      <p:pic>
        <p:nvPicPr>
          <p:cNvPr id="13314" name="Picture 2" descr="http://tomorrowspaper.files.wordpress.com/2012/05/traffic-j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768"/>
            <a:ext cx="4650904" cy="474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79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pectrum.ieee.org/img/autonvehicles2-134675634629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89"/>
          <a:stretch/>
        </p:blipFill>
        <p:spPr bwMode="auto">
          <a:xfrm>
            <a:off x="2065579" y="4374232"/>
            <a:ext cx="5151828" cy="157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spectrum.ieee.org/img/autonvehicles-13467539935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803" y="1925960"/>
            <a:ext cx="4897379" cy="187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Study: Intelligent Cars Could Boost Highway Capacity by 273%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56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Thanks to …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8254" y="3501007"/>
            <a:ext cx="1433866" cy="122413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ko-KR" sz="9600" dirty="0" smtClean="0">
                <a:latin typeface="Arial" pitchFamily="34" charset="0"/>
                <a:cs typeface="Arial" pitchFamily="34" charset="0"/>
              </a:rPr>
              <a:t>+</a:t>
            </a:r>
            <a:endParaRPr lang="ko-KR" altLang="en-US" sz="9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s://encrypted-tbn1.google.com/images?q=tbn:ANd9GcTXgOiNw9LLjUXalY_R0LjTe040XnMhVnSku8uaJF-UEGicZ_4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80928"/>
            <a:ext cx="346267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encrypted-tbn3.google.com/images?q=tbn:ANd9GcRZfOO_TmYzkIS2JWV4A9wWRJqD2FdDXrtiEGsAHdtREp7Gkds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509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98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8840"/>
            <a:ext cx="5865558" cy="343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774" y="1438462"/>
            <a:ext cx="1072927" cy="110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49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77416"/>
            <a:ext cx="45529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85" y="3356992"/>
            <a:ext cx="455295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036" y="3861048"/>
            <a:ext cx="454342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838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기타 사항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질문이나 요청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hyogon@korea.ac.kr</a:t>
            </a:r>
          </a:p>
          <a:p>
            <a:pPr lvl="1"/>
            <a:r>
              <a:rPr lang="en-US" altLang="ko-KR" dirty="0" smtClean="0"/>
              <a:t>3290-3204</a:t>
            </a:r>
          </a:p>
          <a:p>
            <a:r>
              <a:rPr lang="ko-KR" altLang="en-US" dirty="0" smtClean="0"/>
              <a:t>조교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임승헌 </a:t>
            </a:r>
            <a:r>
              <a:rPr lang="en-US" altLang="ko-KR" dirty="0" smtClean="0"/>
              <a:t>(309</a:t>
            </a:r>
            <a:r>
              <a:rPr lang="ko-KR" altLang="en-US" dirty="0" smtClean="0"/>
              <a:t>호</a:t>
            </a:r>
            <a:r>
              <a:rPr lang="en-US" altLang="ko-KR" dirty="0" smtClean="0"/>
              <a:t>) x3569</a:t>
            </a:r>
          </a:p>
          <a:p>
            <a:r>
              <a:rPr lang="ko-KR" altLang="en-US" dirty="0" smtClean="0"/>
              <a:t>강의자료</a:t>
            </a:r>
            <a:endParaRPr lang="en-US" altLang="ko-KR" dirty="0" smtClean="0"/>
          </a:p>
          <a:p>
            <a:pPr lvl="1"/>
            <a:r>
              <a:rPr lang="en-US" altLang="ko-KR" b="1" u="sng" dirty="0" smtClean="0">
                <a:solidFill>
                  <a:srgbClr val="FF0000"/>
                </a:solidFill>
              </a:rPr>
              <a:t>Widen.korea.ac.kr </a:t>
            </a:r>
            <a:r>
              <a:rPr lang="en-US" altLang="ko-KR" b="1" u="sng" dirty="0" smtClean="0">
                <a:solidFill>
                  <a:srgbClr val="FF0000"/>
                </a:solidFill>
                <a:sym typeface="Wingdings" pitchFamily="2" charset="2"/>
              </a:rPr>
              <a:t> Courses  </a:t>
            </a:r>
            <a:r>
              <a:rPr lang="ko-KR" altLang="en-US" b="1" u="sng" dirty="0" smtClean="0">
                <a:solidFill>
                  <a:srgbClr val="FF0000"/>
                </a:solidFill>
                <a:sym typeface="Wingdings" pitchFamily="2" charset="2"/>
              </a:rPr>
              <a:t>차세대 네트워크 통신</a:t>
            </a:r>
            <a:endParaRPr lang="en-US" altLang="ko-KR" b="1" u="sng" dirty="0" smtClean="0">
              <a:solidFill>
                <a:srgbClr val="FF0000"/>
              </a:solidFill>
              <a:sym typeface="Wingdings" pitchFamily="2" charset="2"/>
            </a:endParaRPr>
          </a:p>
          <a:p>
            <a:r>
              <a:rPr lang="ko-KR" altLang="en-US" dirty="0" smtClean="0">
                <a:sym typeface="Wingdings" pitchFamily="2" charset="2"/>
              </a:rPr>
              <a:t>평가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ko-KR" altLang="en-US" dirty="0" smtClean="0">
                <a:sym typeface="Wingdings" pitchFamily="2" charset="2"/>
              </a:rPr>
              <a:t>출석 </a:t>
            </a:r>
            <a:r>
              <a:rPr lang="en-US" altLang="ko-KR" dirty="0" smtClean="0">
                <a:sym typeface="Wingdings" pitchFamily="2" charset="2"/>
              </a:rPr>
              <a:t>(20%), </a:t>
            </a:r>
            <a:r>
              <a:rPr lang="ko-KR" altLang="en-US" dirty="0" smtClean="0">
                <a:sym typeface="Wingdings" pitchFamily="2" charset="2"/>
              </a:rPr>
              <a:t>중간고사 </a:t>
            </a:r>
            <a:r>
              <a:rPr lang="en-US" altLang="ko-KR" dirty="0" smtClean="0">
                <a:sym typeface="Wingdings" pitchFamily="2" charset="2"/>
              </a:rPr>
              <a:t>(40%), </a:t>
            </a:r>
            <a:r>
              <a:rPr lang="ko-KR" altLang="en-US" dirty="0" smtClean="0">
                <a:sym typeface="Wingdings" pitchFamily="2" charset="2"/>
              </a:rPr>
              <a:t>기말고사 </a:t>
            </a:r>
            <a:r>
              <a:rPr lang="en-US" altLang="ko-KR" dirty="0" smtClean="0">
                <a:sym typeface="Wingdings" pitchFamily="2" charset="2"/>
              </a:rPr>
              <a:t>(40%)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6252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144</Words>
  <Application>Microsoft Office PowerPoint</Application>
  <PresentationFormat>화면 슬라이드 쇼(4:3)</PresentationFormat>
  <Paragraphs>49</Paragraphs>
  <Slides>33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차세대 네트워크통신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스마트 카</vt:lpstr>
      <vt:lpstr>차세대 네트워크 통신</vt:lpstr>
      <vt:lpstr>What do they have in common?</vt:lpstr>
      <vt:lpstr>Now it comes to …</vt:lpstr>
      <vt:lpstr>PowerPoint 프레젠테이션</vt:lpstr>
      <vt:lpstr>But why?</vt:lpstr>
      <vt:lpstr>Why?</vt:lpstr>
      <vt:lpstr>Why?</vt:lpstr>
      <vt:lpstr>Why?</vt:lpstr>
      <vt:lpstr>Some statistics</vt:lpstr>
      <vt:lpstr>Some statistics</vt:lpstr>
      <vt:lpstr>Some statistics</vt:lpstr>
      <vt:lpstr>Why?</vt:lpstr>
      <vt:lpstr>Study: Intelligent Cars Could Boost Highway Capacity by 273%</vt:lpstr>
      <vt:lpstr>Thanks to …</vt:lpstr>
      <vt:lpstr>PowerPoint 프레젠테이션</vt:lpstr>
      <vt:lpstr>PowerPoint 프레젠테이션</vt:lpstr>
      <vt:lpstr>기타 사항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자동차 네트워크 (Vehicular Networking)</dc:title>
  <dc:creator>Microsoft Corporation</dc:creator>
  <cp:lastModifiedBy>Hyogon Kim</cp:lastModifiedBy>
  <cp:revision>134</cp:revision>
  <dcterms:created xsi:type="dcterms:W3CDTF">2006-10-05T04:04:58Z</dcterms:created>
  <dcterms:modified xsi:type="dcterms:W3CDTF">2013-03-07T08:52:23Z</dcterms:modified>
</cp:coreProperties>
</file>