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" y="14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03860-BD04-42B7-97F6-17C19087A6AE}" type="datetimeFigureOut">
              <a:rPr lang="en-US" smtClean="0"/>
              <a:pPr/>
              <a:t>9/8/2015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EFC8E-4732-41E0-AE96-5545F1F92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2.7 </a:t>
            </a:r>
            <a:r>
              <a:rPr lang="en-US" dirty="0" err="1" smtClean="0"/>
              <a:t>Unicast</a:t>
            </a:r>
            <a:r>
              <a:rPr lang="en-US" dirty="0" smtClean="0"/>
              <a:t> Address Assignment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err="1" smtClean="0"/>
              <a:t>Imatitikua</a:t>
            </a:r>
            <a:r>
              <a:rPr lang="en-US" dirty="0" smtClean="0"/>
              <a:t> </a:t>
            </a:r>
            <a:r>
              <a:rPr lang="en-US" dirty="0" err="1" smtClean="0"/>
              <a:t>Aiyanyo</a:t>
            </a:r>
            <a:endParaRPr lang="en-US" dirty="0" smtClean="0"/>
          </a:p>
          <a:p>
            <a:pPr algn="r"/>
            <a:r>
              <a:rPr lang="ko-KR" altLang="en-US" dirty="0" smtClean="0"/>
              <a:t>티티</a:t>
            </a:r>
            <a:endParaRPr lang="en-US" altLang="ko-KR" dirty="0" smtClean="0"/>
          </a:p>
          <a:p>
            <a:pPr algn="r"/>
            <a:r>
              <a:rPr lang="en-US" dirty="0" smtClean="0"/>
              <a:t>2015021433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a site has been allocated a range of </a:t>
            </a:r>
            <a:r>
              <a:rPr lang="en-US" dirty="0" err="1" smtClean="0"/>
              <a:t>unicast</a:t>
            </a:r>
            <a:r>
              <a:rPr lang="en-US" dirty="0" smtClean="0"/>
              <a:t> IP addresses, the network administrator must determine how to assign addresses in the address range to each network interface and how to set up the subnet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Provider/No Network/Single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Receive a single IP address from an ISP to be used with a single computer.</a:t>
            </a:r>
          </a:p>
          <a:p>
            <a:pPr lvl="1"/>
            <a:r>
              <a:rPr lang="en-US" dirty="0" smtClean="0"/>
              <a:t>Local “loopback” address (127.0.0.1)</a:t>
            </a:r>
          </a:p>
          <a:p>
            <a:pPr lvl="1"/>
            <a:r>
              <a:rPr lang="en-US" dirty="0" smtClean="0"/>
              <a:t>All Hosts multicast address (224.0.0.1)</a:t>
            </a:r>
          </a:p>
          <a:p>
            <a:r>
              <a:rPr lang="en-US" dirty="0" smtClean="0"/>
              <a:t>If the host is running IPv6,</a:t>
            </a:r>
          </a:p>
          <a:p>
            <a:pPr lvl="1"/>
            <a:r>
              <a:rPr lang="en-US" dirty="0" smtClean="0"/>
              <a:t>Minimum, All Nodes IPv6 multicast address (ff02::1)</a:t>
            </a:r>
          </a:p>
          <a:p>
            <a:pPr lvl="1"/>
            <a:r>
              <a:rPr lang="en-US" dirty="0" smtClean="0"/>
              <a:t>IPv6 loopback address (::1)</a:t>
            </a:r>
          </a:p>
          <a:p>
            <a:pPr lvl="1"/>
            <a:r>
              <a:rPr lang="en-US" dirty="0" smtClean="0"/>
              <a:t>Link – local address for each network interface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Provider/Single Network/Single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Router is used to provide connectivity to the Internet.</a:t>
            </a:r>
          </a:p>
          <a:p>
            <a:r>
              <a:rPr lang="en-US" dirty="0" smtClean="0"/>
              <a:t>The router forwards packets from the home network to the ISP</a:t>
            </a:r>
          </a:p>
          <a:p>
            <a:r>
              <a:rPr lang="en-US" dirty="0" smtClean="0"/>
              <a:t>It also performs NAT by rewriting the IP addresses in packets being exchanged with the customer’s ISP.</a:t>
            </a:r>
          </a:p>
          <a:p>
            <a:pPr lvl="1">
              <a:buNone/>
            </a:pPr>
            <a:r>
              <a:rPr lang="en-US" b="1" dirty="0" smtClean="0"/>
              <a:t>From the ISP’s point of view, only a single IP address has been used.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Provider/Multiple Networks/Multiple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Often have multiple LANS; Intranet and Internet</a:t>
            </a:r>
          </a:p>
          <a:p>
            <a:r>
              <a:rPr lang="en-US" dirty="0" smtClean="0"/>
              <a:t>Typically a site or network administrator who must decide </a:t>
            </a:r>
          </a:p>
          <a:p>
            <a:pPr lvl="1"/>
            <a:r>
              <a:rPr lang="en-US" dirty="0" smtClean="0"/>
              <a:t>How many IP addresses the site requires</a:t>
            </a:r>
          </a:p>
          <a:p>
            <a:pPr lvl="1"/>
            <a:r>
              <a:rPr lang="en-US" dirty="0" smtClean="0"/>
              <a:t>How to structure subnets at the site</a:t>
            </a:r>
          </a:p>
          <a:p>
            <a:pPr lvl="1"/>
            <a:r>
              <a:rPr lang="en-US" dirty="0" smtClean="0"/>
              <a:t>Which subnets shoul</a:t>
            </a:r>
            <a:r>
              <a:rPr lang="en-US" dirty="0" smtClean="0"/>
              <a:t>d be internal and which should be external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Provider/Multiple Networks/Multiple Addresses</a:t>
            </a:r>
            <a:endParaRPr lang="en-US" dirty="0"/>
          </a:p>
        </p:txBody>
      </p:sp>
      <p:pic>
        <p:nvPicPr>
          <p:cNvPr id="1026" name="Picture 2">
            <a:hlinkClick r:id="" action="ppaction://noaction" highlightClick="1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65821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4290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is used to attach servers that can be accessed by users on the Internet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2133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434340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router can rewrite </a:t>
            </a:r>
            <a:r>
              <a:rPr lang="en-US" dirty="0" err="1" smtClean="0"/>
              <a:t>datagrams</a:t>
            </a:r>
            <a:r>
              <a:rPr lang="en-US" dirty="0" smtClean="0"/>
              <a:t> entering and leaving the internal network using any of the addresses in its pool.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Providers/Multiple Networks/Multiple Addresses(</a:t>
            </a:r>
            <a:r>
              <a:rPr lang="en-US" dirty="0" err="1" smtClean="0"/>
              <a:t>Multihoming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main reason for </a:t>
            </a:r>
            <a:r>
              <a:rPr lang="en-US" dirty="0" err="1" smtClean="0"/>
              <a:t>multihoming</a:t>
            </a:r>
            <a:r>
              <a:rPr lang="en-US" dirty="0" smtClean="0"/>
              <a:t> is to provide for redundancy in case of failure or for other reasons.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61439"/>
            <a:ext cx="4038600" cy="360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Providers/Multiple Networks/Multiple Addresses(</a:t>
            </a:r>
            <a:r>
              <a:rPr lang="en-US" dirty="0" err="1" smtClean="0"/>
              <a:t>Multihoming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IP addresses serve as both identifiers and locators for a network interface attached to the Internet</a:t>
            </a:r>
          </a:p>
          <a:p>
            <a:r>
              <a:rPr lang="en-US" dirty="0" smtClean="0"/>
              <a:t>Protocols that provide this separation are sometimes called </a:t>
            </a:r>
            <a:r>
              <a:rPr lang="en-US" dirty="0" err="1" smtClean="0"/>
              <a:t>identifer</a:t>
            </a:r>
            <a:r>
              <a:rPr lang="en-US" dirty="0" smtClean="0"/>
              <a:t>/locator separating or id/loc split protocols.</a:t>
            </a:r>
          </a:p>
          <a:p>
            <a:r>
              <a:rPr lang="en-US" dirty="0" smtClean="0"/>
              <a:t>Shim6 introduces a “shim” network-layer protocol that separates the “upper-layer protocol identifier”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Providers/Multiple Networks/Multiple Addresses(</a:t>
            </a:r>
            <a:r>
              <a:rPr lang="en-US" dirty="0" err="1" smtClean="0"/>
              <a:t>Multihoming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Multihoming</a:t>
            </a:r>
            <a:r>
              <a:rPr lang="en-US" dirty="0" smtClean="0"/>
              <a:t> is achieved by selecting which IP address (locator) to use based on dynamic network conditions and without requiring P1 address allocations. </a:t>
            </a:r>
          </a:p>
          <a:p>
            <a:r>
              <a:rPr lang="en-US" dirty="0" smtClean="0"/>
              <a:t>Using public keys of public/private key pairs associated with hosts, Host Identity Protocol (HIP) can be authenticated as having come from </a:t>
            </a:r>
            <a:r>
              <a:rPr lang="en-US" smtClean="0"/>
              <a:t>a particular host.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391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2.7 Unicast Address Assignment</vt:lpstr>
      <vt:lpstr>Slide 2</vt:lpstr>
      <vt:lpstr>Single Provider/No Network/Single Address</vt:lpstr>
      <vt:lpstr>Single Provider/Single Network/Single Address</vt:lpstr>
      <vt:lpstr>Single Provider/Multiple Networks/Multiple Addresses</vt:lpstr>
      <vt:lpstr>Single Provider/Multiple Networks/Multiple Addresses</vt:lpstr>
      <vt:lpstr>Multiple Providers/Multiple Networks/Multiple Addresses(Multihoming).</vt:lpstr>
      <vt:lpstr>Multiple Providers/Multiple Networks/Multiple Addresses(Multihoming).</vt:lpstr>
      <vt:lpstr>Multiple Providers/Multiple Networks/Multiple Addresses(Multihoming).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2.7 Unicast Address Assignment</dc:title>
  <dc:creator>lab</dc:creator>
  <cp:lastModifiedBy>lab</cp:lastModifiedBy>
  <cp:revision>77</cp:revision>
  <dcterms:created xsi:type="dcterms:W3CDTF">2015-09-04T00:26:15Z</dcterms:created>
  <dcterms:modified xsi:type="dcterms:W3CDTF">2015-09-08T11:31:56Z</dcterms:modified>
</cp:coreProperties>
</file>