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</a:t>
            </a:r>
            <a:r>
              <a:rPr lang="en-US" altLang="ko-KR" dirty="0" smtClean="0"/>
              <a:t>IP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/>
              <a:t>Given that IP addresses are essentially numbers, few network attacks involve only them. </a:t>
            </a:r>
            <a:endParaRPr lang="en-US" altLang="ko-KR" dirty="0" smtClean="0"/>
          </a:p>
          <a:p>
            <a:r>
              <a:rPr lang="en-US" altLang="ko-KR" dirty="0" smtClean="0"/>
              <a:t>Generally, attacks </a:t>
            </a:r>
            <a:r>
              <a:rPr lang="en-US" altLang="ko-KR" dirty="0"/>
              <a:t>can be carried out when sending “spoofed” datagrams </a:t>
            </a:r>
            <a:r>
              <a:rPr lang="en-US" altLang="ko-KR" dirty="0" smtClean="0"/>
              <a:t>or </a:t>
            </a:r>
            <a:r>
              <a:rPr lang="en-US" altLang="ko-KR" dirty="0"/>
              <a:t>with other </a:t>
            </a:r>
            <a:r>
              <a:rPr lang="en-US" altLang="ko-KR" dirty="0" smtClean="0"/>
              <a:t>related activities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That </a:t>
            </a:r>
            <a:r>
              <a:rPr lang="en-US" altLang="ko-KR" dirty="0"/>
              <a:t>said, IP addresses are now being used to help identify individuals suspected </a:t>
            </a:r>
            <a:r>
              <a:rPr lang="en-US" altLang="ko-KR" dirty="0" smtClean="0"/>
              <a:t>of undesirable </a:t>
            </a:r>
            <a:r>
              <a:rPr lang="en-US" altLang="ko-KR" dirty="0"/>
              <a:t>activities (e.g., copyright infringement in peer-to-peer networks or distribution of </a:t>
            </a:r>
            <a:r>
              <a:rPr lang="en-US" altLang="ko-KR" dirty="0" smtClean="0"/>
              <a:t>illegal materials</a:t>
            </a:r>
            <a:r>
              <a:rPr lang="en-US" altLang="ko-KR" dirty="0"/>
              <a:t>).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Doing </a:t>
            </a:r>
            <a:r>
              <a:rPr lang="en-US" altLang="ko-KR" dirty="0"/>
              <a:t>this can be misleading for several reasons. For example, in many circumstances </a:t>
            </a:r>
            <a:r>
              <a:rPr lang="en-US" altLang="ko-KR" dirty="0" smtClean="0"/>
              <a:t>IP addresses </a:t>
            </a:r>
            <a:r>
              <a:rPr lang="en-US" altLang="ko-KR" dirty="0"/>
              <a:t>are only temporary and are reassigned to different users at different times.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Therefore</a:t>
            </a:r>
            <a:r>
              <a:rPr lang="en-US" altLang="ko-KR" dirty="0"/>
              <a:t>, </a:t>
            </a:r>
            <a:r>
              <a:rPr lang="en-US" altLang="ko-KR" dirty="0" smtClean="0"/>
              <a:t>any errors </a:t>
            </a:r>
            <a:r>
              <a:rPr lang="en-US" altLang="ko-KR" dirty="0"/>
              <a:t>in accurate timekeeping can easily cause databases that map IP addresses to users to be incorrect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6264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1.8 Attacks </a:t>
            </a:r>
            <a:r>
              <a:rPr lang="en-US" altLang="ko-KR" dirty="0"/>
              <a:t>Involving </a:t>
            </a:r>
            <a:r>
              <a:rPr lang="en-US" altLang="ko-KR" dirty="0" smtClean="0"/>
              <a:t>IP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Furthermore</a:t>
            </a:r>
            <a:r>
              <a:rPr lang="en-US" altLang="ko-KR" dirty="0"/>
              <a:t>, access controls are not widely and securely </a:t>
            </a:r>
            <a:r>
              <a:rPr lang="en-US" altLang="ko-KR" dirty="0" smtClean="0"/>
              <a:t>deployed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is often possible to attach to </a:t>
            </a:r>
            <a:r>
              <a:rPr lang="en-US" altLang="ko-KR" dirty="0" smtClean="0"/>
              <a:t>the Internet </a:t>
            </a:r>
            <a:r>
              <a:rPr lang="en-US" altLang="ko-KR" dirty="0"/>
              <a:t>through some public access point or some unintentionally open wireless router in </a:t>
            </a:r>
            <a:r>
              <a:rPr lang="en-US" altLang="ko-KR" dirty="0" smtClean="0"/>
              <a:t>someone’s home </a:t>
            </a:r>
            <a:r>
              <a:rPr lang="en-US" altLang="ko-KR" dirty="0"/>
              <a:t>or office. </a:t>
            </a:r>
            <a:endParaRPr lang="en-US" altLang="ko-KR" dirty="0" smtClean="0"/>
          </a:p>
          <a:p>
            <a:r>
              <a:rPr lang="en-US" altLang="ko-KR" dirty="0" smtClean="0"/>
              <a:t>In </a:t>
            </a:r>
            <a:r>
              <a:rPr lang="en-US" altLang="ko-KR" dirty="0"/>
              <a:t>such circumstances, the unsuspecting home or business owner may be targeted based </a:t>
            </a:r>
            <a:r>
              <a:rPr lang="en-US" altLang="ko-KR" dirty="0" smtClean="0"/>
              <a:t>on IP </a:t>
            </a:r>
            <a:r>
              <a:rPr lang="en-US" altLang="ko-KR" dirty="0"/>
              <a:t>address even though that person was not the originator of traffic on the network.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can also </a:t>
            </a:r>
            <a:r>
              <a:rPr lang="en-US" altLang="ko-KR" dirty="0" smtClean="0"/>
              <a:t>happen when </a:t>
            </a:r>
            <a:r>
              <a:rPr lang="en-US" altLang="ko-KR" dirty="0"/>
              <a:t>compromised hosts are used to form botnets. </a:t>
            </a:r>
            <a:endParaRPr lang="en-US" altLang="ko-KR" dirty="0" smtClean="0"/>
          </a:p>
          <a:p>
            <a:r>
              <a:rPr lang="en-US" altLang="ko-KR" dirty="0" smtClean="0"/>
              <a:t>Such </a:t>
            </a:r>
            <a:r>
              <a:rPr lang="en-US" altLang="ko-KR" dirty="0"/>
              <a:t>collections of computers (and routers) can </a:t>
            </a:r>
            <a:r>
              <a:rPr lang="en-US" altLang="ko-KR" dirty="0" smtClean="0"/>
              <a:t>now be </a:t>
            </a:r>
            <a:r>
              <a:rPr lang="en-US" altLang="ko-KR" dirty="0"/>
              <a:t>leased on what has effectively become an Internet-based black market for carrying out attacks, </a:t>
            </a:r>
            <a:r>
              <a:rPr lang="en-US" altLang="ko-KR" dirty="0" smtClean="0"/>
              <a:t>serving illicit </a:t>
            </a:r>
            <a:r>
              <a:rPr lang="en-US" altLang="ko-KR" dirty="0"/>
              <a:t>content, and other </a:t>
            </a:r>
            <a:r>
              <a:rPr lang="en-US" altLang="ko-KR" dirty="0" smtClean="0"/>
              <a:t>misdeeds.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71524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240</Words>
  <Application>Microsoft Office PowerPoint</Application>
  <PresentationFormat>화면 슬라이드 쇼(4:3)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1.8 Attacks Involving IP Addresses</vt:lpstr>
      <vt:lpstr>1.8 Attacks Involving IP Addresses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144</cp:revision>
  <dcterms:created xsi:type="dcterms:W3CDTF">2006-10-05T04:04:58Z</dcterms:created>
  <dcterms:modified xsi:type="dcterms:W3CDTF">2015-09-02T07:03:54Z</dcterms:modified>
</cp:coreProperties>
</file>