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56"/>
  </p:notesMasterIdLst>
  <p:handoutMasterIdLst>
    <p:handoutMasterId r:id="rId57"/>
  </p:handoutMasterIdLst>
  <p:sldIdLst>
    <p:sldId id="958" r:id="rId2"/>
    <p:sldId id="942" r:id="rId3"/>
    <p:sldId id="941" r:id="rId4"/>
    <p:sldId id="772" r:id="rId5"/>
    <p:sldId id="894" r:id="rId6"/>
    <p:sldId id="959" r:id="rId7"/>
    <p:sldId id="985" r:id="rId8"/>
    <p:sldId id="895" r:id="rId9"/>
    <p:sldId id="960" r:id="rId10"/>
    <p:sldId id="962" r:id="rId11"/>
    <p:sldId id="990" r:id="rId12"/>
    <p:sldId id="896" r:id="rId13"/>
    <p:sldId id="991" r:id="rId14"/>
    <p:sldId id="963" r:id="rId15"/>
    <p:sldId id="992" r:id="rId16"/>
    <p:sldId id="964" r:id="rId17"/>
    <p:sldId id="965" r:id="rId18"/>
    <p:sldId id="993" r:id="rId19"/>
    <p:sldId id="986" r:id="rId20"/>
    <p:sldId id="897" r:id="rId21"/>
    <p:sldId id="967" r:id="rId22"/>
    <p:sldId id="987" r:id="rId23"/>
    <p:sldId id="898" r:id="rId24"/>
    <p:sldId id="899" r:id="rId25"/>
    <p:sldId id="994" r:id="rId26"/>
    <p:sldId id="995" r:id="rId27"/>
    <p:sldId id="937" r:id="rId28"/>
    <p:sldId id="900" r:id="rId29"/>
    <p:sldId id="996" r:id="rId30"/>
    <p:sldId id="968" r:id="rId31"/>
    <p:sldId id="997" r:id="rId32"/>
    <p:sldId id="969" r:id="rId33"/>
    <p:sldId id="998" r:id="rId34"/>
    <p:sldId id="979" r:id="rId35"/>
    <p:sldId id="970" r:id="rId36"/>
    <p:sldId id="980" r:id="rId37"/>
    <p:sldId id="999" r:id="rId38"/>
    <p:sldId id="1000" r:id="rId39"/>
    <p:sldId id="1001" r:id="rId40"/>
    <p:sldId id="981" r:id="rId41"/>
    <p:sldId id="1003" r:id="rId42"/>
    <p:sldId id="982" r:id="rId43"/>
    <p:sldId id="983" r:id="rId44"/>
    <p:sldId id="984" r:id="rId45"/>
    <p:sldId id="976" r:id="rId46"/>
    <p:sldId id="903" r:id="rId47"/>
    <p:sldId id="988" r:id="rId48"/>
    <p:sldId id="904" r:id="rId49"/>
    <p:sldId id="977" r:id="rId50"/>
    <p:sldId id="905" r:id="rId51"/>
    <p:sldId id="906" r:id="rId52"/>
    <p:sldId id="989" r:id="rId53"/>
    <p:sldId id="907" r:id="rId54"/>
    <p:sldId id="978" r:id="rId55"/>
  </p:sldIdLst>
  <p:sldSz cx="9144000" cy="6858000" type="screen4x3"/>
  <p:notesSz cx="6858000" cy="9144000"/>
  <p:defaultTextStyle>
    <a:defPPr>
      <a:defRPr lang="en-US"/>
    </a:defPPr>
    <a:lvl1pPr algn="l" rtl="0" fontAlgn="base">
      <a:spcBef>
        <a:spcPct val="0"/>
      </a:spcBef>
      <a:spcAft>
        <a:spcPct val="0"/>
      </a:spcAft>
      <a:defRPr sz="3200" b="1" i="1" kern="1200">
        <a:solidFill>
          <a:schemeClr val="tx1"/>
        </a:solidFill>
        <a:latin typeface="Baby Kruffy"/>
        <a:ea typeface="+mn-ea"/>
        <a:cs typeface="+mn-cs"/>
      </a:defRPr>
    </a:lvl1pPr>
    <a:lvl2pPr marL="457200" algn="l" rtl="0" fontAlgn="base">
      <a:spcBef>
        <a:spcPct val="0"/>
      </a:spcBef>
      <a:spcAft>
        <a:spcPct val="0"/>
      </a:spcAft>
      <a:defRPr sz="3200" b="1" i="1" kern="1200">
        <a:solidFill>
          <a:schemeClr val="tx1"/>
        </a:solidFill>
        <a:latin typeface="Baby Kruffy"/>
        <a:ea typeface="+mn-ea"/>
        <a:cs typeface="+mn-cs"/>
      </a:defRPr>
    </a:lvl2pPr>
    <a:lvl3pPr marL="914400" algn="l" rtl="0" fontAlgn="base">
      <a:spcBef>
        <a:spcPct val="0"/>
      </a:spcBef>
      <a:spcAft>
        <a:spcPct val="0"/>
      </a:spcAft>
      <a:defRPr sz="3200" b="1" i="1" kern="1200">
        <a:solidFill>
          <a:schemeClr val="tx1"/>
        </a:solidFill>
        <a:latin typeface="Baby Kruffy"/>
        <a:ea typeface="+mn-ea"/>
        <a:cs typeface="+mn-cs"/>
      </a:defRPr>
    </a:lvl3pPr>
    <a:lvl4pPr marL="1371600" algn="l" rtl="0" fontAlgn="base">
      <a:spcBef>
        <a:spcPct val="0"/>
      </a:spcBef>
      <a:spcAft>
        <a:spcPct val="0"/>
      </a:spcAft>
      <a:defRPr sz="3200" b="1" i="1" kern="1200">
        <a:solidFill>
          <a:schemeClr val="tx1"/>
        </a:solidFill>
        <a:latin typeface="Baby Kruffy"/>
        <a:ea typeface="+mn-ea"/>
        <a:cs typeface="+mn-cs"/>
      </a:defRPr>
    </a:lvl4pPr>
    <a:lvl5pPr marL="1828800" algn="l" rtl="0" fontAlgn="base">
      <a:spcBef>
        <a:spcPct val="0"/>
      </a:spcBef>
      <a:spcAft>
        <a:spcPct val="0"/>
      </a:spcAft>
      <a:defRPr sz="3200" b="1" i="1" kern="1200">
        <a:solidFill>
          <a:schemeClr val="tx1"/>
        </a:solidFill>
        <a:latin typeface="Baby Kruffy"/>
        <a:ea typeface="+mn-ea"/>
        <a:cs typeface="+mn-cs"/>
      </a:defRPr>
    </a:lvl5pPr>
    <a:lvl6pPr marL="2286000" algn="l" defTabSz="914400" rtl="0" eaLnBrk="1" latinLnBrk="1" hangingPunct="1">
      <a:defRPr sz="3200" b="1" i="1" kern="1200">
        <a:solidFill>
          <a:schemeClr val="tx1"/>
        </a:solidFill>
        <a:latin typeface="Baby Kruffy"/>
        <a:ea typeface="+mn-ea"/>
        <a:cs typeface="+mn-cs"/>
      </a:defRPr>
    </a:lvl6pPr>
    <a:lvl7pPr marL="2743200" algn="l" defTabSz="914400" rtl="0" eaLnBrk="1" latinLnBrk="1" hangingPunct="1">
      <a:defRPr sz="3200" b="1" i="1" kern="1200">
        <a:solidFill>
          <a:schemeClr val="tx1"/>
        </a:solidFill>
        <a:latin typeface="Baby Kruffy"/>
        <a:ea typeface="+mn-ea"/>
        <a:cs typeface="+mn-cs"/>
      </a:defRPr>
    </a:lvl7pPr>
    <a:lvl8pPr marL="3200400" algn="l" defTabSz="914400" rtl="0" eaLnBrk="1" latinLnBrk="1" hangingPunct="1">
      <a:defRPr sz="3200" b="1" i="1" kern="1200">
        <a:solidFill>
          <a:schemeClr val="tx1"/>
        </a:solidFill>
        <a:latin typeface="Baby Kruffy"/>
        <a:ea typeface="+mn-ea"/>
        <a:cs typeface="+mn-cs"/>
      </a:defRPr>
    </a:lvl8pPr>
    <a:lvl9pPr marL="3657600" algn="l" defTabSz="914400" rtl="0" eaLnBrk="1" latinLnBrk="1" hangingPunct="1">
      <a:defRPr sz="3200" b="1" i="1" kern="1200">
        <a:solidFill>
          <a:schemeClr val="tx1"/>
        </a:solidFill>
        <a:latin typeface="Baby Kruffy"/>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FF"/>
    <a:srgbClr val="0000CC"/>
    <a:srgbClr val="996633"/>
    <a:srgbClr val="00CC00"/>
    <a:srgbClr val="660066"/>
    <a:srgbClr val="6666FF"/>
    <a:srgbClr val="CCFF9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4624" autoAdjust="0"/>
  </p:normalViewPr>
  <p:slideViewPr>
    <p:cSldViewPr>
      <p:cViewPr varScale="1">
        <p:scale>
          <a:sx n="87" d="100"/>
          <a:sy n="87" d="100"/>
        </p:scale>
        <p:origin x="643"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00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i="0" dirty="0">
                <a:latin typeface="Times New Roman" pitchFamily="18" charset="0"/>
              </a:defRPr>
            </a:lvl1pPr>
          </a:lstStyle>
          <a:p>
            <a:pPr>
              <a:defRPr/>
            </a:pPr>
            <a:endParaRPr lang="en-US"/>
          </a:p>
        </p:txBody>
      </p:sp>
      <p:sp>
        <p:nvSpPr>
          <p:cNvPr id="90009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i="0" dirty="0">
                <a:latin typeface="Times New Roman" pitchFamily="18" charset="0"/>
              </a:defRPr>
            </a:lvl1pPr>
          </a:lstStyle>
          <a:p>
            <a:pPr>
              <a:defRPr/>
            </a:pPr>
            <a:endParaRPr lang="en-US"/>
          </a:p>
        </p:txBody>
      </p:sp>
      <p:sp>
        <p:nvSpPr>
          <p:cNvPr id="90010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i="0">
                <a:latin typeface="Times New Roman" panose="02020603050405020304" pitchFamily="18" charset="0"/>
                <a:ea typeface="굴림" panose="020B0600000101010101" pitchFamily="50" charset="-127"/>
              </a:defRPr>
            </a:lvl1pPr>
          </a:lstStyle>
          <a:p>
            <a:r>
              <a:rPr lang="en-US" altLang="ko-KR"/>
              <a:t>6.#</a:t>
            </a:r>
          </a:p>
        </p:txBody>
      </p:sp>
      <p:sp>
        <p:nvSpPr>
          <p:cNvPr id="90010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i="0">
                <a:latin typeface="Times New Roman" panose="02020603050405020304" pitchFamily="18" charset="0"/>
                <a:ea typeface="굴림" panose="020B0600000101010101" pitchFamily="50" charset="-127"/>
              </a:defRPr>
            </a:lvl1pPr>
          </a:lstStyle>
          <a:p>
            <a:fld id="{3AA67097-9B47-4AB2-BEAC-D3E53BD031B7}" type="slidenum">
              <a:rPr lang="en-US" altLang="ko-KR"/>
              <a:pPr/>
              <a:t>‹#›</a:t>
            </a:fld>
            <a:endParaRPr lang="en-US" altLang="ko-K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85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i="0" dirty="0">
                <a:latin typeface="Times New Roman" pitchFamily="18" charset="0"/>
              </a:defRPr>
            </a:lvl1pPr>
          </a:lstStyle>
          <a:p>
            <a:pPr>
              <a:defRPr/>
            </a:pPr>
            <a:endParaRPr lang="en-US"/>
          </a:p>
        </p:txBody>
      </p:sp>
      <p:sp>
        <p:nvSpPr>
          <p:cNvPr id="8785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i="0" dirty="0">
                <a:latin typeface="Times New Roman" pitchFamily="18"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85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785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i="0">
                <a:latin typeface="Times New Roman" panose="02020603050405020304" pitchFamily="18" charset="0"/>
                <a:ea typeface="굴림" panose="020B0600000101010101" pitchFamily="50" charset="-127"/>
              </a:defRPr>
            </a:lvl1pPr>
          </a:lstStyle>
          <a:p>
            <a:r>
              <a:rPr lang="en-US" altLang="ko-KR"/>
              <a:t>6.#</a:t>
            </a:r>
          </a:p>
        </p:txBody>
      </p:sp>
      <p:sp>
        <p:nvSpPr>
          <p:cNvPr id="8785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i="0">
                <a:latin typeface="Times New Roman" panose="02020603050405020304" pitchFamily="18" charset="0"/>
                <a:ea typeface="굴림" panose="020B0600000101010101" pitchFamily="50" charset="-127"/>
              </a:defRPr>
            </a:lvl1pPr>
          </a:lstStyle>
          <a:p>
            <a:fld id="{ED0C8901-1AD2-45D4-9626-69F44F8F7A72}" type="slidenum">
              <a:rPr lang="en-US" altLang="ko-KR"/>
              <a:pPr/>
              <a:t>‹#›</a:t>
            </a:fld>
            <a:endParaRPr lang="en-US" altLang="ko-KR"/>
          </a:p>
        </p:txBody>
      </p:sp>
    </p:spTree>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E9580B6A-9BD6-4040-912B-E74D0C76B7CA}" type="slidenum">
              <a:rPr lang="en-US" altLang="ko-KR" sz="1200" b="0" i="0">
                <a:latin typeface="Times New Roman" panose="02020603050405020304" pitchFamily="18" charset="0"/>
              </a:rPr>
              <a:pPr eaLnBrk="1" hangingPunct="1"/>
              <a:t>1</a:t>
            </a:fld>
            <a:endParaRPr lang="en-US" altLang="ko-KR" sz="1200" b="0" i="0">
              <a:latin typeface="Times New Roman" panose="02020603050405020304" pitchFamily="18" charset="0"/>
            </a:endParaRPr>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6.#</a:t>
            </a:r>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6.#</a:t>
            </a:r>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6.#</a:t>
            </a: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6.#</a:t>
            </a:r>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6.#</a:t>
            </a:r>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6.#</a:t>
            </a: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6.#</a:t>
            </a: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6.#</a:t>
            </a: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6.#</a:t>
            </a:r>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7724F418-8BEE-48D4-B75C-27E5AA9CCFF2}" type="slidenum">
              <a:rPr lang="en-US" altLang="ko-KR" sz="1200" b="0" i="0">
                <a:latin typeface="Times New Roman" panose="02020603050405020304" pitchFamily="18" charset="0"/>
              </a:rPr>
              <a:pPr eaLnBrk="1" hangingPunct="1"/>
              <a:t>11</a:t>
            </a:fld>
            <a:endParaRPr lang="en-US" altLang="ko-KR" sz="1200" b="0" i="0">
              <a:latin typeface="Times New Roman" panose="02020603050405020304" pitchFamily="18" charset="0"/>
            </a:endParaRPr>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6.#</a:t>
            </a:r>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618F4AA9-1CCA-416E-990B-D3B7B4A8D98F}" type="slidenum">
              <a:rPr lang="en-US" altLang="ko-KR" sz="1200" b="0" i="0">
                <a:latin typeface="Times New Roman" panose="02020603050405020304" pitchFamily="18" charset="0"/>
              </a:rPr>
              <a:pPr eaLnBrk="1" hangingPunct="1"/>
              <a:t>13</a:t>
            </a:fld>
            <a:endParaRPr lang="en-US" altLang="ko-KR" sz="1200" b="0" i="0">
              <a:latin typeface="Times New Roman" panose="02020603050405020304" pitchFamily="18" charset="0"/>
            </a:endParaRPr>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6.#</a:t>
            </a:r>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796EDE6E-3BA8-415E-ABD4-253353657544}" type="slidenum">
              <a:rPr lang="en-US" altLang="ko-KR" sz="1200" b="0" i="0">
                <a:latin typeface="Times New Roman" panose="02020603050405020304" pitchFamily="18" charset="0"/>
              </a:rPr>
              <a:pPr eaLnBrk="1" hangingPunct="1"/>
              <a:t>15</a:t>
            </a:fld>
            <a:endParaRPr lang="en-US" altLang="ko-KR" sz="1200" b="0" i="0">
              <a:latin typeface="Times New Roman" panose="02020603050405020304" pitchFamily="18" charset="0"/>
            </a:endParaRPr>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6.#</a:t>
            </a:r>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6.#</a:t>
            </a:r>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A4D62F55-F160-4DA3-B5F9-A5F984AB2DC0}" type="slidenum">
              <a:rPr lang="en-US" altLang="ko-KR" sz="1200" b="0" i="0">
                <a:latin typeface="Times New Roman" panose="02020603050405020304" pitchFamily="18" charset="0"/>
              </a:rPr>
              <a:pPr eaLnBrk="1" hangingPunct="1"/>
              <a:t>18</a:t>
            </a:fld>
            <a:endParaRPr lang="en-US" altLang="ko-KR" sz="1200" b="0" i="0">
              <a:latin typeface="Times New Roman" panose="02020603050405020304" pitchFamily="18" charset="0"/>
            </a:endParaRPr>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6.#</a:t>
            </a:r>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6.#</a:t>
            </a:r>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6.#</a:t>
            </a: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6.#</a:t>
            </a:r>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6.#</a:t>
            </a:r>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6.#</a:t>
            </a:r>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B8625AC2-9384-4A8C-BA88-3D0F1FEDCCA1}" type="slidenum">
              <a:rPr lang="en-US" altLang="ko-KR" sz="1200" b="0" i="0">
                <a:latin typeface="Times New Roman" panose="02020603050405020304" pitchFamily="18" charset="0"/>
              </a:rPr>
              <a:pPr eaLnBrk="1" hangingPunct="1"/>
              <a:t>25</a:t>
            </a:fld>
            <a:endParaRPr lang="en-US" altLang="ko-KR" sz="1200" b="0" i="0">
              <a:latin typeface="Times New Roman" panose="02020603050405020304" pitchFamily="18" charset="0"/>
            </a:endParaRPr>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F3221E63-278F-4E98-8811-6DC97C444164}" type="slidenum">
              <a:rPr lang="en-US" altLang="ko-KR" sz="1200" b="0" i="0">
                <a:latin typeface="Times New Roman" panose="02020603050405020304" pitchFamily="18" charset="0"/>
              </a:rPr>
              <a:pPr eaLnBrk="1" hangingPunct="1"/>
              <a:t>26</a:t>
            </a:fld>
            <a:endParaRPr lang="en-US" altLang="ko-KR" sz="1200" b="0" i="0">
              <a:latin typeface="Times New Roman" panose="02020603050405020304" pitchFamily="18" charset="0"/>
            </a:endParaRPr>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B443D44E-38BE-4D9A-8F2A-F0A60AF6DB39}" type="slidenum">
              <a:rPr lang="en-US" altLang="ko-KR" sz="1200" b="0" i="0">
                <a:latin typeface="Times New Roman" panose="02020603050405020304" pitchFamily="18" charset="0"/>
              </a:rPr>
              <a:pPr eaLnBrk="1" hangingPunct="1"/>
              <a:t>27</a:t>
            </a:fld>
            <a:endParaRPr lang="en-US" altLang="ko-KR" sz="1200" b="0" i="0">
              <a:latin typeface="Times New Roman" panose="02020603050405020304" pitchFamily="18" charset="0"/>
            </a:endParaRPr>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6.#</a:t>
            </a:r>
          </a:p>
        </p:txBody>
      </p:sp>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081B4123-3BD5-4448-88EC-5AB33FF4A227}" type="slidenum">
              <a:rPr lang="en-US" altLang="ko-KR" sz="1200" b="0" i="0">
                <a:latin typeface="Times New Roman" panose="02020603050405020304" pitchFamily="18" charset="0"/>
              </a:rPr>
              <a:pPr eaLnBrk="1" hangingPunct="1"/>
              <a:t>29</a:t>
            </a:fld>
            <a:endParaRPr lang="en-US" altLang="ko-KR" sz="1200" b="0" i="0">
              <a:latin typeface="Times New Roman" panose="02020603050405020304" pitchFamily="18" charset="0"/>
            </a:endParaRPr>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6.#</a:t>
            </a:r>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EC8A69E7-F1A9-4A39-A2F9-5D19C6F7343C}" type="slidenum">
              <a:rPr lang="en-US" altLang="ko-KR" sz="1200" b="0" i="0">
                <a:latin typeface="Times New Roman" panose="02020603050405020304" pitchFamily="18" charset="0"/>
              </a:rPr>
              <a:pPr eaLnBrk="1" hangingPunct="1"/>
              <a:t>31</a:t>
            </a:fld>
            <a:endParaRPr lang="en-US" altLang="ko-KR" sz="1200" b="0" i="0">
              <a:latin typeface="Times New Roman" panose="02020603050405020304" pitchFamily="18" charset="0"/>
            </a:endParaRPr>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6.#</a:t>
            </a:r>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730A1567-C71D-4715-89FF-C5AA3328EB1E}" type="slidenum">
              <a:rPr lang="en-US" altLang="ko-KR" sz="1200" b="0" i="0">
                <a:latin typeface="Times New Roman" panose="02020603050405020304" pitchFamily="18" charset="0"/>
              </a:rPr>
              <a:pPr eaLnBrk="1" hangingPunct="1"/>
              <a:t>33</a:t>
            </a:fld>
            <a:endParaRPr lang="en-US" altLang="ko-KR" sz="1200" b="0" i="0">
              <a:latin typeface="Times New Roman" panose="02020603050405020304" pitchFamily="18" charset="0"/>
            </a:endParaRPr>
          </a:p>
        </p:txBody>
      </p:sp>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6.#</a:t>
            </a:r>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6.#</a:t>
            </a:r>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6.#</a:t>
            </a:r>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2037C5C2-AE4C-42D4-9A43-E909CBEBD2CE}" type="slidenum">
              <a:rPr lang="en-US" altLang="ko-KR" sz="1200" b="0" i="0">
                <a:latin typeface="Times New Roman" panose="02020603050405020304" pitchFamily="18" charset="0"/>
              </a:rPr>
              <a:pPr eaLnBrk="1" hangingPunct="1"/>
              <a:t>37</a:t>
            </a:fld>
            <a:endParaRPr lang="en-US" altLang="ko-KR" sz="1200" b="0" i="0">
              <a:latin typeface="Times New Roman" panose="02020603050405020304" pitchFamily="18" charset="0"/>
            </a:endParaRPr>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8C574BE6-E12B-456A-9412-178FB752D497}" type="slidenum">
              <a:rPr lang="en-US" altLang="ko-KR" sz="1200" b="0" i="0">
                <a:latin typeface="Times New Roman" panose="02020603050405020304" pitchFamily="18" charset="0"/>
              </a:rPr>
              <a:pPr eaLnBrk="1" hangingPunct="1"/>
              <a:t>38</a:t>
            </a:fld>
            <a:endParaRPr lang="en-US" altLang="ko-KR" sz="1200" b="0" i="0">
              <a:latin typeface="Times New Roman" panose="02020603050405020304" pitchFamily="18" charset="0"/>
            </a:endParaRPr>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984B521E-6987-4C19-9C31-421E08A3B0C3}" type="slidenum">
              <a:rPr lang="en-US" altLang="ko-KR" sz="1200" b="0" i="0">
                <a:latin typeface="Times New Roman" panose="02020603050405020304" pitchFamily="18" charset="0"/>
              </a:rPr>
              <a:pPr eaLnBrk="1" hangingPunct="1"/>
              <a:t>39</a:t>
            </a:fld>
            <a:endParaRPr lang="en-US" altLang="ko-KR" sz="1200" b="0" i="0">
              <a:latin typeface="Times New Roman" panose="02020603050405020304" pitchFamily="18" charset="0"/>
            </a:endParaRPr>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6.#</a:t>
            </a:r>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9F740068-61F5-419D-A3B2-296641F3AB6D}" type="slidenum">
              <a:rPr lang="en-US" altLang="ko-KR" sz="1200" b="0" i="0">
                <a:solidFill>
                  <a:srgbClr val="000000"/>
                </a:solidFill>
                <a:latin typeface="Times New Roman" panose="02020603050405020304" pitchFamily="18" charset="0"/>
              </a:rPr>
              <a:pPr eaLnBrk="1" hangingPunct="1"/>
              <a:t>41</a:t>
            </a:fld>
            <a:endParaRPr lang="en-US" altLang="ko-KR" sz="1200" b="0" i="0">
              <a:solidFill>
                <a:srgbClr val="000000"/>
              </a:solidFill>
              <a:latin typeface="Times New Roman" panose="02020603050405020304" pitchFamily="18" charset="0"/>
            </a:endParaRPr>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6.#</a:t>
            </a:r>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6.#</a:t>
            </a: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6.#</a:t>
            </a:r>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6.#</a:t>
            </a:r>
          </a:p>
        </p:txBody>
      </p:sp>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6.#</a:t>
            </a:r>
          </a:p>
        </p:txBody>
      </p:sp>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6.#</a:t>
            </a:r>
          </a:p>
        </p:txBody>
      </p:sp>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6.#</a:t>
            </a:r>
          </a:p>
        </p:txBody>
      </p:sp>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6.#</a:t>
            </a:r>
          </a:p>
        </p:txBody>
      </p:sp>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6.#</a:t>
            </a:r>
          </a:p>
        </p:txBody>
      </p:sp>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6.#</a:t>
            </a:r>
          </a:p>
        </p:txBody>
      </p:sp>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6.#</a:t>
            </a:r>
          </a:p>
        </p:txBody>
      </p:sp>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6.#</a:t>
            </a:r>
          </a:p>
        </p:txBody>
      </p:sp>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6.#</a:t>
            </a:r>
          </a:p>
        </p:txBody>
      </p:sp>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5" y="1604"/>
              <a:ext cx="449"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xtLst/>
            </p:spPr>
            <p:txBody>
              <a:bodyPr wrap="none" anchor="ctr"/>
              <a:lstStyle/>
              <a:p>
                <a:pPr eaLnBrk="0" hangingPunct="0">
                  <a:defRPr/>
                </a:pPr>
                <a:endParaRPr lang="en-US" dirty="0">
                  <a:latin typeface="Baby Kruffy" pitchFamily="2" charset="0"/>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xtLst/>
            </p:spPr>
            <p:txBody>
              <a:bodyPr wrap="none" anchor="ctr"/>
              <a:lstStyle/>
              <a:p>
                <a:pPr eaLnBrk="0" hangingPunct="0">
                  <a:defRPr/>
                </a:pPr>
                <a:endParaRPr lang="en-US" dirty="0">
                  <a:latin typeface="Baby Kruffy" pitchFamily="2" charset="0"/>
                </a:endParaRPr>
              </a:p>
            </p:txBody>
          </p:sp>
        </p:grpSp>
        <p:grpSp>
          <p:nvGrpSpPr>
            <p:cNvPr id="6" name="Group 6"/>
            <p:cNvGrpSpPr>
              <a:grpSpLocks/>
            </p:cNvGrpSpPr>
            <p:nvPr/>
          </p:nvGrpSpPr>
          <p:grpSpPr bwMode="auto">
            <a:xfrm>
              <a:off x="263" y="1870"/>
              <a:ext cx="466"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xtLst/>
            </p:spPr>
            <p:txBody>
              <a:bodyPr wrap="none" anchor="ctr"/>
              <a:lstStyle/>
              <a:p>
                <a:pPr eaLnBrk="0" hangingPunct="0">
                  <a:defRPr/>
                </a:pPr>
                <a:endParaRPr lang="en-US" dirty="0">
                  <a:latin typeface="Baby Kruffy" pitchFamily="2" charset="0"/>
                </a:endParaRPr>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a:extLst/>
            </p:spPr>
            <p:txBody>
              <a:bodyPr wrap="none" anchor="ctr"/>
              <a:lstStyle/>
              <a:p>
                <a:pPr eaLnBrk="0" hangingPunct="0">
                  <a:defRPr/>
                </a:pPr>
                <a:endParaRPr lang="en-US" dirty="0">
                  <a:latin typeface="Baby Kruffy" pitchFamily="2" charset="0"/>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xtLst/>
          </p:spPr>
          <p:txBody>
            <a:bodyPr wrap="none" anchor="ctr"/>
            <a:lstStyle/>
            <a:p>
              <a:pPr eaLnBrk="0" hangingPunct="0">
                <a:defRPr/>
              </a:pPr>
              <a:endParaRPr lang="en-US" dirty="0">
                <a:latin typeface="Baby Kruffy" pitchFamily="2" charset="0"/>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xtLst/>
          </p:spPr>
          <p:txBody>
            <a:bodyPr wrap="none" anchor="ctr"/>
            <a:lstStyle/>
            <a:p>
              <a:pPr eaLnBrk="0" hangingPunct="0">
                <a:defRPr/>
              </a:pPr>
              <a:endParaRPr lang="en-US" dirty="0">
                <a:latin typeface="Baby Kruffy" pitchFamily="2" charset="0"/>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xtLst/>
          </p:spPr>
          <p:txBody>
            <a:bodyPr wrap="none" anchor="ctr"/>
            <a:lstStyle/>
            <a:p>
              <a:pPr eaLnBrk="0" hangingPunct="0">
                <a:defRPr/>
              </a:pPr>
              <a:endParaRPr lang="en-US" dirty="0">
                <a:latin typeface="Baby Kruffy" pitchFamily="2" charset="0"/>
              </a:endParaRPr>
            </a:p>
          </p:txBody>
        </p:sp>
      </p:grpSp>
      <p:sp>
        <p:nvSpPr>
          <p:cNvPr id="14" name="Text Box 17"/>
          <p:cNvSpPr txBox="1">
            <a:spLocks noChangeArrowheads="1"/>
          </p:cNvSpPr>
          <p:nvPr userDrawn="1"/>
        </p:nvSpPr>
        <p:spPr bwMode="auto">
          <a:xfrm>
            <a:off x="0" y="6553200"/>
            <a:ext cx="2209800" cy="304800"/>
          </a:xfrm>
          <a:prstGeom prst="rect">
            <a:avLst/>
          </a:prstGeom>
          <a:noFill/>
          <a:ln>
            <a:noFill/>
          </a:ln>
          <a:extLst/>
        </p:spPr>
        <p:txBody>
          <a:bodyPr>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spcBef>
                <a:spcPct val="50000"/>
              </a:spcBef>
              <a:defRPr/>
            </a:pPr>
            <a:r>
              <a:rPr lang="en-US" altLang="en-US" sz="1400" b="0" i="0" dirty="0" smtClean="0">
                <a:latin typeface="McGrawHill-Italic" pitchFamily="2" charset="0"/>
              </a:rPr>
              <a:t>McGraw-Hill</a:t>
            </a:r>
            <a:endParaRPr lang="en-US" altLang="en-US" sz="2400" b="0" i="0" dirty="0" smtClean="0">
              <a:latin typeface="Times New Roman" pitchFamily="18" charset="0"/>
            </a:endParaRPr>
          </a:p>
        </p:txBody>
      </p:sp>
      <p:sp>
        <p:nvSpPr>
          <p:cNvPr id="15" name="Text Box 18"/>
          <p:cNvSpPr txBox="1">
            <a:spLocks noChangeArrowheads="1"/>
          </p:cNvSpPr>
          <p:nvPr userDrawn="1"/>
        </p:nvSpPr>
        <p:spPr bwMode="auto">
          <a:xfrm>
            <a:off x="4572000" y="6553200"/>
            <a:ext cx="4572000" cy="304800"/>
          </a:xfrm>
          <a:prstGeom prst="rect">
            <a:avLst/>
          </a:prstGeom>
          <a:noFill/>
          <a:ln>
            <a:noFill/>
          </a:ln>
          <a:extLst/>
        </p:spPr>
        <p:txBody>
          <a:bodyPr>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lgn="r">
              <a:spcBef>
                <a:spcPct val="50000"/>
              </a:spcBef>
              <a:buFontTx/>
              <a:buChar char="©"/>
              <a:defRPr/>
            </a:pPr>
            <a:r>
              <a:rPr lang="en-US" altLang="en-US" sz="1400" b="0" i="0" dirty="0" smtClean="0">
                <a:latin typeface="McGrawHill-Italic" pitchFamily="2" charset="0"/>
              </a:rPr>
              <a:t>The McGraw-Hill Companies, Inc., 2000</a:t>
            </a:r>
            <a:endParaRPr lang="en-US" altLang="en-US" sz="2400" b="0" i="0" dirty="0" smtClean="0">
              <a:latin typeface="Times New Roman" pitchFamily="18" charset="0"/>
            </a:endParaRPr>
          </a:p>
        </p:txBody>
      </p:sp>
      <p:sp>
        <p:nvSpPr>
          <p:cNvPr id="210956" name="Rectangle 12"/>
          <p:cNvSpPr>
            <a:spLocks noGrp="1" noChangeArrowheads="1"/>
          </p:cNvSpPr>
          <p:nvPr>
            <p:ph type="ctrTitle"/>
          </p:nvPr>
        </p:nvSpPr>
        <p:spPr bwMode="auto">
          <a:xfrm>
            <a:off x="990600" y="1676400"/>
            <a:ext cx="7772400" cy="1462088"/>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defRPr/>
            </a:lvl1pPr>
          </a:lstStyle>
          <a:p>
            <a:r>
              <a:rPr lang="en-US"/>
              <a:t>Click to edit Master title style</a:t>
            </a:r>
          </a:p>
        </p:txBody>
      </p:sp>
      <p:sp>
        <p:nvSpPr>
          <p:cNvPr id="210957" name="Rectangle 13"/>
          <p:cNvSpPr>
            <a:spLocks noGrp="1" noChangeArrowheads="1"/>
          </p:cNvSpPr>
          <p:nvPr>
            <p:ph type="subTitle" idx="1"/>
          </p:nvPr>
        </p:nvSpPr>
        <p:spPr bwMode="auto">
          <a:xfrm>
            <a:off x="1371600" y="3886200"/>
            <a:ext cx="6400800" cy="17526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marL="0" indent="0" algn="ctr">
              <a:buFont typeface="Wingdings" pitchFamily="2" charset="2"/>
              <a:buNone/>
              <a:defRPr/>
            </a:lvl1pPr>
          </a:lstStyle>
          <a:p>
            <a:r>
              <a:rPr lang="en-US"/>
              <a:t>Click to edit Master subtitle style</a:t>
            </a:r>
          </a:p>
        </p:txBody>
      </p:sp>
      <p:sp>
        <p:nvSpPr>
          <p:cNvPr id="16" name="Date Placeholder 15"/>
          <p:cNvSpPr>
            <a:spLocks noGrp="1" noChangeArrowheads="1"/>
          </p:cNvSpPr>
          <p:nvPr>
            <p:ph type="dt" sz="half" idx="10"/>
          </p:nvPr>
        </p:nvSpPr>
        <p:spPr bwMode="auto">
          <a:xfrm>
            <a:off x="990600" y="6248400"/>
            <a:ext cx="19050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400" b="0" i="0" dirty="0">
                <a:solidFill>
                  <a:schemeClr val="bg2"/>
                </a:solidFill>
                <a:latin typeface="+mn-lt"/>
              </a:defRPr>
            </a:lvl1pPr>
          </a:lstStyle>
          <a:p>
            <a:pPr>
              <a:defRPr/>
            </a:pPr>
            <a:endParaRPr lang="en-US"/>
          </a:p>
        </p:txBody>
      </p:sp>
      <p:sp>
        <p:nvSpPr>
          <p:cNvPr id="17" name="Footer Placeholder 16"/>
          <p:cNvSpPr>
            <a:spLocks noGrp="1" noChangeArrowheads="1"/>
          </p:cNvSpPr>
          <p:nvPr>
            <p:ph type="ftr" sz="quarter" idx="11"/>
          </p:nvPr>
        </p:nvSpPr>
        <p:spPr bwMode="auto">
          <a:xfrm>
            <a:off x="3429000" y="6248400"/>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eaLnBrk="1" hangingPunct="1">
              <a:defRPr sz="1400" b="0" i="0" dirty="0">
                <a:solidFill>
                  <a:schemeClr val="bg2"/>
                </a:solidFill>
                <a:latin typeface="+mn-lt"/>
              </a:defRPr>
            </a:lvl1pPr>
          </a:lstStyle>
          <a:p>
            <a:pPr>
              <a:defRPr/>
            </a:pPr>
            <a:endParaRPr lang="en-US"/>
          </a:p>
        </p:txBody>
      </p:sp>
      <p:sp>
        <p:nvSpPr>
          <p:cNvPr id="18" name="Rectangle 17"/>
          <p:cNvSpPr>
            <a:spLocks noGrp="1" noChangeArrowheads="1"/>
          </p:cNvSpPr>
          <p:nvPr>
            <p:ph type="sldNum" sz="quarter" idx="12"/>
          </p:nvPr>
        </p:nvSpPr>
        <p:spPr>
          <a:xfrm>
            <a:off x="6858000" y="6248400"/>
            <a:ext cx="1905000" cy="457200"/>
          </a:xfrm>
        </p:spPr>
        <p:txBody>
          <a:bodyPr/>
          <a:lstStyle>
            <a:lvl1pPr algn="r">
              <a:defRPr sz="1400" b="0">
                <a:solidFill>
                  <a:schemeClr val="bg2"/>
                </a:solidFill>
                <a:latin typeface="Tahoma" panose="020B0604030504040204" pitchFamily="34" charset="0"/>
              </a:defRPr>
            </a:lvl1pPr>
          </a:lstStyle>
          <a:p>
            <a:fld id="{5DBA27A8-B2D0-4CC3-B608-9052F0B40A57}" type="slidenum">
              <a:rPr lang="en-US" altLang="ko-KR"/>
              <a:pPr/>
              <a:t>‹#›</a:t>
            </a:fld>
            <a:endParaRPr lang="en-US" altLang="ko-KR"/>
          </a:p>
        </p:txBody>
      </p:sp>
    </p:spTree>
    <p:extLst>
      <p:ext uri="{BB962C8B-B14F-4D97-AF65-F5344CB8AC3E}">
        <p14:creationId xmlns:p14="http://schemas.microsoft.com/office/powerpoint/2010/main" val="1161628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sldNum" sz="quarter" idx="10"/>
          </p:nvPr>
        </p:nvSpPr>
        <p:spPr>
          <a:ln/>
        </p:spPr>
        <p:txBody>
          <a:bodyPr/>
          <a:lstStyle>
            <a:lvl1pPr>
              <a:defRPr/>
            </a:lvl1pPr>
          </a:lstStyle>
          <a:p>
            <a:r>
              <a:rPr lang="en-US" altLang="ko-KR"/>
              <a:t>6.</a:t>
            </a:r>
            <a:fld id="{5B937552-6EC2-4822-9D44-FCC3DA5B06A1}" type="slidenum">
              <a:rPr lang="en-US" altLang="ko-KR"/>
              <a:pPr/>
              <a:t>‹#›</a:t>
            </a:fld>
            <a:endParaRPr lang="en-US" altLang="ko-KR"/>
          </a:p>
        </p:txBody>
      </p:sp>
    </p:spTree>
    <p:extLst>
      <p:ext uri="{BB962C8B-B14F-4D97-AF65-F5344CB8AC3E}">
        <p14:creationId xmlns:p14="http://schemas.microsoft.com/office/powerpoint/2010/main" val="3529646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3"/>
          <p:cNvSpPr>
            <a:spLocks noGrp="1" noChangeArrowheads="1"/>
          </p:cNvSpPr>
          <p:nvPr>
            <p:ph type="sldNum" sz="quarter" idx="10"/>
          </p:nvPr>
        </p:nvSpPr>
        <p:spPr>
          <a:ln/>
        </p:spPr>
        <p:txBody>
          <a:bodyPr/>
          <a:lstStyle>
            <a:lvl1pPr>
              <a:defRPr/>
            </a:lvl1pPr>
          </a:lstStyle>
          <a:p>
            <a:r>
              <a:rPr lang="en-US" altLang="ko-KR"/>
              <a:t>6.</a:t>
            </a:r>
            <a:fld id="{5ECFA5FD-A5BC-4054-9BDE-135EA9B59801}" type="slidenum">
              <a:rPr lang="en-US" altLang="ko-KR"/>
              <a:pPr/>
              <a:t>‹#›</a:t>
            </a:fld>
            <a:endParaRPr lang="en-US" altLang="ko-KR"/>
          </a:p>
        </p:txBody>
      </p:sp>
    </p:spTree>
    <p:extLst>
      <p:ext uri="{BB962C8B-B14F-4D97-AF65-F5344CB8AC3E}">
        <p14:creationId xmlns:p14="http://schemas.microsoft.com/office/powerpoint/2010/main" val="30388000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3"/>
          <p:cNvSpPr>
            <a:spLocks noGrp="1" noChangeArrowheads="1"/>
          </p:cNvSpPr>
          <p:nvPr>
            <p:ph type="sldNum" sz="quarter" idx="10"/>
          </p:nvPr>
        </p:nvSpPr>
        <p:spPr>
          <a:ln/>
        </p:spPr>
        <p:txBody>
          <a:bodyPr/>
          <a:lstStyle>
            <a:lvl1pPr>
              <a:defRPr/>
            </a:lvl1pPr>
          </a:lstStyle>
          <a:p>
            <a:r>
              <a:rPr lang="en-US" altLang="ko-KR"/>
              <a:t>6.</a:t>
            </a:r>
            <a:fld id="{1F7795AB-BB6C-404C-993E-85358FF8C276}" type="slidenum">
              <a:rPr lang="en-US" altLang="ko-KR"/>
              <a:pPr/>
              <a:t>‹#›</a:t>
            </a:fld>
            <a:endParaRPr lang="en-US" altLang="ko-KR"/>
          </a:p>
        </p:txBody>
      </p:sp>
    </p:spTree>
    <p:extLst>
      <p:ext uri="{BB962C8B-B14F-4D97-AF65-F5344CB8AC3E}">
        <p14:creationId xmlns:p14="http://schemas.microsoft.com/office/powerpoint/2010/main" val="1591130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3"/>
          <p:cNvSpPr>
            <a:spLocks noGrp="1" noChangeArrowheads="1"/>
          </p:cNvSpPr>
          <p:nvPr>
            <p:ph type="sldNum" sz="quarter" idx="10"/>
          </p:nvPr>
        </p:nvSpPr>
        <p:spPr>
          <a:ln/>
        </p:spPr>
        <p:txBody>
          <a:bodyPr/>
          <a:lstStyle>
            <a:lvl1pPr>
              <a:defRPr/>
            </a:lvl1pPr>
          </a:lstStyle>
          <a:p>
            <a:r>
              <a:rPr lang="en-US" altLang="ko-KR"/>
              <a:t>6.</a:t>
            </a:r>
            <a:fld id="{240E755C-3B8B-42A8-AF7F-1D15C1B5957B}" type="slidenum">
              <a:rPr lang="en-US" altLang="ko-KR"/>
              <a:pPr/>
              <a:t>‹#›</a:t>
            </a:fld>
            <a:endParaRPr lang="en-US" altLang="ko-KR"/>
          </a:p>
        </p:txBody>
      </p:sp>
    </p:spTree>
    <p:extLst>
      <p:ext uri="{BB962C8B-B14F-4D97-AF65-F5344CB8AC3E}">
        <p14:creationId xmlns:p14="http://schemas.microsoft.com/office/powerpoint/2010/main" val="1265288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Rectangle 13"/>
          <p:cNvSpPr>
            <a:spLocks noGrp="1" noChangeArrowheads="1"/>
          </p:cNvSpPr>
          <p:nvPr>
            <p:ph type="sldNum" sz="quarter" idx="10"/>
          </p:nvPr>
        </p:nvSpPr>
        <p:spPr>
          <a:ln/>
        </p:spPr>
        <p:txBody>
          <a:bodyPr/>
          <a:lstStyle>
            <a:lvl1pPr>
              <a:defRPr/>
            </a:lvl1pPr>
          </a:lstStyle>
          <a:p>
            <a:r>
              <a:rPr lang="en-US" altLang="ko-KR"/>
              <a:t>6.</a:t>
            </a:r>
            <a:fld id="{DBE33A77-6662-49DA-9A5E-BAFB8C3F3194}" type="slidenum">
              <a:rPr lang="en-US" altLang="ko-KR"/>
              <a:pPr/>
              <a:t>‹#›</a:t>
            </a:fld>
            <a:endParaRPr lang="en-US" altLang="ko-KR"/>
          </a:p>
        </p:txBody>
      </p:sp>
    </p:spTree>
    <p:extLst>
      <p:ext uri="{BB962C8B-B14F-4D97-AF65-F5344CB8AC3E}">
        <p14:creationId xmlns:p14="http://schemas.microsoft.com/office/powerpoint/2010/main" val="40113363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3"/>
          <p:cNvSpPr>
            <a:spLocks noGrp="1" noChangeArrowheads="1"/>
          </p:cNvSpPr>
          <p:nvPr>
            <p:ph type="sldNum" sz="quarter" idx="10"/>
          </p:nvPr>
        </p:nvSpPr>
        <p:spPr>
          <a:ln/>
        </p:spPr>
        <p:txBody>
          <a:bodyPr/>
          <a:lstStyle>
            <a:lvl1pPr>
              <a:defRPr/>
            </a:lvl1pPr>
          </a:lstStyle>
          <a:p>
            <a:r>
              <a:rPr lang="en-US" altLang="ko-KR"/>
              <a:t>6.</a:t>
            </a:r>
            <a:fld id="{63EF367E-73C4-48E9-A954-ADF60B5E27D9}" type="slidenum">
              <a:rPr lang="en-US" altLang="ko-KR"/>
              <a:pPr/>
              <a:t>‹#›</a:t>
            </a:fld>
            <a:endParaRPr lang="en-US" altLang="ko-KR"/>
          </a:p>
        </p:txBody>
      </p:sp>
    </p:spTree>
    <p:extLst>
      <p:ext uri="{BB962C8B-B14F-4D97-AF65-F5344CB8AC3E}">
        <p14:creationId xmlns:p14="http://schemas.microsoft.com/office/powerpoint/2010/main" val="2286640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3"/>
          <p:cNvSpPr>
            <a:spLocks noGrp="1" noChangeArrowheads="1"/>
          </p:cNvSpPr>
          <p:nvPr>
            <p:ph type="sldNum" sz="quarter" idx="10"/>
          </p:nvPr>
        </p:nvSpPr>
        <p:spPr>
          <a:ln/>
        </p:spPr>
        <p:txBody>
          <a:bodyPr/>
          <a:lstStyle>
            <a:lvl1pPr>
              <a:defRPr/>
            </a:lvl1pPr>
          </a:lstStyle>
          <a:p>
            <a:r>
              <a:rPr lang="en-US" altLang="ko-KR"/>
              <a:t>6.</a:t>
            </a:r>
            <a:fld id="{64F205AF-421E-471E-8BF6-7B823F9C7212}" type="slidenum">
              <a:rPr lang="en-US" altLang="ko-KR"/>
              <a:pPr/>
              <a:t>‹#›</a:t>
            </a:fld>
            <a:endParaRPr lang="en-US" altLang="ko-KR"/>
          </a:p>
        </p:txBody>
      </p:sp>
    </p:spTree>
    <p:extLst>
      <p:ext uri="{BB962C8B-B14F-4D97-AF65-F5344CB8AC3E}">
        <p14:creationId xmlns:p14="http://schemas.microsoft.com/office/powerpoint/2010/main" val="12707700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3"/>
          <p:cNvSpPr>
            <a:spLocks noGrp="1" noChangeArrowheads="1"/>
          </p:cNvSpPr>
          <p:nvPr>
            <p:ph type="sldNum" sz="quarter" idx="10"/>
          </p:nvPr>
        </p:nvSpPr>
        <p:spPr>
          <a:ln/>
        </p:spPr>
        <p:txBody>
          <a:bodyPr/>
          <a:lstStyle>
            <a:lvl1pPr>
              <a:defRPr/>
            </a:lvl1pPr>
          </a:lstStyle>
          <a:p>
            <a:r>
              <a:rPr lang="en-US" altLang="ko-KR"/>
              <a:t>6.</a:t>
            </a:r>
            <a:fld id="{94483EF8-C694-45ED-AF6F-B25EE409D3C3}" type="slidenum">
              <a:rPr lang="en-US" altLang="ko-KR"/>
              <a:pPr/>
              <a:t>‹#›</a:t>
            </a:fld>
            <a:endParaRPr lang="en-US" altLang="ko-KR"/>
          </a:p>
        </p:txBody>
      </p:sp>
    </p:spTree>
    <p:extLst>
      <p:ext uri="{BB962C8B-B14F-4D97-AF65-F5344CB8AC3E}">
        <p14:creationId xmlns:p14="http://schemas.microsoft.com/office/powerpoint/2010/main" val="17497824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sldNum" sz="quarter" idx="10"/>
          </p:nvPr>
        </p:nvSpPr>
        <p:spPr>
          <a:ln/>
        </p:spPr>
        <p:txBody>
          <a:bodyPr/>
          <a:lstStyle>
            <a:lvl1pPr>
              <a:defRPr/>
            </a:lvl1pPr>
          </a:lstStyle>
          <a:p>
            <a:r>
              <a:rPr lang="en-US" altLang="ko-KR"/>
              <a:t>6.</a:t>
            </a:r>
            <a:fld id="{6AA2A92C-4B16-4960-8B04-E4140B63254D}" type="slidenum">
              <a:rPr lang="en-US" altLang="ko-KR"/>
              <a:pPr/>
              <a:t>‹#›</a:t>
            </a:fld>
            <a:endParaRPr lang="en-US" altLang="ko-KR"/>
          </a:p>
        </p:txBody>
      </p:sp>
    </p:spTree>
    <p:extLst>
      <p:ext uri="{BB962C8B-B14F-4D97-AF65-F5344CB8AC3E}">
        <p14:creationId xmlns:p14="http://schemas.microsoft.com/office/powerpoint/2010/main" val="21710684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sldNum" sz="quarter" idx="10"/>
          </p:nvPr>
        </p:nvSpPr>
        <p:spPr>
          <a:ln/>
        </p:spPr>
        <p:txBody>
          <a:bodyPr/>
          <a:lstStyle>
            <a:lvl1pPr>
              <a:defRPr/>
            </a:lvl1pPr>
          </a:lstStyle>
          <a:p>
            <a:r>
              <a:rPr lang="en-US" altLang="ko-KR"/>
              <a:t>6.</a:t>
            </a:r>
            <a:fld id="{FB68EE08-288B-49EC-BED9-B46DB4EC95E3}" type="slidenum">
              <a:rPr lang="en-US" altLang="ko-KR"/>
              <a:pPr/>
              <a:t>‹#›</a:t>
            </a:fld>
            <a:endParaRPr lang="en-US" altLang="ko-KR"/>
          </a:p>
        </p:txBody>
      </p:sp>
    </p:spTree>
    <p:extLst>
      <p:ext uri="{BB962C8B-B14F-4D97-AF65-F5344CB8AC3E}">
        <p14:creationId xmlns:p14="http://schemas.microsoft.com/office/powerpoint/2010/main" val="591215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33" name="Rectangle 13"/>
          <p:cNvSpPr>
            <a:spLocks noGrp="1" noChangeArrowheads="1"/>
          </p:cNvSpPr>
          <p:nvPr>
            <p:ph type="sldNum" sz="quarter" idx="4"/>
          </p:nvPr>
        </p:nvSpPr>
        <p:spPr bwMode="auto">
          <a:xfrm>
            <a:off x="0" y="64008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i="0">
                <a:latin typeface="Arial" panose="020B0604020202020204" pitchFamily="34" charset="0"/>
                <a:ea typeface="굴림" panose="020B0600000101010101" pitchFamily="50" charset="-127"/>
              </a:defRPr>
            </a:lvl1pPr>
          </a:lstStyle>
          <a:p>
            <a:r>
              <a:rPr lang="en-US" altLang="ko-KR"/>
              <a:t>6.</a:t>
            </a:r>
            <a:fld id="{BAE62B6E-EF76-4BE0-94D4-C54C8C9E105C}" type="slidenum">
              <a:rPr lang="en-US" altLang="ko-KR"/>
              <a:pPr/>
              <a:t>‹#›</a:t>
            </a:fld>
            <a:endParaRPr lang="en-US" altLang="ko-KR"/>
          </a:p>
        </p:txBody>
      </p:sp>
    </p:spTree>
  </p:cSld>
  <p:clrMap bg1="lt1" tx1="dk1" bg2="lt2" tx2="dk2" accent1="accent1" accent2="accent2" accent3="accent3" accent4="accent4" accent5="accent5" accent6="accent6" hlink="hlink" folHlink="folHlink"/>
  <p:sldLayoutIdLst>
    <p:sldLayoutId id="2147483661" r:id="rId1"/>
    <p:sldLayoutId id="2147483660" r:id="rId2"/>
    <p:sldLayoutId id="2147483659" r:id="rId3"/>
    <p:sldLayoutId id="2147483658" r:id="rId4"/>
    <p:sldLayoutId id="2147483657" r:id="rId5"/>
    <p:sldLayoutId id="2147483656" r:id="rId6"/>
    <p:sldLayoutId id="2147483655" r:id="rId7"/>
    <p:sldLayoutId id="2147483654" r:id="rId8"/>
    <p:sldLayoutId id="2147483653" r:id="rId9"/>
    <p:sldLayoutId id="2147483652" r:id="rId10"/>
    <p:sldLayoutId id="2147483651" r:id="rId11"/>
  </p:sldLayoutIdLst>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defRPr>
      </a:lvl2pPr>
      <a:lvl3pPr algn="l" rtl="0" eaLnBrk="0" fontAlgn="base" hangingPunct="0">
        <a:spcBef>
          <a:spcPct val="0"/>
        </a:spcBef>
        <a:spcAft>
          <a:spcPct val="0"/>
        </a:spcAft>
        <a:defRPr sz="4400">
          <a:solidFill>
            <a:schemeClr val="tx2"/>
          </a:solidFill>
          <a:latin typeface="Tahoma" pitchFamily="34" charset="0"/>
        </a:defRPr>
      </a:lvl3pPr>
      <a:lvl4pPr algn="l" rtl="0" eaLnBrk="0" fontAlgn="base" hangingPunct="0">
        <a:spcBef>
          <a:spcPct val="0"/>
        </a:spcBef>
        <a:spcAft>
          <a:spcPct val="0"/>
        </a:spcAft>
        <a:defRPr sz="4400">
          <a:solidFill>
            <a:schemeClr val="tx2"/>
          </a:solidFill>
          <a:latin typeface="Tahoma" pitchFamily="34" charset="0"/>
        </a:defRPr>
      </a:lvl4pPr>
      <a:lvl5pPr algn="l" rtl="0" eaLnBrk="0" fontAlgn="base" hangingPunct="0">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5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3" descr="branding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Text Box 4"/>
          <p:cNvSpPr txBox="1">
            <a:spLocks noChangeArrowheads="1"/>
          </p:cNvSpPr>
          <p:nvPr/>
        </p:nvSpPr>
        <p:spPr bwMode="auto">
          <a:xfrm>
            <a:off x="187325" y="1524000"/>
            <a:ext cx="415607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r>
              <a:rPr lang="en-US" altLang="ko-KR" sz="4800">
                <a:solidFill>
                  <a:srgbClr val="FF0000"/>
                </a:solidFill>
                <a:latin typeface="Times" panose="02020603050405020304" pitchFamily="18" charset="0"/>
                <a:ea typeface="굴림" panose="020B0600000101010101" pitchFamily="50" charset="-127"/>
                <a:cs typeface="Arial" panose="020B0604020202020204" pitchFamily="34" charset="0"/>
              </a:rPr>
              <a:t>Chapter</a:t>
            </a:r>
            <a:r>
              <a:rPr lang="en-US" altLang="ko-KR" sz="4800">
                <a:latin typeface="Times" panose="02020603050405020304" pitchFamily="18" charset="0"/>
                <a:ea typeface="굴림" panose="020B0600000101010101" pitchFamily="50" charset="-127"/>
                <a:cs typeface="Arial" panose="020B0604020202020204" pitchFamily="34" charset="0"/>
              </a:rPr>
              <a:t> 6</a:t>
            </a:r>
          </a:p>
        </p:txBody>
      </p:sp>
      <p:sp>
        <p:nvSpPr>
          <p:cNvPr id="15364" name="Text Box 6"/>
          <p:cNvSpPr txBox="1">
            <a:spLocks noChangeArrowheads="1"/>
          </p:cNvSpPr>
          <p:nvPr/>
        </p:nvSpPr>
        <p:spPr bwMode="auto">
          <a:xfrm>
            <a:off x="152400" y="3048000"/>
            <a:ext cx="4156075"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r>
              <a:rPr lang="en-US" altLang="ko-KR" sz="4800">
                <a:latin typeface="Times" panose="02020603050405020304" pitchFamily="18" charset="0"/>
                <a:ea typeface="굴림" panose="020B0600000101010101" pitchFamily="50" charset="-127"/>
                <a:cs typeface="Arial" panose="020B0604020202020204" pitchFamily="34" charset="0"/>
              </a:rPr>
              <a:t>Bandwidth</a:t>
            </a:r>
            <a:br>
              <a:rPr lang="en-US" altLang="ko-KR" sz="4800">
                <a:latin typeface="Times" panose="02020603050405020304" pitchFamily="18" charset="0"/>
                <a:ea typeface="굴림" panose="020B0600000101010101" pitchFamily="50" charset="-127"/>
                <a:cs typeface="Arial" panose="020B0604020202020204" pitchFamily="34" charset="0"/>
              </a:rPr>
            </a:br>
            <a:r>
              <a:rPr lang="en-US" altLang="ko-KR" sz="4800">
                <a:latin typeface="Times" panose="02020603050405020304" pitchFamily="18" charset="0"/>
                <a:ea typeface="굴림" panose="020B0600000101010101" pitchFamily="50" charset="-127"/>
                <a:cs typeface="Arial" panose="020B0604020202020204" pitchFamily="34" charset="0"/>
              </a:rPr>
              <a:t>Utilization</a:t>
            </a:r>
          </a:p>
        </p:txBody>
      </p:sp>
      <p:pic>
        <p:nvPicPr>
          <p:cNvPr id="15365"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19600" y="762000"/>
            <a:ext cx="4470400" cy="576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7" name="Text Box 2"/>
          <p:cNvSpPr txBox="1">
            <a:spLocks noChangeArrowheads="1"/>
          </p:cNvSpPr>
          <p:nvPr/>
        </p:nvSpPr>
        <p:spPr bwMode="auto">
          <a:xfrm>
            <a:off x="0" y="6604000"/>
            <a:ext cx="91440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833" tIns="51417" rIns="102833" bIns="51417">
            <a:spAutoFit/>
          </a:bodyPr>
          <a:lstStyle>
            <a:lvl1pPr defTabSz="1028700" eaLnBrk="0" hangingPunct="0">
              <a:defRPr sz="3200" b="1" i="1">
                <a:solidFill>
                  <a:schemeClr val="tx1"/>
                </a:solidFill>
                <a:latin typeface="Baby Kruffy"/>
              </a:defRPr>
            </a:lvl1pPr>
            <a:lvl2pPr marL="742950" indent="-285750" defTabSz="1028700" eaLnBrk="0" hangingPunct="0">
              <a:defRPr sz="3200" b="1" i="1">
                <a:solidFill>
                  <a:schemeClr val="tx1"/>
                </a:solidFill>
                <a:latin typeface="Baby Kruffy"/>
              </a:defRPr>
            </a:lvl2pPr>
            <a:lvl3pPr marL="1143000" indent="-228600" defTabSz="1028700" eaLnBrk="0" hangingPunct="0">
              <a:defRPr sz="3200" b="1" i="1">
                <a:solidFill>
                  <a:schemeClr val="tx1"/>
                </a:solidFill>
                <a:latin typeface="Baby Kruffy"/>
              </a:defRPr>
            </a:lvl3pPr>
            <a:lvl4pPr marL="1600200" indent="-228600" defTabSz="1028700" eaLnBrk="0" hangingPunct="0">
              <a:defRPr sz="3200" b="1" i="1">
                <a:solidFill>
                  <a:schemeClr val="tx1"/>
                </a:solidFill>
                <a:latin typeface="Baby Kruffy"/>
              </a:defRPr>
            </a:lvl4pPr>
            <a:lvl5pPr marL="2057400" indent="-228600" defTabSz="1028700" eaLnBrk="0" hangingPunct="0">
              <a:defRPr sz="3200" b="1" i="1">
                <a:solidFill>
                  <a:schemeClr val="tx1"/>
                </a:solidFill>
                <a:latin typeface="Baby Kruffy"/>
              </a:defRPr>
            </a:lvl5pPr>
            <a:lvl6pPr marL="2514600" indent="-228600" defTabSz="1028700" eaLnBrk="0" fontAlgn="base" hangingPunct="0">
              <a:spcBef>
                <a:spcPct val="0"/>
              </a:spcBef>
              <a:spcAft>
                <a:spcPct val="0"/>
              </a:spcAft>
              <a:defRPr sz="3200" b="1" i="1">
                <a:solidFill>
                  <a:schemeClr val="tx1"/>
                </a:solidFill>
                <a:latin typeface="Baby Kruffy"/>
              </a:defRPr>
            </a:lvl6pPr>
            <a:lvl7pPr marL="2971800" indent="-228600" defTabSz="1028700" eaLnBrk="0" fontAlgn="base" hangingPunct="0">
              <a:spcBef>
                <a:spcPct val="0"/>
              </a:spcBef>
              <a:spcAft>
                <a:spcPct val="0"/>
              </a:spcAft>
              <a:defRPr sz="3200" b="1" i="1">
                <a:solidFill>
                  <a:schemeClr val="tx1"/>
                </a:solidFill>
                <a:latin typeface="Baby Kruffy"/>
              </a:defRPr>
            </a:lvl7pPr>
            <a:lvl8pPr marL="3429000" indent="-228600" defTabSz="1028700" eaLnBrk="0" fontAlgn="base" hangingPunct="0">
              <a:spcBef>
                <a:spcPct val="0"/>
              </a:spcBef>
              <a:spcAft>
                <a:spcPct val="0"/>
              </a:spcAft>
              <a:defRPr sz="3200" b="1" i="1">
                <a:solidFill>
                  <a:schemeClr val="tx1"/>
                </a:solidFill>
                <a:latin typeface="Baby Kruffy"/>
              </a:defRPr>
            </a:lvl8pPr>
            <a:lvl9pPr marL="3886200" indent="-228600" defTabSz="1028700" eaLnBrk="0" fontAlgn="base" hangingPunct="0">
              <a:spcBef>
                <a:spcPct val="0"/>
              </a:spcBef>
              <a:spcAft>
                <a:spcPct val="0"/>
              </a:spcAft>
              <a:defRPr sz="3200" b="1" i="1">
                <a:solidFill>
                  <a:schemeClr val="tx1"/>
                </a:solidFill>
                <a:latin typeface="Baby Kruffy"/>
              </a:defRPr>
            </a:lvl9pPr>
          </a:lstStyle>
          <a:p>
            <a:pPr algn="ctr" eaLnBrk="1" hangingPunct="1">
              <a:spcBef>
                <a:spcPct val="50000"/>
              </a:spcBef>
            </a:pPr>
            <a:r>
              <a:rPr lang="en-US" altLang="ko-KR" sz="1000" b="0" i="0">
                <a:latin typeface="Arial" panose="020B0604020202020204" pitchFamily="34" charset="0"/>
                <a:ea typeface="굴림" panose="020B0600000101010101" pitchFamily="50" charset="-127"/>
                <a:cs typeface="Arial" panose="020B0604020202020204" pitchFamily="34" charset="0"/>
              </a:rPr>
              <a:t>Copyright </a:t>
            </a:r>
            <a:r>
              <a:rPr lang="en-US" altLang="ko-KR" sz="1000" b="0" i="0">
                <a:latin typeface="Arial" panose="020B0604020202020204" pitchFamily="34" charset="0"/>
                <a:ea typeface="굴림" panose="020B0600000101010101" pitchFamily="50" charset="-127"/>
                <a:cs typeface="Times New Roman" panose="02020603050405020304" pitchFamily="18" charset="0"/>
              </a:rPr>
              <a:t>© </a:t>
            </a:r>
            <a:r>
              <a:rPr lang="en-US" altLang="ko-KR" sz="1000" b="0" i="0">
                <a:latin typeface="Arial" panose="020B0604020202020204" pitchFamily="34" charset="0"/>
                <a:ea typeface="굴림" panose="020B0600000101010101" pitchFamily="50" charset="-127"/>
                <a:cs typeface="Arial" panose="020B0604020202020204" pitchFamily="34" charset="0"/>
              </a:rPr>
              <a:t>The McGraw-Hill Companies, Inc. Permission required for reproduction or display.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0" name="Rectangle 1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1" name="Rectangle 1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2" name="Rectangle 1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3" name="Rectangle 1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4" name="Rectangle 1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5" name="Rectangle 1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6" name="Rectangle 21"/>
          <p:cNvSpPr>
            <a:spLocks noChangeArrowheads="1"/>
          </p:cNvSpPr>
          <p:nvPr/>
        </p:nvSpPr>
        <p:spPr bwMode="auto">
          <a:xfrm>
            <a:off x="1066800" y="-76200"/>
            <a:ext cx="41862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en-US" sz="3600" i="0">
                <a:solidFill>
                  <a:srgbClr val="FF0000"/>
                </a:solidFill>
                <a:latin typeface="Arial" panose="020B0604020202020204" pitchFamily="34" charset="0"/>
              </a:rPr>
              <a:t>Chapter 6: Outline</a:t>
            </a:r>
            <a:endParaRPr lang="en-US" altLang="ko-KR" sz="3600" i="0">
              <a:solidFill>
                <a:srgbClr val="FF0000"/>
              </a:solidFill>
              <a:latin typeface="Arial" panose="020B0604020202020204" pitchFamily="34" charset="0"/>
              <a:ea typeface="굴림" panose="020B0600000101010101" pitchFamily="50" charset="-127"/>
            </a:endParaRPr>
          </a:p>
        </p:txBody>
      </p:sp>
      <p:sp>
        <p:nvSpPr>
          <p:cNvPr id="861215" name="Rectangle 31"/>
          <p:cNvSpPr>
            <a:spLocks noChangeArrowheads="1"/>
          </p:cNvSpPr>
          <p:nvPr/>
        </p:nvSpPr>
        <p:spPr bwMode="auto">
          <a:xfrm>
            <a:off x="152400" y="1295400"/>
            <a:ext cx="8458200" cy="990600"/>
          </a:xfrm>
          <a:prstGeom prst="rect">
            <a:avLst/>
          </a:prstGeom>
          <a:noFill/>
          <a:ln w="9525">
            <a:noFill/>
            <a:miter lim="800000"/>
            <a:headEnd/>
            <a:tailEnd/>
          </a:ln>
          <a:effectLst/>
        </p:spPr>
        <p:txBody>
          <a:bodyPr/>
          <a:lstStyle/>
          <a:p>
            <a:pPr algn="just" eaLnBrk="0" hangingPunct="0">
              <a:lnSpc>
                <a:spcPct val="200000"/>
              </a:lnSpc>
              <a:defRPr/>
            </a:pPr>
            <a:r>
              <a:rPr lang="en-US" dirty="0">
                <a:solidFill>
                  <a:srgbClr val="C00000"/>
                </a:solidFill>
                <a:effectLst>
                  <a:outerShdw blurRad="38100" dist="38100" dir="2700000" algn="tl">
                    <a:srgbClr val="000000">
                      <a:alpha val="43137"/>
                    </a:srgbClr>
                  </a:outerShdw>
                </a:effectLst>
                <a:latin typeface="Times"/>
              </a:rPr>
              <a:t>  6.1   </a:t>
            </a:r>
            <a:r>
              <a:rPr lang="en-US" dirty="0">
                <a:solidFill>
                  <a:srgbClr val="3366FF"/>
                </a:solidFill>
                <a:effectLst>
                  <a:outerShdw blurRad="38100" dist="38100" dir="2700000" algn="tl">
                    <a:srgbClr val="000000">
                      <a:alpha val="43137"/>
                    </a:srgbClr>
                  </a:outerShdw>
                </a:effectLst>
                <a:latin typeface="Times New Roman" pitchFamily="18" charset="0"/>
                <a:cs typeface="Times New Roman" pitchFamily="18" charset="0"/>
              </a:rPr>
              <a:t>MULTIPLEXING</a:t>
            </a:r>
          </a:p>
        </p:txBody>
      </p:sp>
      <p:sp>
        <p:nvSpPr>
          <p:cNvPr id="11" name="Rectangle 31"/>
          <p:cNvSpPr>
            <a:spLocks noChangeArrowheads="1"/>
          </p:cNvSpPr>
          <p:nvPr/>
        </p:nvSpPr>
        <p:spPr bwMode="auto">
          <a:xfrm>
            <a:off x="152400" y="2590800"/>
            <a:ext cx="8458200" cy="990600"/>
          </a:xfrm>
          <a:prstGeom prst="rect">
            <a:avLst/>
          </a:prstGeom>
          <a:noFill/>
          <a:ln w="9525">
            <a:noFill/>
            <a:miter lim="800000"/>
            <a:headEnd/>
            <a:tailEnd/>
          </a:ln>
          <a:effectLst/>
        </p:spPr>
        <p:txBody>
          <a:bodyPr/>
          <a:lstStyle/>
          <a:p>
            <a:pPr algn="just" eaLnBrk="0" hangingPunct="0">
              <a:lnSpc>
                <a:spcPct val="200000"/>
              </a:lnSpc>
              <a:defRPr/>
            </a:pPr>
            <a:r>
              <a:rPr lang="en-US" dirty="0">
                <a:solidFill>
                  <a:srgbClr val="C00000"/>
                </a:solidFill>
                <a:effectLst>
                  <a:outerShdw blurRad="38100" dist="38100" dir="2700000" algn="tl">
                    <a:srgbClr val="000000">
                      <a:alpha val="43137"/>
                    </a:srgbClr>
                  </a:outerShdw>
                </a:effectLst>
                <a:latin typeface="Times"/>
              </a:rPr>
              <a:t>  6.2   </a:t>
            </a:r>
            <a:r>
              <a:rPr lang="en-US" dirty="0">
                <a:solidFill>
                  <a:srgbClr val="3366FF"/>
                </a:solidFill>
                <a:effectLst>
                  <a:outerShdw blurRad="38100" dist="38100" dir="2700000" algn="tl">
                    <a:srgbClr val="000000">
                      <a:alpha val="43137"/>
                    </a:srgbClr>
                  </a:outerShdw>
                </a:effectLst>
                <a:latin typeface="Times New Roman" pitchFamily="18" charset="0"/>
                <a:cs typeface="Times New Roman" pitchFamily="18" charset="0"/>
              </a:rPr>
              <a:t>SPREAD SPECTRUM</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861215">
                                            <p:txEl>
                                              <p:pRg st="0" end="0"/>
                                            </p:txEl>
                                          </p:spTgt>
                                        </p:tgtEl>
                                        <p:attrNameLst>
                                          <p:attrName>style.visibility</p:attrName>
                                        </p:attrNameLst>
                                      </p:cBhvr>
                                      <p:to>
                                        <p:strVal val="visible"/>
                                      </p:to>
                                    </p:set>
                                    <p:animEffect transition="in" filter="wipe(left)">
                                      <p:cBhvr>
                                        <p:cTn id="7" dur="500"/>
                                        <p:tgtEl>
                                          <p:spTgt spid="8612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wipe(left)">
                                      <p:cBhvr>
                                        <p:cTn id="12"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9458" name="Rectangle 1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59" name="Rectangle 1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0" name="Rectangle 1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1" name="Rectangle 1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2" name="Rectangle 1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3" name="Rectangle 1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4" name="Rectangle 1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5" name="Rectangle 21"/>
          <p:cNvSpPr>
            <a:spLocks noChangeArrowheads="1"/>
          </p:cNvSpPr>
          <p:nvPr/>
        </p:nvSpPr>
        <p:spPr bwMode="auto">
          <a:xfrm>
            <a:off x="1066800" y="-76200"/>
            <a:ext cx="4673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en-US" sz="3600" i="0">
                <a:solidFill>
                  <a:srgbClr val="FF0000"/>
                </a:solidFill>
                <a:latin typeface="Arial" panose="020B0604020202020204" pitchFamily="34" charset="0"/>
              </a:rPr>
              <a:t>Chapter 6: Objective</a:t>
            </a:r>
            <a:endParaRPr lang="en-US" altLang="ko-KR" sz="3600" i="0">
              <a:solidFill>
                <a:srgbClr val="FF0000"/>
              </a:solidFill>
              <a:latin typeface="Arial" panose="020B0604020202020204" pitchFamily="34" charset="0"/>
              <a:ea typeface="굴림" panose="020B0600000101010101" pitchFamily="50" charset="-127"/>
            </a:endParaRPr>
          </a:p>
        </p:txBody>
      </p:sp>
      <p:sp>
        <p:nvSpPr>
          <p:cNvPr id="861215" name="Rectangle 31"/>
          <p:cNvSpPr>
            <a:spLocks noChangeArrowheads="1"/>
          </p:cNvSpPr>
          <p:nvPr/>
        </p:nvSpPr>
        <p:spPr bwMode="auto">
          <a:xfrm>
            <a:off x="152400" y="1447800"/>
            <a:ext cx="8991600" cy="3429000"/>
          </a:xfrm>
          <a:prstGeom prst="rect">
            <a:avLst/>
          </a:prstGeom>
          <a:noFill/>
          <a:ln w="9525">
            <a:noFill/>
            <a:miter lim="800000"/>
            <a:headEnd/>
            <a:tailEnd/>
          </a:ln>
          <a:effectLst/>
        </p:spPr>
        <p:txBody>
          <a:bodyPr/>
          <a:lstStyle/>
          <a:p>
            <a:pPr eaLnBrk="0" hangingPunct="0">
              <a:lnSpc>
                <a:spcPct val="150000"/>
              </a:lnSpc>
              <a:defRPr/>
            </a:pPr>
            <a:r>
              <a:rPr lang="en-US" dirty="0">
                <a:solidFill>
                  <a:srgbClr val="FF0000"/>
                </a:solidFill>
                <a:effectLst>
                  <a:outerShdw blurRad="38100" dist="38100" dir="2700000" algn="tl">
                    <a:srgbClr val="000000">
                      <a:alpha val="43137"/>
                    </a:srgbClr>
                  </a:outerShdw>
                </a:effectLst>
                <a:latin typeface="Times"/>
              </a:rPr>
              <a:t> </a:t>
            </a:r>
            <a:r>
              <a:rPr lang="en-US" sz="2400" i="0" dirty="0">
                <a:solidFill>
                  <a:srgbClr val="FF0000"/>
                </a:solidFill>
                <a:effectLst>
                  <a:outerShdw blurRad="38100" dist="38100" dir="2700000" algn="tl">
                    <a:srgbClr val="000000">
                      <a:alpha val="43137"/>
                    </a:srgbClr>
                  </a:outerShdw>
                </a:effectLst>
                <a:latin typeface="Palatino" pitchFamily="18" charset="0"/>
                <a:ea typeface="Adobe Fangsong Std R" pitchFamily="18" charset="-128"/>
                <a:cs typeface="Adobe Arabic" pitchFamily="18" charset="-78"/>
              </a:rPr>
              <a:t/>
            </a:r>
            <a:br>
              <a:rPr lang="en-US" sz="2400" i="0" dirty="0">
                <a:solidFill>
                  <a:srgbClr val="FF0000"/>
                </a:solidFill>
                <a:effectLst>
                  <a:outerShdw blurRad="38100" dist="38100" dir="2700000" algn="tl">
                    <a:srgbClr val="000000">
                      <a:alpha val="43137"/>
                    </a:srgbClr>
                  </a:outerShdw>
                </a:effectLst>
                <a:latin typeface="Palatino" pitchFamily="18" charset="0"/>
                <a:ea typeface="Adobe Fangsong Std R" pitchFamily="18" charset="-128"/>
                <a:cs typeface="Adobe Arabic" pitchFamily="18" charset="-78"/>
              </a:rPr>
            </a:br>
            <a:endParaRPr lang="en-US" sz="2400" i="0" dirty="0">
              <a:solidFill>
                <a:srgbClr val="FF0000"/>
              </a:solidFill>
              <a:effectLst>
                <a:outerShdw blurRad="38100" dist="38100" dir="2700000" algn="tl">
                  <a:srgbClr val="000000">
                    <a:alpha val="43137"/>
                  </a:srgbClr>
                </a:outerShdw>
              </a:effectLst>
              <a:latin typeface="Palatino" pitchFamily="18" charset="0"/>
              <a:ea typeface="Adobe Fangsong Std R" pitchFamily="18" charset="-128"/>
              <a:cs typeface="Adobe Arabic" pitchFamily="18" charset="-78"/>
            </a:endParaRPr>
          </a:p>
        </p:txBody>
      </p:sp>
      <p:sp>
        <p:nvSpPr>
          <p:cNvPr id="14" name="Rectangle 7"/>
          <p:cNvSpPr>
            <a:spLocks noChangeArrowheads="1"/>
          </p:cNvSpPr>
          <p:nvPr/>
        </p:nvSpPr>
        <p:spPr bwMode="auto">
          <a:xfrm>
            <a:off x="98425" y="1143000"/>
            <a:ext cx="86868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spcBef>
                <a:spcPct val="50000"/>
              </a:spcBef>
              <a:spcAft>
                <a:spcPct val="50000"/>
              </a:spcAft>
              <a:buClr>
                <a:schemeClr val="folHlink"/>
              </a:buClr>
              <a:buFont typeface="Wingdings" panose="05000000000000000000" pitchFamily="2" charset="2"/>
              <a:buChar char="q"/>
            </a:pPr>
            <a:r>
              <a:rPr lang="en-US" altLang="ko-KR" sz="2400">
                <a:solidFill>
                  <a:srgbClr val="002060"/>
                </a:solidFill>
                <a:latin typeface="Times New Roman" panose="02020603050405020304" pitchFamily="18" charset="0"/>
                <a:ea typeface="굴림" panose="020B0600000101010101" pitchFamily="50" charset="-127"/>
              </a:rPr>
              <a:t> The first section discusses multiplexing. The first method is called frequency-division multiplexing (FDM). The second method is called wavelength division multiplexing (WDM). The third method is called time-division multiplexing (TDM).</a:t>
            </a:r>
          </a:p>
        </p:txBody>
      </p:sp>
      <p:sp>
        <p:nvSpPr>
          <p:cNvPr id="12" name="Rectangle 7"/>
          <p:cNvSpPr>
            <a:spLocks noChangeArrowheads="1"/>
          </p:cNvSpPr>
          <p:nvPr/>
        </p:nvSpPr>
        <p:spPr bwMode="auto">
          <a:xfrm>
            <a:off x="250825" y="3352800"/>
            <a:ext cx="86868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spcBef>
                <a:spcPct val="50000"/>
              </a:spcBef>
              <a:spcAft>
                <a:spcPct val="50000"/>
              </a:spcAft>
              <a:buClr>
                <a:schemeClr val="folHlink"/>
              </a:buClr>
              <a:buFont typeface="Wingdings" panose="05000000000000000000" pitchFamily="2" charset="2"/>
              <a:buChar char="q"/>
            </a:pPr>
            <a:r>
              <a:rPr lang="en-US" altLang="ko-KR" sz="2400">
                <a:solidFill>
                  <a:srgbClr val="002060"/>
                </a:solidFill>
                <a:latin typeface="Times New Roman" panose="02020603050405020304" pitchFamily="18" charset="0"/>
                <a:ea typeface="굴림" panose="020B0600000101010101" pitchFamily="50" charset="-127"/>
              </a:rPr>
              <a:t>The second section discusses spectrum spreading, in which we first spread the bandwidth of a signal to add redundancy for the purpose of more secure transmission before combining different channels. The first method is called frequency hopping spread spectrum (FHSS). The second method is called direct sequence spread spectrum (DSSS).</a:t>
            </a:r>
          </a:p>
        </p:txBody>
      </p:sp>
    </p:spTree>
  </p:cSld>
  <p:clrMapOvr>
    <a:overrideClrMapping bg1="lt1" tx1="dk1" bg2="lt2" tx2="dk2" accent1="accent1" accent2="accent2" accent3="accent3" accent4="accent4" accent5="accent5" accent6="accent6" hlink="hlink" folHlink="folHlink"/>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nodeType="clickEffect">
                                  <p:stCondLst>
                                    <p:cond delay="0"/>
                                  </p:stCondLst>
                                  <p:childTnLst>
                                    <p:set>
                                      <p:cBhvr>
                                        <p:cTn id="13" dur="1" fill="hold">
                                          <p:stCondLst>
                                            <p:cond delay="0"/>
                                          </p:stCondLst>
                                        </p:cTn>
                                        <p:tgtEl>
                                          <p:spTgt spid="12">
                                            <p:txEl>
                                              <p:pRg st="0" end="0"/>
                                            </p:txEl>
                                          </p:spTgt>
                                        </p:tgtEl>
                                        <p:attrNameLst>
                                          <p:attrName>style.visibility</p:attrName>
                                        </p:attrNameLst>
                                      </p:cBhvr>
                                      <p:to>
                                        <p:strVal val="visible"/>
                                      </p:to>
                                    </p:set>
                                    <p:anim calcmode="lin" valueType="num">
                                      <p:cBhvr>
                                        <p:cTn id="14" dur="10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12">
                                            <p:txEl>
                                              <p:pRg st="0" end="0"/>
                                            </p:txEl>
                                          </p:spTgt>
                                        </p:tgtEl>
                                        <p:attrNameLst>
                                          <p:attrName>ppt_h</p:attrName>
                                        </p:attrNameLst>
                                      </p:cBhvr>
                                      <p:tavLst>
                                        <p:tav tm="0">
                                          <p:val>
                                            <p:fltVal val="0"/>
                                          </p:val>
                                        </p:tav>
                                        <p:tav tm="100000">
                                          <p:val>
                                            <p:strVal val="#ppt_h"/>
                                          </p:val>
                                        </p:tav>
                                      </p:tavLst>
                                    </p:anim>
                                    <p:animEffect transition="in" filter="fade">
                                      <p:cBhvr>
                                        <p:cTn id="16" dur="10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6.</a:t>
            </a:r>
            <a:fld id="{AFC3598B-F7D1-41D4-86A7-891F36E2EC2D}" type="slidenum">
              <a:rPr lang="en-US" altLang="ko-KR" sz="1200" i="0">
                <a:latin typeface="Arial" panose="020B0604020202020204" pitchFamily="34" charset="0"/>
              </a:rPr>
              <a:pPr eaLnBrk="1" hangingPunct="1"/>
              <a:t>4</a:t>
            </a:fld>
            <a:endParaRPr lang="en-US" altLang="ko-KR" sz="1200" i="0">
              <a:latin typeface="Arial" panose="020B0604020202020204" pitchFamily="34" charset="0"/>
            </a:endParaRPr>
          </a:p>
        </p:txBody>
      </p:sp>
      <p:sp>
        <p:nvSpPr>
          <p:cNvPr id="917506"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eaLnBrk="0" hangingPunct="0">
              <a:defRPr/>
            </a:pPr>
            <a:endParaRPr lang="en-US" i="0" dirty="0">
              <a:effectLst>
                <a:outerShdw blurRad="38100" dist="38100" dir="2700000" algn="tl">
                  <a:srgbClr val="FFFFFF"/>
                </a:outerShdw>
              </a:effectLst>
              <a:latin typeface="Times New Roman" pitchFamily="18" charset="0"/>
            </a:endParaRPr>
          </a:p>
        </p:txBody>
      </p:sp>
      <p:sp>
        <p:nvSpPr>
          <p:cNvPr id="917507" name="Text Box 3"/>
          <p:cNvSpPr txBox="1">
            <a:spLocks noChangeArrowheads="1"/>
          </p:cNvSpPr>
          <p:nvPr/>
        </p:nvSpPr>
        <p:spPr bwMode="auto">
          <a:xfrm>
            <a:off x="228600" y="406400"/>
            <a:ext cx="4265613" cy="1077913"/>
          </a:xfrm>
          <a:prstGeom prst="rect">
            <a:avLst/>
          </a:prstGeom>
          <a:noFill/>
          <a:ln w="9525">
            <a:noFill/>
            <a:miter lim="800000"/>
            <a:headEnd/>
            <a:tailEnd/>
          </a:ln>
          <a:effectLst/>
        </p:spPr>
        <p:txBody>
          <a:bodyPr wrap="none">
            <a:spAutoFit/>
          </a:bodyPr>
          <a:lstStyle/>
          <a:p>
            <a:pPr marL="0" lvl="2" eaLnBrk="0" hangingPunct="0">
              <a:defRPr/>
            </a:pPr>
            <a:r>
              <a:rPr lang="en-US" i="0" dirty="0">
                <a:effectLst>
                  <a:outerShdw blurRad="38100" dist="38100" dir="2700000" algn="tl">
                    <a:srgbClr val="C0C0C0"/>
                  </a:outerShdw>
                </a:effectLst>
                <a:latin typeface="Times" pitchFamily="18" charset="0"/>
              </a:rPr>
              <a:t>6-1   MULTIPLEXING</a:t>
            </a:r>
          </a:p>
          <a:p>
            <a:pPr marL="0" lvl="2" eaLnBrk="0" hangingPunct="0">
              <a:defRPr/>
            </a:pPr>
            <a:endParaRPr lang="en-US" i="0" dirty="0">
              <a:effectLst>
                <a:outerShdw blurRad="38100" dist="38100" dir="2700000" algn="tl">
                  <a:srgbClr val="C0C0C0"/>
                </a:outerShdw>
              </a:effectLst>
              <a:latin typeface="Times" pitchFamily="18" charset="0"/>
            </a:endParaRPr>
          </a:p>
        </p:txBody>
      </p:sp>
      <p:sp>
        <p:nvSpPr>
          <p:cNvPr id="21508" name="Text Box 4"/>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sz="1800" i="0">
              <a:latin typeface="Times New Roman" panose="02020603050405020304" pitchFamily="18" charset="0"/>
            </a:endParaRPr>
          </a:p>
        </p:txBody>
      </p:sp>
      <p:sp>
        <p:nvSpPr>
          <p:cNvPr id="62470" name="Rectangle 7"/>
          <p:cNvSpPr>
            <a:spLocks noChangeArrowheads="1"/>
          </p:cNvSpPr>
          <p:nvPr/>
        </p:nvSpPr>
        <p:spPr bwMode="auto">
          <a:xfrm>
            <a:off x="381000" y="1765300"/>
            <a:ext cx="8153400" cy="4524375"/>
          </a:xfrm>
          <a:prstGeom prst="rect">
            <a:avLst/>
          </a:prstGeom>
          <a:noFill/>
          <a:ln>
            <a:noFill/>
          </a:ln>
          <a:extLst/>
        </p:spPr>
        <p:txBody>
          <a:bodyPr>
            <a:spAutoFit/>
          </a:bodyPr>
          <a:lstStyle/>
          <a:p>
            <a:pPr algn="just" eaLnBrk="0" hangingPunct="0">
              <a:defRPr/>
            </a:pPr>
            <a:r>
              <a:rPr lang="en-US" dirty="0">
                <a:effectLst>
                  <a:outerShdw blurRad="38100" dist="38100" dir="2700000" algn="tl">
                    <a:srgbClr val="000000">
                      <a:alpha val="43137"/>
                    </a:srgbClr>
                  </a:outerShdw>
                </a:effectLst>
                <a:latin typeface="Times New Roman" pitchFamily="18" charset="0"/>
              </a:rPr>
              <a:t>Multiplexing is the set of techniques that allows the simultaneous transmission of multiple signals across a single data link. As data and telecommunications use increases, so does traffic. We can accommodate this increase by continuing to add individual links each time a new channel is needed, or we can install higher-bandwidth links and use each to carry multiple signals.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6.</a:t>
            </a:r>
            <a:fld id="{5A9281D9-8352-4F55-BD19-72857DC03CEC}" type="slidenum">
              <a:rPr lang="en-US" altLang="ko-KR" sz="1200" i="0">
                <a:latin typeface="Arial" panose="020B0604020202020204" pitchFamily="34" charset="0"/>
              </a:rPr>
              <a:pPr eaLnBrk="1" hangingPunct="1"/>
              <a:t>5</a:t>
            </a:fld>
            <a:endParaRPr lang="en-US" altLang="ko-KR" sz="1200" i="0">
              <a:latin typeface="Arial" panose="020B0604020202020204" pitchFamily="34" charset="0"/>
            </a:endParaRPr>
          </a:p>
        </p:txBody>
      </p:sp>
      <p:sp>
        <p:nvSpPr>
          <p:cNvPr id="23554"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6.1:  </a:t>
            </a:r>
            <a:r>
              <a:rPr lang="en-US" altLang="ko-KR" sz="2000">
                <a:latin typeface="Times-BoldItalic"/>
                <a:ea typeface="굴림" panose="020B0600000101010101" pitchFamily="50" charset="-127"/>
              </a:rPr>
              <a:t>Dividing a link into channels</a:t>
            </a:r>
          </a:p>
        </p:txBody>
      </p:sp>
      <p:grpSp>
        <p:nvGrpSpPr>
          <p:cNvPr id="2" name="Group 1"/>
          <p:cNvGrpSpPr>
            <a:grpSpLocks/>
          </p:cNvGrpSpPr>
          <p:nvPr/>
        </p:nvGrpSpPr>
        <p:grpSpPr bwMode="auto">
          <a:xfrm>
            <a:off x="457200" y="2514600"/>
            <a:ext cx="8312150" cy="1874838"/>
            <a:chOff x="457200" y="2514600"/>
            <a:chExt cx="8312150" cy="1874838"/>
          </a:xfrm>
        </p:grpSpPr>
        <p:pic>
          <p:nvPicPr>
            <p:cNvPr id="2355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514600"/>
              <a:ext cx="8312150" cy="187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1813" y="3535363"/>
              <a:ext cx="30829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6.</a:t>
            </a:r>
            <a:fld id="{81BC487D-BBF0-4BBF-8150-16D8BF569678}" type="slidenum">
              <a:rPr lang="en-US" altLang="ko-KR" sz="1200" i="0">
                <a:latin typeface="Arial" panose="020B0604020202020204" pitchFamily="34" charset="0"/>
              </a:rPr>
              <a:pPr eaLnBrk="1" hangingPunct="1"/>
              <a:t>6</a:t>
            </a:fld>
            <a:endParaRPr lang="en-US" altLang="ko-KR" sz="1200" i="0">
              <a:latin typeface="Arial" panose="020B0604020202020204" pitchFamily="34" charset="0"/>
            </a:endParaRPr>
          </a:p>
        </p:txBody>
      </p:sp>
      <p:sp>
        <p:nvSpPr>
          <p:cNvPr id="2560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6.2:  </a:t>
            </a:r>
            <a:r>
              <a:rPr lang="en-US" altLang="ko-KR" sz="2000">
                <a:latin typeface="Times-BoldItalic"/>
                <a:ea typeface="굴림" panose="020B0600000101010101" pitchFamily="50" charset="-127"/>
              </a:rPr>
              <a:t>Categories of multiplexing</a:t>
            </a:r>
          </a:p>
        </p:txBody>
      </p:sp>
      <p:pic>
        <p:nvPicPr>
          <p:cNvPr id="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300" y="2390775"/>
            <a:ext cx="8318500" cy="240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6.</a:t>
            </a:r>
            <a:fld id="{CE3D9BDF-BB44-48C9-B04E-3606FC68035A}" type="slidenum">
              <a:rPr lang="en-US" altLang="ko-KR" sz="1200" i="0">
                <a:latin typeface="Arial" panose="020B0604020202020204" pitchFamily="34" charset="0"/>
              </a:rPr>
              <a:pPr eaLnBrk="1" hangingPunct="1"/>
              <a:t>7</a:t>
            </a:fld>
            <a:endParaRPr lang="en-US" altLang="ko-KR" sz="1200" i="0">
              <a:latin typeface="Arial" panose="020B0604020202020204" pitchFamily="34" charset="0"/>
            </a:endParaRPr>
          </a:p>
        </p:txBody>
      </p:sp>
      <p:sp>
        <p:nvSpPr>
          <p:cNvPr id="27650"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7651"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7652"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7653"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7654"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7655"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7656"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7639050" cy="641350"/>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360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6.6.1  Frequency-Division Multiplexing</a:t>
            </a:r>
          </a:p>
        </p:txBody>
      </p:sp>
      <p:sp>
        <p:nvSpPr>
          <p:cNvPr id="27658" name="Rectangle 10"/>
          <p:cNvSpPr>
            <a:spLocks noChangeArrowheads="1"/>
          </p:cNvSpPr>
          <p:nvPr/>
        </p:nvSpPr>
        <p:spPr bwMode="auto">
          <a:xfrm>
            <a:off x="381000" y="1293813"/>
            <a:ext cx="7924800" cy="39703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Frequency-division multiplexing (FDM) is an analog technique that can be applied when the bandwidth of a link (in hertz) is greater than the combined bandwidths of the signals to be transmitted. In FDM, signals generated by each sending device modulate different carrier frequencies. These modulated signals are then combined into a single composite signal that can be transported by the link.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6.</a:t>
            </a:r>
            <a:fld id="{F778DA67-E705-41D9-9814-A194140645DF}" type="slidenum">
              <a:rPr lang="en-US" altLang="ko-KR" sz="1200" i="0">
                <a:latin typeface="Arial" panose="020B0604020202020204" pitchFamily="34" charset="0"/>
              </a:rPr>
              <a:pPr eaLnBrk="1" hangingPunct="1"/>
              <a:t>8</a:t>
            </a:fld>
            <a:endParaRPr lang="en-US" altLang="ko-KR" sz="1200" i="0">
              <a:latin typeface="Arial" panose="020B0604020202020204" pitchFamily="34" charset="0"/>
            </a:endParaRPr>
          </a:p>
        </p:txBody>
      </p:sp>
      <p:sp>
        <p:nvSpPr>
          <p:cNvPr id="2969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6.3:  </a:t>
            </a:r>
            <a:r>
              <a:rPr lang="en-US" altLang="ko-KR" sz="2000">
                <a:latin typeface="Times-BoldItalic"/>
                <a:ea typeface="굴림" panose="020B0600000101010101" pitchFamily="50" charset="-127"/>
              </a:rPr>
              <a:t>Frequency-division multiplexing</a:t>
            </a:r>
          </a:p>
        </p:txBody>
      </p:sp>
      <p:pic>
        <p:nvPicPr>
          <p:cNvPr id="6554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0" y="2590800"/>
            <a:ext cx="74422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65540"/>
                                        </p:tgtEl>
                                        <p:attrNameLst>
                                          <p:attrName>style.visibility</p:attrName>
                                        </p:attrNameLst>
                                      </p:cBhvr>
                                      <p:to>
                                        <p:strVal val="visible"/>
                                      </p:to>
                                    </p:set>
                                    <p:animEffect transition="in" filter="wipe(left)">
                                      <p:cBhvr>
                                        <p:cTn id="7" dur="500"/>
                                        <p:tgtEl>
                                          <p:spTgt spid="655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6.</a:t>
            </a:r>
            <a:fld id="{ADE3077C-193B-49F1-A539-0CA94318A0AE}" type="slidenum">
              <a:rPr lang="en-US" altLang="ko-KR" sz="1200" i="0">
                <a:latin typeface="Arial" panose="020B0604020202020204" pitchFamily="34" charset="0"/>
              </a:rPr>
              <a:pPr eaLnBrk="1" hangingPunct="1"/>
              <a:t>9</a:t>
            </a:fld>
            <a:endParaRPr lang="en-US" altLang="ko-KR" sz="1200" i="0">
              <a:latin typeface="Arial" panose="020B0604020202020204" pitchFamily="34" charset="0"/>
            </a:endParaRPr>
          </a:p>
        </p:txBody>
      </p:sp>
      <p:sp>
        <p:nvSpPr>
          <p:cNvPr id="3174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6.4:  </a:t>
            </a:r>
            <a:r>
              <a:rPr lang="en-US" altLang="ko-KR" sz="2000">
                <a:latin typeface="Times-BoldItalic"/>
                <a:ea typeface="굴림" panose="020B0600000101010101" pitchFamily="50" charset="-127"/>
              </a:rPr>
              <a:t>FDM Process</a:t>
            </a:r>
          </a:p>
        </p:txBody>
      </p:sp>
      <p:pic>
        <p:nvPicPr>
          <p:cNvPr id="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200" y="1973263"/>
            <a:ext cx="8255000" cy="374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6.</a:t>
            </a:r>
            <a:fld id="{12227CC4-A734-401F-BDB9-98A40BC40328}" type="slidenum">
              <a:rPr lang="en-US" altLang="ko-KR" sz="1200" i="0">
                <a:latin typeface="Arial" panose="020B0604020202020204" pitchFamily="34" charset="0"/>
              </a:rPr>
              <a:pPr eaLnBrk="1" hangingPunct="1"/>
              <a:t>10</a:t>
            </a:fld>
            <a:endParaRPr lang="en-US" altLang="ko-KR" sz="1200" i="0">
              <a:latin typeface="Arial" panose="020B0604020202020204" pitchFamily="34" charset="0"/>
            </a:endParaRPr>
          </a:p>
        </p:txBody>
      </p:sp>
      <p:sp>
        <p:nvSpPr>
          <p:cNvPr id="33794"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6.5:  </a:t>
            </a:r>
            <a:r>
              <a:rPr lang="en-US" altLang="ko-KR" sz="2000">
                <a:latin typeface="Times-BoldItalic"/>
                <a:ea typeface="굴림" panose="020B0600000101010101" pitchFamily="50" charset="-127"/>
              </a:rPr>
              <a:t>FDM demultiplexing example</a:t>
            </a:r>
          </a:p>
        </p:txBody>
      </p:sp>
      <p:pic>
        <p:nvPicPr>
          <p:cNvPr id="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75" y="1870075"/>
            <a:ext cx="8556625" cy="369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0"/>
          <p:cNvSpPr txBox="1">
            <a:spLocks noChangeArrowheads="1"/>
          </p:cNvSpPr>
          <p:nvPr/>
        </p:nvSpPr>
        <p:spPr bwMode="auto">
          <a:xfrm>
            <a:off x="76200" y="696913"/>
            <a:ext cx="8839200" cy="222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Assume that a voice channel occupies a bandwidth of 4 kHz. We need to combine three voice channels into a link with a bandwidth of 12 kHz, from 20 to 32 kHz. Show the configuration, using the frequency domain. Assume there are no guard bands.</a:t>
            </a:r>
          </a:p>
        </p:txBody>
      </p:sp>
      <p:grpSp>
        <p:nvGrpSpPr>
          <p:cNvPr id="35843" name="Group 23"/>
          <p:cNvGrpSpPr>
            <a:grpSpLocks/>
          </p:cNvGrpSpPr>
          <p:nvPr/>
        </p:nvGrpSpPr>
        <p:grpSpPr bwMode="auto">
          <a:xfrm>
            <a:off x="0" y="0"/>
            <a:ext cx="9144000" cy="609600"/>
            <a:chOff x="0" y="2448"/>
            <a:chExt cx="5760" cy="384"/>
          </a:xfrm>
        </p:grpSpPr>
        <p:sp>
          <p:nvSpPr>
            <p:cNvPr id="35845"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703"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6.1</a:t>
              </a:r>
            </a:p>
          </p:txBody>
        </p:sp>
      </p:grpSp>
      <p:sp>
        <p:nvSpPr>
          <p:cNvPr id="35844" name="Text Box 20"/>
          <p:cNvSpPr txBox="1">
            <a:spLocks noChangeArrowheads="1"/>
          </p:cNvSpPr>
          <p:nvPr/>
        </p:nvSpPr>
        <p:spPr bwMode="auto">
          <a:xfrm>
            <a:off x="76200" y="3544888"/>
            <a:ext cx="8839200"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We shift (modulate) each of the three voice channels to a different bandwidth, as shown in Figure 6.6.</a:t>
            </a:r>
          </a:p>
        </p:txBody>
      </p:sp>
      <p:sp>
        <p:nvSpPr>
          <p:cNvPr id="35849"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6.</a:t>
            </a:r>
            <a:fld id="{40A21C83-3C67-40AD-99F3-F2DCB5046D63}" type="slidenum">
              <a:rPr lang="en-US" altLang="ko-KR" sz="1200" i="0">
                <a:latin typeface="Arial" panose="020B0604020202020204" pitchFamily="34" charset="0"/>
                <a:ea typeface="굴림" panose="020B0600000101010101" pitchFamily="50" charset="-127"/>
              </a:rPr>
              <a:pPr eaLnBrk="1" hangingPunct="1"/>
              <a:t>11</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6.</a:t>
            </a:r>
            <a:fld id="{8143E905-D535-40B7-91BD-34F9F71C1CF6}" type="slidenum">
              <a:rPr lang="en-US" altLang="ko-KR" sz="1200" i="0">
                <a:latin typeface="Arial" panose="020B0604020202020204" pitchFamily="34" charset="0"/>
              </a:rPr>
              <a:pPr eaLnBrk="1" hangingPunct="1"/>
              <a:t>12</a:t>
            </a:fld>
            <a:endParaRPr lang="en-US" altLang="ko-KR" sz="1200" i="0">
              <a:latin typeface="Arial" panose="020B0604020202020204" pitchFamily="34" charset="0"/>
            </a:endParaRPr>
          </a:p>
        </p:txBody>
      </p:sp>
      <p:sp>
        <p:nvSpPr>
          <p:cNvPr id="37890" name="Rectangle 14"/>
          <p:cNvSpPr>
            <a:spLocks noChangeArrowheads="1"/>
          </p:cNvSpPr>
          <p:nvPr/>
        </p:nvSpPr>
        <p:spPr bwMode="auto">
          <a:xfrm>
            <a:off x="152400" y="15240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6.6:  </a:t>
            </a:r>
            <a:r>
              <a:rPr lang="en-US" altLang="ko-KR" sz="2000">
                <a:latin typeface="Times-BoldItalic"/>
                <a:ea typeface="굴림" panose="020B0600000101010101" pitchFamily="50" charset="-127"/>
              </a:rPr>
              <a:t>Example 6.1</a:t>
            </a:r>
          </a:p>
        </p:txBody>
      </p:sp>
      <p:pic>
        <p:nvPicPr>
          <p:cNvPr id="665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438400"/>
            <a:ext cx="8170863" cy="175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66564"/>
                                        </p:tgtEl>
                                        <p:attrNameLst>
                                          <p:attrName>style.visibility</p:attrName>
                                        </p:attrNameLst>
                                      </p:cBhvr>
                                      <p:to>
                                        <p:strVal val="visible"/>
                                      </p:to>
                                    </p:set>
                                    <p:animEffect transition="in" filter="wipe(left)">
                                      <p:cBhvr>
                                        <p:cTn id="7" dur="2000"/>
                                        <p:tgtEl>
                                          <p:spTgt spid="665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0"/>
          <p:cNvSpPr txBox="1">
            <a:spLocks noChangeArrowheads="1"/>
          </p:cNvSpPr>
          <p:nvPr/>
        </p:nvSpPr>
        <p:spPr bwMode="auto">
          <a:xfrm>
            <a:off x="76200" y="696913"/>
            <a:ext cx="88392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Five channels, each with a 100-kHz bandwidth, are to be multiplexed together. What is the minimum bandwidth of the link if there is a need for a guard band of 10 kHz between the channels to prevent interference?</a:t>
            </a:r>
          </a:p>
        </p:txBody>
      </p:sp>
      <p:grpSp>
        <p:nvGrpSpPr>
          <p:cNvPr id="39939" name="Group 23"/>
          <p:cNvGrpSpPr>
            <a:grpSpLocks/>
          </p:cNvGrpSpPr>
          <p:nvPr/>
        </p:nvGrpSpPr>
        <p:grpSpPr bwMode="auto">
          <a:xfrm>
            <a:off x="0" y="0"/>
            <a:ext cx="9144000" cy="609600"/>
            <a:chOff x="0" y="2448"/>
            <a:chExt cx="5760" cy="384"/>
          </a:xfrm>
        </p:grpSpPr>
        <p:sp>
          <p:nvSpPr>
            <p:cNvPr id="39941"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703"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6.2</a:t>
              </a:r>
            </a:p>
          </p:txBody>
        </p:sp>
      </p:grpSp>
      <p:sp>
        <p:nvSpPr>
          <p:cNvPr id="39940" name="Text Box 20"/>
          <p:cNvSpPr txBox="1">
            <a:spLocks noChangeArrowheads="1"/>
          </p:cNvSpPr>
          <p:nvPr/>
        </p:nvSpPr>
        <p:spPr bwMode="auto">
          <a:xfrm>
            <a:off x="76200" y="3544888"/>
            <a:ext cx="88392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For five channels, we need at least four guard bands. This means that the required bandwidth is at least 5 × 100 + 4 × 10 = 540 kHz, as shown in Figure 6.7.</a:t>
            </a:r>
          </a:p>
        </p:txBody>
      </p:sp>
      <p:sp>
        <p:nvSpPr>
          <p:cNvPr id="39944"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6.</a:t>
            </a:r>
            <a:fld id="{7847BA98-F986-454D-B31C-3333F8EB1A05}" type="slidenum">
              <a:rPr lang="en-US" altLang="ko-KR" sz="1200" i="0">
                <a:latin typeface="Arial" panose="020B0604020202020204" pitchFamily="34" charset="0"/>
                <a:ea typeface="굴림" panose="020B0600000101010101" pitchFamily="50" charset="-127"/>
              </a:rPr>
              <a:pPr eaLnBrk="1" hangingPunct="1"/>
              <a:t>13</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6.</a:t>
            </a:r>
            <a:fld id="{5B94B1E2-1B9C-4844-ACD5-529BCB4EF959}" type="slidenum">
              <a:rPr lang="en-US" altLang="ko-KR" sz="1200" i="0">
                <a:latin typeface="Arial" panose="020B0604020202020204" pitchFamily="34" charset="0"/>
              </a:rPr>
              <a:pPr eaLnBrk="1" hangingPunct="1"/>
              <a:t>14</a:t>
            </a:fld>
            <a:endParaRPr lang="en-US" altLang="ko-KR" sz="1200" i="0">
              <a:latin typeface="Arial" panose="020B0604020202020204" pitchFamily="34" charset="0"/>
            </a:endParaRPr>
          </a:p>
        </p:txBody>
      </p:sp>
      <p:sp>
        <p:nvSpPr>
          <p:cNvPr id="4198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6.7:  </a:t>
            </a:r>
            <a:r>
              <a:rPr lang="en-US" altLang="ko-KR" sz="2000">
                <a:latin typeface="Times-BoldItalic"/>
                <a:ea typeface="굴림" panose="020B0600000101010101" pitchFamily="50" charset="-127"/>
              </a:rPr>
              <a:t>Example 6.2</a:t>
            </a:r>
          </a:p>
        </p:txBody>
      </p:sp>
      <p:pic>
        <p:nvPicPr>
          <p:cNvPr id="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614613"/>
            <a:ext cx="7696200" cy="233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0"/>
          <p:cNvSpPr txBox="1">
            <a:spLocks noChangeArrowheads="1"/>
          </p:cNvSpPr>
          <p:nvPr/>
        </p:nvSpPr>
        <p:spPr bwMode="auto">
          <a:xfrm>
            <a:off x="76200" y="696913"/>
            <a:ext cx="8839200"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Four data channels (digital), each transmitting at 1 Mbps, use a satellite channel of 1 MHz. Design an appropriate configuration, using FDM.</a:t>
            </a:r>
          </a:p>
        </p:txBody>
      </p:sp>
      <p:grpSp>
        <p:nvGrpSpPr>
          <p:cNvPr id="44035" name="Group 23"/>
          <p:cNvGrpSpPr>
            <a:grpSpLocks/>
          </p:cNvGrpSpPr>
          <p:nvPr/>
        </p:nvGrpSpPr>
        <p:grpSpPr bwMode="auto">
          <a:xfrm>
            <a:off x="0" y="0"/>
            <a:ext cx="9144000" cy="609600"/>
            <a:chOff x="0" y="2448"/>
            <a:chExt cx="5760" cy="384"/>
          </a:xfrm>
        </p:grpSpPr>
        <p:sp>
          <p:nvSpPr>
            <p:cNvPr id="44037"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703"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6.3</a:t>
              </a:r>
            </a:p>
          </p:txBody>
        </p:sp>
      </p:grpSp>
      <p:sp>
        <p:nvSpPr>
          <p:cNvPr id="44036" name="Text Box 20"/>
          <p:cNvSpPr txBox="1">
            <a:spLocks noChangeArrowheads="1"/>
          </p:cNvSpPr>
          <p:nvPr/>
        </p:nvSpPr>
        <p:spPr bwMode="auto">
          <a:xfrm>
            <a:off x="76200" y="3544888"/>
            <a:ext cx="8839200" cy="26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The satellite channel is analog. We divide it into four channels, each channel having a 250-kHz bandwidth. Each digital channel of 1 Mbps is modulated so that each 4 bits is modulated to 1 Hz. One solution is 16-QAM modulation. Figure 6.8 shows one possible configuration.</a:t>
            </a:r>
          </a:p>
        </p:txBody>
      </p:sp>
      <p:sp>
        <p:nvSpPr>
          <p:cNvPr id="44040"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6.</a:t>
            </a:r>
            <a:fld id="{DC2A10EF-5198-45DF-AD02-CF0D14A51CB9}" type="slidenum">
              <a:rPr lang="en-US" altLang="ko-KR" sz="1200" i="0">
                <a:latin typeface="Arial" panose="020B0604020202020204" pitchFamily="34" charset="0"/>
                <a:ea typeface="굴림" panose="020B0600000101010101" pitchFamily="50" charset="-127"/>
              </a:rPr>
              <a:pPr eaLnBrk="1" hangingPunct="1"/>
              <a:t>15</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6.</a:t>
            </a:r>
            <a:fld id="{22023A52-BE9A-4447-871B-A220690046EA}" type="slidenum">
              <a:rPr lang="en-US" altLang="ko-KR" sz="1200" i="0">
                <a:latin typeface="Arial" panose="020B0604020202020204" pitchFamily="34" charset="0"/>
              </a:rPr>
              <a:pPr eaLnBrk="1" hangingPunct="1"/>
              <a:t>16</a:t>
            </a:fld>
            <a:endParaRPr lang="en-US" altLang="ko-KR" sz="1200" i="0">
              <a:latin typeface="Arial" panose="020B0604020202020204" pitchFamily="34" charset="0"/>
            </a:endParaRPr>
          </a:p>
        </p:txBody>
      </p:sp>
      <p:sp>
        <p:nvSpPr>
          <p:cNvPr id="4608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6.8:  </a:t>
            </a:r>
            <a:r>
              <a:rPr lang="en-US" altLang="ko-KR" sz="2000">
                <a:latin typeface="Times-BoldItalic"/>
                <a:ea typeface="굴림" panose="020B0600000101010101" pitchFamily="50" charset="-127"/>
              </a:rPr>
              <a:t>Example 6.3</a:t>
            </a:r>
          </a:p>
        </p:txBody>
      </p:sp>
      <p:pic>
        <p:nvPicPr>
          <p:cNvPr id="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8075" y="2120900"/>
            <a:ext cx="6892925" cy="313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6.</a:t>
            </a:r>
            <a:fld id="{B3F72279-1651-4501-8F0D-34EACB2C7A9E}" type="slidenum">
              <a:rPr lang="en-US" altLang="ko-KR" sz="1200" i="0">
                <a:latin typeface="Arial" panose="020B0604020202020204" pitchFamily="34" charset="0"/>
              </a:rPr>
              <a:pPr eaLnBrk="1" hangingPunct="1"/>
              <a:t>17</a:t>
            </a:fld>
            <a:endParaRPr lang="en-US" altLang="ko-KR" sz="1200" i="0">
              <a:latin typeface="Arial" panose="020B0604020202020204" pitchFamily="34" charset="0"/>
            </a:endParaRPr>
          </a:p>
        </p:txBody>
      </p:sp>
      <p:sp>
        <p:nvSpPr>
          <p:cNvPr id="4813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6.9:  </a:t>
            </a:r>
            <a:r>
              <a:rPr lang="en-US" altLang="ko-KR" sz="2000">
                <a:latin typeface="Times-BoldItalic"/>
                <a:ea typeface="굴림" panose="020B0600000101010101" pitchFamily="50" charset="-127"/>
              </a:rPr>
              <a:t>Analog hierarchy</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650" y="1981200"/>
            <a:ext cx="8185150" cy="378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자유형 1"/>
          <p:cNvSpPr/>
          <p:nvPr/>
        </p:nvSpPr>
        <p:spPr bwMode="auto">
          <a:xfrm>
            <a:off x="1934308" y="2083777"/>
            <a:ext cx="650630" cy="202223"/>
          </a:xfrm>
          <a:custGeom>
            <a:avLst/>
            <a:gdLst>
              <a:gd name="connsiteX0" fmla="*/ 0 w 650630"/>
              <a:gd name="connsiteY0" fmla="*/ 202223 h 202223"/>
              <a:gd name="connsiteX1" fmla="*/ 8792 w 650630"/>
              <a:gd name="connsiteY1" fmla="*/ 140677 h 202223"/>
              <a:gd name="connsiteX2" fmla="*/ 26377 w 650630"/>
              <a:gd name="connsiteY2" fmla="*/ 114300 h 202223"/>
              <a:gd name="connsiteX3" fmla="*/ 79130 w 650630"/>
              <a:gd name="connsiteY3" fmla="*/ 70338 h 202223"/>
              <a:gd name="connsiteX4" fmla="*/ 105507 w 650630"/>
              <a:gd name="connsiteY4" fmla="*/ 61546 h 202223"/>
              <a:gd name="connsiteX5" fmla="*/ 158261 w 650630"/>
              <a:gd name="connsiteY5" fmla="*/ 35169 h 202223"/>
              <a:gd name="connsiteX6" fmla="*/ 184638 w 650630"/>
              <a:gd name="connsiteY6" fmla="*/ 17585 h 202223"/>
              <a:gd name="connsiteX7" fmla="*/ 228600 w 650630"/>
              <a:gd name="connsiteY7" fmla="*/ 8792 h 202223"/>
              <a:gd name="connsiteX8" fmla="*/ 254977 w 650630"/>
              <a:gd name="connsiteY8" fmla="*/ 0 h 202223"/>
              <a:gd name="connsiteX9" fmla="*/ 465992 w 650630"/>
              <a:gd name="connsiteY9" fmla="*/ 8792 h 202223"/>
              <a:gd name="connsiteX10" fmla="*/ 518746 w 650630"/>
              <a:gd name="connsiteY10" fmla="*/ 26377 h 202223"/>
              <a:gd name="connsiteX11" fmla="*/ 571500 w 650630"/>
              <a:gd name="connsiteY11" fmla="*/ 61546 h 202223"/>
              <a:gd name="connsiteX12" fmla="*/ 615461 w 650630"/>
              <a:gd name="connsiteY12" fmla="*/ 114300 h 202223"/>
              <a:gd name="connsiteX13" fmla="*/ 650630 w 650630"/>
              <a:gd name="connsiteY13" fmla="*/ 149469 h 202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50630" h="202223">
                <a:moveTo>
                  <a:pt x="0" y="202223"/>
                </a:moveTo>
                <a:cubicBezTo>
                  <a:pt x="2931" y="181708"/>
                  <a:pt x="2837" y="160527"/>
                  <a:pt x="8792" y="140677"/>
                </a:cubicBezTo>
                <a:cubicBezTo>
                  <a:pt x="11828" y="130556"/>
                  <a:pt x="19612" y="122418"/>
                  <a:pt x="26377" y="114300"/>
                </a:cubicBezTo>
                <a:cubicBezTo>
                  <a:pt x="40265" y="97635"/>
                  <a:pt x="59372" y="80217"/>
                  <a:pt x="79130" y="70338"/>
                </a:cubicBezTo>
                <a:cubicBezTo>
                  <a:pt x="87419" y="66193"/>
                  <a:pt x="96715" y="64477"/>
                  <a:pt x="105507" y="61546"/>
                </a:cubicBezTo>
                <a:cubicBezTo>
                  <a:pt x="181091" y="11156"/>
                  <a:pt x="85465" y="71565"/>
                  <a:pt x="158261" y="35169"/>
                </a:cubicBezTo>
                <a:cubicBezTo>
                  <a:pt x="167712" y="30443"/>
                  <a:pt x="174744" y="21295"/>
                  <a:pt x="184638" y="17585"/>
                </a:cubicBezTo>
                <a:cubicBezTo>
                  <a:pt x="198631" y="12338"/>
                  <a:pt x="214102" y="12417"/>
                  <a:pt x="228600" y="8792"/>
                </a:cubicBezTo>
                <a:cubicBezTo>
                  <a:pt x="237591" y="6544"/>
                  <a:pt x="246185" y="2931"/>
                  <a:pt x="254977" y="0"/>
                </a:cubicBezTo>
                <a:cubicBezTo>
                  <a:pt x="325315" y="2931"/>
                  <a:pt x="395942" y="1787"/>
                  <a:pt x="465992" y="8792"/>
                </a:cubicBezTo>
                <a:cubicBezTo>
                  <a:pt x="484436" y="10636"/>
                  <a:pt x="503323" y="16095"/>
                  <a:pt x="518746" y="26377"/>
                </a:cubicBezTo>
                <a:lnTo>
                  <a:pt x="571500" y="61546"/>
                </a:lnTo>
                <a:cubicBezTo>
                  <a:pt x="615153" y="127028"/>
                  <a:pt x="559052" y="46610"/>
                  <a:pt x="615461" y="114300"/>
                </a:cubicBezTo>
                <a:cubicBezTo>
                  <a:pt x="645775" y="150676"/>
                  <a:pt x="617955" y="133131"/>
                  <a:pt x="650630" y="149469"/>
                </a:cubicBezTo>
              </a:path>
            </a:pathLst>
          </a:cu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ko-KR" altLang="en-US" sz="3200" b="1" i="1" u="none" strike="noStrike" cap="none" normalizeH="0" baseline="0" smtClean="0">
              <a:ln>
                <a:noFill/>
              </a:ln>
              <a:solidFill>
                <a:schemeClr val="tx1"/>
              </a:solidFill>
              <a:effectLst/>
              <a:latin typeface="Baby Kruffy" pitchFamily="2" charset="0"/>
            </a:endParaRPr>
          </a:p>
        </p:txBody>
      </p:sp>
      <p:sp>
        <p:nvSpPr>
          <p:cNvPr id="3" name="자유형 2"/>
          <p:cNvSpPr/>
          <p:nvPr/>
        </p:nvSpPr>
        <p:spPr bwMode="auto">
          <a:xfrm>
            <a:off x="2347546" y="1683563"/>
            <a:ext cx="694592" cy="365045"/>
          </a:xfrm>
          <a:custGeom>
            <a:avLst/>
            <a:gdLst>
              <a:gd name="connsiteX0" fmla="*/ 0 w 694592"/>
              <a:gd name="connsiteY0" fmla="*/ 365045 h 365045"/>
              <a:gd name="connsiteX1" fmla="*/ 17585 w 694592"/>
              <a:gd name="connsiteY1" fmla="*/ 259537 h 365045"/>
              <a:gd name="connsiteX2" fmla="*/ 52754 w 694592"/>
              <a:gd name="connsiteY2" fmla="*/ 206783 h 365045"/>
              <a:gd name="connsiteX3" fmla="*/ 96716 w 694592"/>
              <a:gd name="connsiteY3" fmla="*/ 145237 h 365045"/>
              <a:gd name="connsiteX4" fmla="*/ 123092 w 694592"/>
              <a:gd name="connsiteY4" fmla="*/ 110068 h 365045"/>
              <a:gd name="connsiteX5" fmla="*/ 175846 w 694592"/>
              <a:gd name="connsiteY5" fmla="*/ 66106 h 365045"/>
              <a:gd name="connsiteX6" fmla="*/ 237392 w 694592"/>
              <a:gd name="connsiteY6" fmla="*/ 30937 h 365045"/>
              <a:gd name="connsiteX7" fmla="*/ 263769 w 694592"/>
              <a:gd name="connsiteY7" fmla="*/ 13352 h 365045"/>
              <a:gd name="connsiteX8" fmla="*/ 474785 w 694592"/>
              <a:gd name="connsiteY8" fmla="*/ 13352 h 365045"/>
              <a:gd name="connsiteX9" fmla="*/ 518746 w 694592"/>
              <a:gd name="connsiteY9" fmla="*/ 22145 h 365045"/>
              <a:gd name="connsiteX10" fmla="*/ 606669 w 694592"/>
              <a:gd name="connsiteY10" fmla="*/ 57314 h 365045"/>
              <a:gd name="connsiteX11" fmla="*/ 633046 w 694592"/>
              <a:gd name="connsiteY11" fmla="*/ 74899 h 365045"/>
              <a:gd name="connsiteX12" fmla="*/ 659423 w 694592"/>
              <a:gd name="connsiteY12" fmla="*/ 101275 h 365045"/>
              <a:gd name="connsiteX13" fmla="*/ 677008 w 694592"/>
              <a:gd name="connsiteY13" fmla="*/ 162822 h 365045"/>
              <a:gd name="connsiteX14" fmla="*/ 694592 w 694592"/>
              <a:gd name="connsiteY14" fmla="*/ 268329 h 365045"/>
              <a:gd name="connsiteX15" fmla="*/ 694592 w 694592"/>
              <a:gd name="connsiteY15" fmla="*/ 312291 h 365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94592" h="365045">
                <a:moveTo>
                  <a:pt x="0" y="365045"/>
                </a:moveTo>
                <a:cubicBezTo>
                  <a:pt x="5862" y="329876"/>
                  <a:pt x="6310" y="293362"/>
                  <a:pt x="17585" y="259537"/>
                </a:cubicBezTo>
                <a:cubicBezTo>
                  <a:pt x="24268" y="239487"/>
                  <a:pt x="52754" y="206783"/>
                  <a:pt x="52754" y="206783"/>
                </a:cubicBezTo>
                <a:cubicBezTo>
                  <a:pt x="68583" y="159294"/>
                  <a:pt x="51783" y="196589"/>
                  <a:pt x="96716" y="145237"/>
                </a:cubicBezTo>
                <a:cubicBezTo>
                  <a:pt x="106365" y="134209"/>
                  <a:pt x="113556" y="121194"/>
                  <a:pt x="123092" y="110068"/>
                </a:cubicBezTo>
                <a:cubicBezTo>
                  <a:pt x="149017" y="79822"/>
                  <a:pt x="145858" y="87526"/>
                  <a:pt x="175846" y="66106"/>
                </a:cubicBezTo>
                <a:cubicBezTo>
                  <a:pt x="222421" y="32838"/>
                  <a:pt x="194590" y="45204"/>
                  <a:pt x="237392" y="30937"/>
                </a:cubicBezTo>
                <a:cubicBezTo>
                  <a:pt x="246184" y="25075"/>
                  <a:pt x="254317" y="18078"/>
                  <a:pt x="263769" y="13352"/>
                </a:cubicBezTo>
                <a:cubicBezTo>
                  <a:pt x="322780" y="-16154"/>
                  <a:pt x="452550" y="12293"/>
                  <a:pt x="474785" y="13352"/>
                </a:cubicBezTo>
                <a:cubicBezTo>
                  <a:pt x="489439" y="16283"/>
                  <a:pt x="504329" y="18213"/>
                  <a:pt x="518746" y="22145"/>
                </a:cubicBezTo>
                <a:cubicBezTo>
                  <a:pt x="553212" y="31545"/>
                  <a:pt x="576645" y="40157"/>
                  <a:pt x="606669" y="57314"/>
                </a:cubicBezTo>
                <a:cubicBezTo>
                  <a:pt x="615844" y="62557"/>
                  <a:pt x="624928" y="68134"/>
                  <a:pt x="633046" y="74899"/>
                </a:cubicBezTo>
                <a:cubicBezTo>
                  <a:pt x="642598" y="82859"/>
                  <a:pt x="650631" y="92483"/>
                  <a:pt x="659423" y="101275"/>
                </a:cubicBezTo>
                <a:cubicBezTo>
                  <a:pt x="667200" y="124605"/>
                  <a:pt x="672275" y="137581"/>
                  <a:pt x="677008" y="162822"/>
                </a:cubicBezTo>
                <a:cubicBezTo>
                  <a:pt x="683578" y="197865"/>
                  <a:pt x="694592" y="232675"/>
                  <a:pt x="694592" y="268329"/>
                </a:cubicBezTo>
                <a:lnTo>
                  <a:pt x="694592" y="312291"/>
                </a:lnTo>
              </a:path>
            </a:pathLst>
          </a:cu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ko-KR" altLang="en-US" sz="3200" b="1" i="1" u="none" strike="noStrike" cap="none" normalizeH="0" baseline="0" smtClean="0">
              <a:ln>
                <a:noFill/>
              </a:ln>
              <a:solidFill>
                <a:schemeClr val="tx1"/>
              </a:solidFill>
              <a:effectLst/>
              <a:latin typeface="Baby Kruffy" pitchFamily="2" charset="0"/>
            </a:endParaRPr>
          </a:p>
        </p:txBody>
      </p:sp>
      <p:sp>
        <p:nvSpPr>
          <p:cNvPr id="4" name="자유형 3"/>
          <p:cNvSpPr/>
          <p:nvPr/>
        </p:nvSpPr>
        <p:spPr bwMode="auto">
          <a:xfrm>
            <a:off x="3455377" y="2083777"/>
            <a:ext cx="298938" cy="791308"/>
          </a:xfrm>
          <a:custGeom>
            <a:avLst/>
            <a:gdLst>
              <a:gd name="connsiteX0" fmla="*/ 8792 w 298938"/>
              <a:gd name="connsiteY0" fmla="*/ 0 h 791308"/>
              <a:gd name="connsiteX1" fmla="*/ 140677 w 298938"/>
              <a:gd name="connsiteY1" fmla="*/ 17585 h 791308"/>
              <a:gd name="connsiteX2" fmla="*/ 175846 w 298938"/>
              <a:gd name="connsiteY2" fmla="*/ 43961 h 791308"/>
              <a:gd name="connsiteX3" fmla="*/ 228600 w 298938"/>
              <a:gd name="connsiteY3" fmla="*/ 96715 h 791308"/>
              <a:gd name="connsiteX4" fmla="*/ 246185 w 298938"/>
              <a:gd name="connsiteY4" fmla="*/ 149469 h 791308"/>
              <a:gd name="connsiteX5" fmla="*/ 254977 w 298938"/>
              <a:gd name="connsiteY5" fmla="*/ 175846 h 791308"/>
              <a:gd name="connsiteX6" fmla="*/ 272561 w 298938"/>
              <a:gd name="connsiteY6" fmla="*/ 202223 h 791308"/>
              <a:gd name="connsiteX7" fmla="*/ 281354 w 298938"/>
              <a:gd name="connsiteY7" fmla="*/ 237392 h 791308"/>
              <a:gd name="connsiteX8" fmla="*/ 290146 w 298938"/>
              <a:gd name="connsiteY8" fmla="*/ 263769 h 791308"/>
              <a:gd name="connsiteX9" fmla="*/ 298938 w 298938"/>
              <a:gd name="connsiteY9" fmla="*/ 307731 h 791308"/>
              <a:gd name="connsiteX10" fmla="*/ 290146 w 298938"/>
              <a:gd name="connsiteY10" fmla="*/ 518746 h 791308"/>
              <a:gd name="connsiteX11" fmla="*/ 281354 w 298938"/>
              <a:gd name="connsiteY11" fmla="*/ 545123 h 791308"/>
              <a:gd name="connsiteX12" fmla="*/ 263769 w 298938"/>
              <a:gd name="connsiteY12" fmla="*/ 571500 h 791308"/>
              <a:gd name="connsiteX13" fmla="*/ 228600 w 298938"/>
              <a:gd name="connsiteY13" fmla="*/ 624254 h 791308"/>
              <a:gd name="connsiteX14" fmla="*/ 202223 w 298938"/>
              <a:gd name="connsiteY14" fmla="*/ 659423 h 791308"/>
              <a:gd name="connsiteX15" fmla="*/ 123092 w 298938"/>
              <a:gd name="connsiteY15" fmla="*/ 729761 h 791308"/>
              <a:gd name="connsiteX16" fmla="*/ 96715 w 298938"/>
              <a:gd name="connsiteY16" fmla="*/ 738554 h 791308"/>
              <a:gd name="connsiteX17" fmla="*/ 70338 w 298938"/>
              <a:gd name="connsiteY17" fmla="*/ 764931 h 791308"/>
              <a:gd name="connsiteX18" fmla="*/ 17585 w 298938"/>
              <a:gd name="connsiteY18" fmla="*/ 782515 h 791308"/>
              <a:gd name="connsiteX19" fmla="*/ 0 w 298938"/>
              <a:gd name="connsiteY19" fmla="*/ 791308 h 791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98938" h="791308">
                <a:moveTo>
                  <a:pt x="8792" y="0"/>
                </a:moveTo>
                <a:cubicBezTo>
                  <a:pt x="12365" y="298"/>
                  <a:pt x="110015" y="64"/>
                  <a:pt x="140677" y="17585"/>
                </a:cubicBezTo>
                <a:cubicBezTo>
                  <a:pt x="153400" y="24855"/>
                  <a:pt x="164954" y="34158"/>
                  <a:pt x="175846" y="43961"/>
                </a:cubicBezTo>
                <a:cubicBezTo>
                  <a:pt x="194331" y="60597"/>
                  <a:pt x="228600" y="96715"/>
                  <a:pt x="228600" y="96715"/>
                </a:cubicBezTo>
                <a:lnTo>
                  <a:pt x="246185" y="149469"/>
                </a:lnTo>
                <a:cubicBezTo>
                  <a:pt x="249116" y="158261"/>
                  <a:pt x="249836" y="168135"/>
                  <a:pt x="254977" y="175846"/>
                </a:cubicBezTo>
                <a:lnTo>
                  <a:pt x="272561" y="202223"/>
                </a:lnTo>
                <a:cubicBezTo>
                  <a:pt x="275492" y="213946"/>
                  <a:pt x="278034" y="225773"/>
                  <a:pt x="281354" y="237392"/>
                </a:cubicBezTo>
                <a:cubicBezTo>
                  <a:pt x="283900" y="246303"/>
                  <a:pt x="287898" y="254778"/>
                  <a:pt x="290146" y="263769"/>
                </a:cubicBezTo>
                <a:cubicBezTo>
                  <a:pt x="293770" y="278267"/>
                  <a:pt x="296007" y="293077"/>
                  <a:pt x="298938" y="307731"/>
                </a:cubicBezTo>
                <a:cubicBezTo>
                  <a:pt x="296007" y="378069"/>
                  <a:pt x="295346" y="448539"/>
                  <a:pt x="290146" y="518746"/>
                </a:cubicBezTo>
                <a:cubicBezTo>
                  <a:pt x="289461" y="527989"/>
                  <a:pt x="285499" y="536834"/>
                  <a:pt x="281354" y="545123"/>
                </a:cubicBezTo>
                <a:cubicBezTo>
                  <a:pt x="276628" y="554575"/>
                  <a:pt x="269631" y="562708"/>
                  <a:pt x="263769" y="571500"/>
                </a:cubicBezTo>
                <a:cubicBezTo>
                  <a:pt x="248814" y="616367"/>
                  <a:pt x="264524" y="582343"/>
                  <a:pt x="228600" y="624254"/>
                </a:cubicBezTo>
                <a:cubicBezTo>
                  <a:pt x="219063" y="635380"/>
                  <a:pt x="212026" y="648531"/>
                  <a:pt x="202223" y="659423"/>
                </a:cubicBezTo>
                <a:cubicBezTo>
                  <a:pt x="183153" y="680611"/>
                  <a:pt x="152673" y="714970"/>
                  <a:pt x="123092" y="729761"/>
                </a:cubicBezTo>
                <a:cubicBezTo>
                  <a:pt x="114802" y="733906"/>
                  <a:pt x="105507" y="735623"/>
                  <a:pt x="96715" y="738554"/>
                </a:cubicBezTo>
                <a:cubicBezTo>
                  <a:pt x="87923" y="747346"/>
                  <a:pt x="81207" y="758892"/>
                  <a:pt x="70338" y="764931"/>
                </a:cubicBezTo>
                <a:cubicBezTo>
                  <a:pt x="54135" y="773933"/>
                  <a:pt x="34163" y="774225"/>
                  <a:pt x="17585" y="782515"/>
                </a:cubicBezTo>
                <a:lnTo>
                  <a:pt x="0" y="791308"/>
                </a:lnTo>
              </a:path>
            </a:pathLst>
          </a:cu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ko-KR" altLang="en-US" sz="3200" b="1" i="1" u="none" strike="noStrike" cap="none" normalizeH="0" baseline="0" smtClean="0">
              <a:ln>
                <a:noFill/>
              </a:ln>
              <a:solidFill>
                <a:schemeClr val="tx1"/>
              </a:solidFill>
              <a:effectLst/>
              <a:latin typeface="Baby Kruffy" pitchFamily="2" charset="0"/>
            </a:endParaRPr>
          </a:p>
        </p:txBody>
      </p:sp>
      <p:sp>
        <p:nvSpPr>
          <p:cNvPr id="5" name="자유형 4"/>
          <p:cNvSpPr/>
          <p:nvPr/>
        </p:nvSpPr>
        <p:spPr bwMode="auto">
          <a:xfrm>
            <a:off x="3763108" y="2101362"/>
            <a:ext cx="863519" cy="413238"/>
          </a:xfrm>
          <a:custGeom>
            <a:avLst/>
            <a:gdLst>
              <a:gd name="connsiteX0" fmla="*/ 0 w 863519"/>
              <a:gd name="connsiteY0" fmla="*/ 325315 h 413238"/>
              <a:gd name="connsiteX1" fmla="*/ 43961 w 863519"/>
              <a:gd name="connsiteY1" fmla="*/ 246184 h 413238"/>
              <a:gd name="connsiteX2" fmla="*/ 149469 w 863519"/>
              <a:gd name="connsiteY2" fmla="*/ 123092 h 413238"/>
              <a:gd name="connsiteX3" fmla="*/ 175846 w 863519"/>
              <a:gd name="connsiteY3" fmla="*/ 105507 h 413238"/>
              <a:gd name="connsiteX4" fmla="*/ 211015 w 863519"/>
              <a:gd name="connsiteY4" fmla="*/ 87923 h 413238"/>
              <a:gd name="connsiteX5" fmla="*/ 246184 w 863519"/>
              <a:gd name="connsiteY5" fmla="*/ 61546 h 413238"/>
              <a:gd name="connsiteX6" fmla="*/ 263769 w 863519"/>
              <a:gd name="connsiteY6" fmla="*/ 35169 h 413238"/>
              <a:gd name="connsiteX7" fmla="*/ 334107 w 863519"/>
              <a:gd name="connsiteY7" fmla="*/ 17584 h 413238"/>
              <a:gd name="connsiteX8" fmla="*/ 395654 w 863519"/>
              <a:gd name="connsiteY8" fmla="*/ 0 h 413238"/>
              <a:gd name="connsiteX9" fmla="*/ 685800 w 863519"/>
              <a:gd name="connsiteY9" fmla="*/ 8792 h 413238"/>
              <a:gd name="connsiteX10" fmla="*/ 764930 w 863519"/>
              <a:gd name="connsiteY10" fmla="*/ 52753 h 413238"/>
              <a:gd name="connsiteX11" fmla="*/ 791307 w 863519"/>
              <a:gd name="connsiteY11" fmla="*/ 61546 h 413238"/>
              <a:gd name="connsiteX12" fmla="*/ 817684 w 863519"/>
              <a:gd name="connsiteY12" fmla="*/ 114300 h 413238"/>
              <a:gd name="connsiteX13" fmla="*/ 844061 w 863519"/>
              <a:gd name="connsiteY13" fmla="*/ 167053 h 413238"/>
              <a:gd name="connsiteX14" fmla="*/ 861646 w 863519"/>
              <a:gd name="connsiteY14" fmla="*/ 413238 h 413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63519" h="413238">
                <a:moveTo>
                  <a:pt x="0" y="325315"/>
                </a:moveTo>
                <a:cubicBezTo>
                  <a:pt x="26458" y="259167"/>
                  <a:pt x="4928" y="301946"/>
                  <a:pt x="43961" y="246184"/>
                </a:cubicBezTo>
                <a:cubicBezTo>
                  <a:pt x="78765" y="196464"/>
                  <a:pt x="93615" y="160329"/>
                  <a:pt x="149469" y="123092"/>
                </a:cubicBezTo>
                <a:cubicBezTo>
                  <a:pt x="158261" y="117230"/>
                  <a:pt x="166671" y="110750"/>
                  <a:pt x="175846" y="105507"/>
                </a:cubicBezTo>
                <a:cubicBezTo>
                  <a:pt x="187226" y="99004"/>
                  <a:pt x="199901" y="94869"/>
                  <a:pt x="211015" y="87923"/>
                </a:cubicBezTo>
                <a:cubicBezTo>
                  <a:pt x="223441" y="80157"/>
                  <a:pt x="235822" y="71908"/>
                  <a:pt x="246184" y="61546"/>
                </a:cubicBezTo>
                <a:cubicBezTo>
                  <a:pt x="253656" y="54074"/>
                  <a:pt x="254317" y="39895"/>
                  <a:pt x="263769" y="35169"/>
                </a:cubicBezTo>
                <a:cubicBezTo>
                  <a:pt x="285385" y="24361"/>
                  <a:pt x="310661" y="23446"/>
                  <a:pt x="334107" y="17584"/>
                </a:cubicBezTo>
                <a:cubicBezTo>
                  <a:pt x="378276" y="6542"/>
                  <a:pt x="357807" y="12615"/>
                  <a:pt x="395654" y="0"/>
                </a:cubicBezTo>
                <a:cubicBezTo>
                  <a:pt x="492369" y="2931"/>
                  <a:pt x="589189" y="3425"/>
                  <a:pt x="685800" y="8792"/>
                </a:cubicBezTo>
                <a:cubicBezTo>
                  <a:pt x="717620" y="10560"/>
                  <a:pt x="737772" y="43700"/>
                  <a:pt x="764930" y="52753"/>
                </a:cubicBezTo>
                <a:lnTo>
                  <a:pt x="791307" y="61546"/>
                </a:lnTo>
                <a:cubicBezTo>
                  <a:pt x="813407" y="127842"/>
                  <a:pt x="783597" y="46127"/>
                  <a:pt x="817684" y="114300"/>
                </a:cubicBezTo>
                <a:cubicBezTo>
                  <a:pt x="854086" y="187103"/>
                  <a:pt x="793667" y="91460"/>
                  <a:pt x="844061" y="167053"/>
                </a:cubicBezTo>
                <a:cubicBezTo>
                  <a:pt x="871992" y="306706"/>
                  <a:pt x="861646" y="225088"/>
                  <a:pt x="861646" y="413238"/>
                </a:cubicBezTo>
              </a:path>
            </a:pathLst>
          </a:cu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ko-KR" altLang="en-US" sz="3200" b="1" i="1" u="none" strike="noStrike" cap="none" normalizeH="0" baseline="0" smtClean="0">
              <a:ln>
                <a:noFill/>
              </a:ln>
              <a:solidFill>
                <a:schemeClr val="tx1"/>
              </a:solidFill>
              <a:effectLst/>
              <a:latin typeface="Baby Kruffy" pitchFamily="2" charset="0"/>
            </a:endParaRPr>
          </a:p>
        </p:txBody>
      </p:sp>
      <p:sp>
        <p:nvSpPr>
          <p:cNvPr id="6" name="자유형 5"/>
          <p:cNvSpPr/>
          <p:nvPr/>
        </p:nvSpPr>
        <p:spPr bwMode="auto">
          <a:xfrm>
            <a:off x="5002823" y="2576146"/>
            <a:ext cx="509954" cy="940777"/>
          </a:xfrm>
          <a:custGeom>
            <a:avLst/>
            <a:gdLst>
              <a:gd name="connsiteX0" fmla="*/ 140677 w 509954"/>
              <a:gd name="connsiteY0" fmla="*/ 0 h 940777"/>
              <a:gd name="connsiteX1" fmla="*/ 378069 w 509954"/>
              <a:gd name="connsiteY1" fmla="*/ 8792 h 940777"/>
              <a:gd name="connsiteX2" fmla="*/ 413239 w 509954"/>
              <a:gd name="connsiteY2" fmla="*/ 17585 h 940777"/>
              <a:gd name="connsiteX3" fmla="*/ 474785 w 509954"/>
              <a:gd name="connsiteY3" fmla="*/ 87923 h 940777"/>
              <a:gd name="connsiteX4" fmla="*/ 483577 w 509954"/>
              <a:gd name="connsiteY4" fmla="*/ 123092 h 940777"/>
              <a:gd name="connsiteX5" fmla="*/ 501162 w 509954"/>
              <a:gd name="connsiteY5" fmla="*/ 184639 h 940777"/>
              <a:gd name="connsiteX6" fmla="*/ 509954 w 509954"/>
              <a:gd name="connsiteY6" fmla="*/ 307731 h 940777"/>
              <a:gd name="connsiteX7" fmla="*/ 501162 w 509954"/>
              <a:gd name="connsiteY7" fmla="*/ 378069 h 940777"/>
              <a:gd name="connsiteX8" fmla="*/ 448408 w 509954"/>
              <a:gd name="connsiteY8" fmla="*/ 457200 h 940777"/>
              <a:gd name="connsiteX9" fmla="*/ 413239 w 509954"/>
              <a:gd name="connsiteY9" fmla="*/ 509954 h 940777"/>
              <a:gd name="connsiteX10" fmla="*/ 395654 w 509954"/>
              <a:gd name="connsiteY10" fmla="*/ 536331 h 940777"/>
              <a:gd name="connsiteX11" fmla="*/ 369277 w 509954"/>
              <a:gd name="connsiteY11" fmla="*/ 571500 h 940777"/>
              <a:gd name="connsiteX12" fmla="*/ 342900 w 509954"/>
              <a:gd name="connsiteY12" fmla="*/ 597877 h 940777"/>
              <a:gd name="connsiteX13" fmla="*/ 298939 w 509954"/>
              <a:gd name="connsiteY13" fmla="*/ 659423 h 940777"/>
              <a:gd name="connsiteX14" fmla="*/ 272562 w 509954"/>
              <a:gd name="connsiteY14" fmla="*/ 694592 h 940777"/>
              <a:gd name="connsiteX15" fmla="*/ 246185 w 509954"/>
              <a:gd name="connsiteY15" fmla="*/ 712177 h 940777"/>
              <a:gd name="connsiteX16" fmla="*/ 184639 w 509954"/>
              <a:gd name="connsiteY16" fmla="*/ 791308 h 940777"/>
              <a:gd name="connsiteX17" fmla="*/ 158262 w 509954"/>
              <a:gd name="connsiteY17" fmla="*/ 817685 h 940777"/>
              <a:gd name="connsiteX18" fmla="*/ 131885 w 509954"/>
              <a:gd name="connsiteY18" fmla="*/ 852854 h 940777"/>
              <a:gd name="connsiteX19" fmla="*/ 105508 w 509954"/>
              <a:gd name="connsiteY19" fmla="*/ 870439 h 940777"/>
              <a:gd name="connsiteX20" fmla="*/ 79131 w 509954"/>
              <a:gd name="connsiteY20" fmla="*/ 896816 h 940777"/>
              <a:gd name="connsiteX21" fmla="*/ 52754 w 509954"/>
              <a:gd name="connsiteY21" fmla="*/ 905608 h 940777"/>
              <a:gd name="connsiteX22" fmla="*/ 0 w 509954"/>
              <a:gd name="connsiteY22" fmla="*/ 940777 h 940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09954" h="940777">
                <a:moveTo>
                  <a:pt x="140677" y="0"/>
                </a:moveTo>
                <a:cubicBezTo>
                  <a:pt x="219808" y="2931"/>
                  <a:pt x="299048" y="3694"/>
                  <a:pt x="378069" y="8792"/>
                </a:cubicBezTo>
                <a:cubicBezTo>
                  <a:pt x="390128" y="9570"/>
                  <a:pt x="402992" y="11180"/>
                  <a:pt x="413239" y="17585"/>
                </a:cubicBezTo>
                <a:cubicBezTo>
                  <a:pt x="434665" y="30976"/>
                  <a:pt x="459767" y="67899"/>
                  <a:pt x="474785" y="87923"/>
                </a:cubicBezTo>
                <a:cubicBezTo>
                  <a:pt x="477716" y="99646"/>
                  <a:pt x="480398" y="111434"/>
                  <a:pt x="483577" y="123092"/>
                </a:cubicBezTo>
                <a:cubicBezTo>
                  <a:pt x="489191" y="143677"/>
                  <a:pt x="498145" y="163517"/>
                  <a:pt x="501162" y="184639"/>
                </a:cubicBezTo>
                <a:cubicBezTo>
                  <a:pt x="506979" y="225361"/>
                  <a:pt x="507023" y="266700"/>
                  <a:pt x="509954" y="307731"/>
                </a:cubicBezTo>
                <a:cubicBezTo>
                  <a:pt x="507023" y="331177"/>
                  <a:pt x="508111" y="355485"/>
                  <a:pt x="501162" y="378069"/>
                </a:cubicBezTo>
                <a:cubicBezTo>
                  <a:pt x="495263" y="397240"/>
                  <a:pt x="461014" y="440392"/>
                  <a:pt x="448408" y="457200"/>
                </a:cubicBezTo>
                <a:cubicBezTo>
                  <a:pt x="432423" y="521136"/>
                  <a:pt x="453717" y="469475"/>
                  <a:pt x="413239" y="509954"/>
                </a:cubicBezTo>
                <a:cubicBezTo>
                  <a:pt x="405767" y="517426"/>
                  <a:pt x="401796" y="527732"/>
                  <a:pt x="395654" y="536331"/>
                </a:cubicBezTo>
                <a:cubicBezTo>
                  <a:pt x="387137" y="548255"/>
                  <a:pt x="378814" y="560374"/>
                  <a:pt x="369277" y="571500"/>
                </a:cubicBezTo>
                <a:cubicBezTo>
                  <a:pt x="361185" y="580941"/>
                  <a:pt x="350992" y="588436"/>
                  <a:pt x="342900" y="597877"/>
                </a:cubicBezTo>
                <a:cubicBezTo>
                  <a:pt x="318263" y="626620"/>
                  <a:pt x="318825" y="631583"/>
                  <a:pt x="298939" y="659423"/>
                </a:cubicBezTo>
                <a:cubicBezTo>
                  <a:pt x="290422" y="671347"/>
                  <a:pt x="282924" y="684230"/>
                  <a:pt x="272562" y="694592"/>
                </a:cubicBezTo>
                <a:cubicBezTo>
                  <a:pt x="265090" y="702064"/>
                  <a:pt x="254977" y="706315"/>
                  <a:pt x="246185" y="712177"/>
                </a:cubicBezTo>
                <a:cubicBezTo>
                  <a:pt x="229528" y="762146"/>
                  <a:pt x="243945" y="732001"/>
                  <a:pt x="184639" y="791308"/>
                </a:cubicBezTo>
                <a:cubicBezTo>
                  <a:pt x="175847" y="800100"/>
                  <a:pt x="165723" y="807738"/>
                  <a:pt x="158262" y="817685"/>
                </a:cubicBezTo>
                <a:cubicBezTo>
                  <a:pt x="149470" y="829408"/>
                  <a:pt x="142247" y="842492"/>
                  <a:pt x="131885" y="852854"/>
                </a:cubicBezTo>
                <a:cubicBezTo>
                  <a:pt x="124413" y="860326"/>
                  <a:pt x="113626" y="863674"/>
                  <a:pt x="105508" y="870439"/>
                </a:cubicBezTo>
                <a:cubicBezTo>
                  <a:pt x="95956" y="878399"/>
                  <a:pt x="89477" y="889919"/>
                  <a:pt x="79131" y="896816"/>
                </a:cubicBezTo>
                <a:cubicBezTo>
                  <a:pt x="71420" y="901957"/>
                  <a:pt x="60856" y="901107"/>
                  <a:pt x="52754" y="905608"/>
                </a:cubicBezTo>
                <a:cubicBezTo>
                  <a:pt x="34279" y="915871"/>
                  <a:pt x="0" y="940777"/>
                  <a:pt x="0" y="940777"/>
                </a:cubicBezTo>
              </a:path>
            </a:pathLst>
          </a:cu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ko-KR" altLang="en-US" sz="3200" b="1" i="1" u="none" strike="noStrike" cap="none" normalizeH="0" baseline="0" smtClean="0">
              <a:ln>
                <a:noFill/>
              </a:ln>
              <a:solidFill>
                <a:schemeClr val="tx1"/>
              </a:solidFill>
              <a:effectLst/>
              <a:latin typeface="Baby Kruffy" pitchFamily="2" charset="0"/>
            </a:endParaRPr>
          </a:p>
        </p:txBody>
      </p:sp>
      <p:sp>
        <p:nvSpPr>
          <p:cNvPr id="7" name="자유형 6"/>
          <p:cNvSpPr/>
          <p:nvPr/>
        </p:nvSpPr>
        <p:spPr bwMode="auto">
          <a:xfrm>
            <a:off x="5512777" y="2620108"/>
            <a:ext cx="870655" cy="395654"/>
          </a:xfrm>
          <a:custGeom>
            <a:avLst/>
            <a:gdLst>
              <a:gd name="connsiteX0" fmla="*/ 0 w 870655"/>
              <a:gd name="connsiteY0" fmla="*/ 325315 h 395654"/>
              <a:gd name="connsiteX1" fmla="*/ 8792 w 870655"/>
              <a:gd name="connsiteY1" fmla="*/ 254977 h 395654"/>
              <a:gd name="connsiteX2" fmla="*/ 17585 w 870655"/>
              <a:gd name="connsiteY2" fmla="*/ 228600 h 395654"/>
              <a:gd name="connsiteX3" fmla="*/ 43961 w 870655"/>
              <a:gd name="connsiteY3" fmla="*/ 211015 h 395654"/>
              <a:gd name="connsiteX4" fmla="*/ 87923 w 870655"/>
              <a:gd name="connsiteY4" fmla="*/ 140677 h 395654"/>
              <a:gd name="connsiteX5" fmla="*/ 149469 w 870655"/>
              <a:gd name="connsiteY5" fmla="*/ 79130 h 395654"/>
              <a:gd name="connsiteX6" fmla="*/ 175846 w 870655"/>
              <a:gd name="connsiteY6" fmla="*/ 70338 h 395654"/>
              <a:gd name="connsiteX7" fmla="*/ 211015 w 870655"/>
              <a:gd name="connsiteY7" fmla="*/ 43961 h 395654"/>
              <a:gd name="connsiteX8" fmla="*/ 237392 w 870655"/>
              <a:gd name="connsiteY8" fmla="*/ 35169 h 395654"/>
              <a:gd name="connsiteX9" fmla="*/ 325315 w 870655"/>
              <a:gd name="connsiteY9" fmla="*/ 17584 h 395654"/>
              <a:gd name="connsiteX10" fmla="*/ 386861 w 870655"/>
              <a:gd name="connsiteY10" fmla="*/ 0 h 395654"/>
              <a:gd name="connsiteX11" fmla="*/ 597877 w 870655"/>
              <a:gd name="connsiteY11" fmla="*/ 8792 h 395654"/>
              <a:gd name="connsiteX12" fmla="*/ 633046 w 870655"/>
              <a:gd name="connsiteY12" fmla="*/ 17584 h 395654"/>
              <a:gd name="connsiteX13" fmla="*/ 685800 w 870655"/>
              <a:gd name="connsiteY13" fmla="*/ 43961 h 395654"/>
              <a:gd name="connsiteX14" fmla="*/ 712177 w 870655"/>
              <a:gd name="connsiteY14" fmla="*/ 61546 h 395654"/>
              <a:gd name="connsiteX15" fmla="*/ 747346 w 870655"/>
              <a:gd name="connsiteY15" fmla="*/ 70338 h 395654"/>
              <a:gd name="connsiteX16" fmla="*/ 791308 w 870655"/>
              <a:gd name="connsiteY16" fmla="*/ 123092 h 395654"/>
              <a:gd name="connsiteX17" fmla="*/ 817685 w 870655"/>
              <a:gd name="connsiteY17" fmla="*/ 149469 h 395654"/>
              <a:gd name="connsiteX18" fmla="*/ 826477 w 870655"/>
              <a:gd name="connsiteY18" fmla="*/ 175846 h 395654"/>
              <a:gd name="connsiteX19" fmla="*/ 852854 w 870655"/>
              <a:gd name="connsiteY19" fmla="*/ 202223 h 395654"/>
              <a:gd name="connsiteX20" fmla="*/ 861646 w 870655"/>
              <a:gd name="connsiteY20" fmla="*/ 298938 h 395654"/>
              <a:gd name="connsiteX21" fmla="*/ 870438 w 870655"/>
              <a:gd name="connsiteY21" fmla="*/ 395654 h 395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70655" h="395654">
                <a:moveTo>
                  <a:pt x="0" y="325315"/>
                </a:moveTo>
                <a:cubicBezTo>
                  <a:pt x="2931" y="301869"/>
                  <a:pt x="4565" y="278224"/>
                  <a:pt x="8792" y="254977"/>
                </a:cubicBezTo>
                <a:cubicBezTo>
                  <a:pt x="10450" y="245858"/>
                  <a:pt x="11795" y="235837"/>
                  <a:pt x="17585" y="228600"/>
                </a:cubicBezTo>
                <a:cubicBezTo>
                  <a:pt x="24186" y="220349"/>
                  <a:pt x="35169" y="216877"/>
                  <a:pt x="43961" y="211015"/>
                </a:cubicBezTo>
                <a:cubicBezTo>
                  <a:pt x="60160" y="178619"/>
                  <a:pt x="62559" y="168578"/>
                  <a:pt x="87923" y="140677"/>
                </a:cubicBezTo>
                <a:cubicBezTo>
                  <a:pt x="107439" y="119209"/>
                  <a:pt x="121944" y="88304"/>
                  <a:pt x="149469" y="79130"/>
                </a:cubicBezTo>
                <a:lnTo>
                  <a:pt x="175846" y="70338"/>
                </a:lnTo>
                <a:cubicBezTo>
                  <a:pt x="187569" y="61546"/>
                  <a:pt x="198292" y="51231"/>
                  <a:pt x="211015" y="43961"/>
                </a:cubicBezTo>
                <a:cubicBezTo>
                  <a:pt x="219062" y="39363"/>
                  <a:pt x="228361" y="37253"/>
                  <a:pt x="237392" y="35169"/>
                </a:cubicBezTo>
                <a:cubicBezTo>
                  <a:pt x="266515" y="28448"/>
                  <a:pt x="296961" y="27035"/>
                  <a:pt x="325315" y="17584"/>
                </a:cubicBezTo>
                <a:cubicBezTo>
                  <a:pt x="363156" y="4971"/>
                  <a:pt x="342701" y="11040"/>
                  <a:pt x="386861" y="0"/>
                </a:cubicBezTo>
                <a:cubicBezTo>
                  <a:pt x="457200" y="2931"/>
                  <a:pt x="527656" y="3776"/>
                  <a:pt x="597877" y="8792"/>
                </a:cubicBezTo>
                <a:cubicBezTo>
                  <a:pt x="609930" y="9653"/>
                  <a:pt x="621939" y="12824"/>
                  <a:pt x="633046" y="17584"/>
                </a:cubicBezTo>
                <a:cubicBezTo>
                  <a:pt x="752345" y="68713"/>
                  <a:pt x="574664" y="6917"/>
                  <a:pt x="685800" y="43961"/>
                </a:cubicBezTo>
                <a:cubicBezTo>
                  <a:pt x="694592" y="49823"/>
                  <a:pt x="702464" y="57383"/>
                  <a:pt x="712177" y="61546"/>
                </a:cubicBezTo>
                <a:cubicBezTo>
                  <a:pt x="723284" y="66306"/>
                  <a:pt x="736854" y="64343"/>
                  <a:pt x="747346" y="70338"/>
                </a:cubicBezTo>
                <a:cubicBezTo>
                  <a:pt x="771864" y="84348"/>
                  <a:pt x="774755" y="103229"/>
                  <a:pt x="791308" y="123092"/>
                </a:cubicBezTo>
                <a:cubicBezTo>
                  <a:pt x="799268" y="132644"/>
                  <a:pt x="808893" y="140677"/>
                  <a:pt x="817685" y="149469"/>
                </a:cubicBezTo>
                <a:cubicBezTo>
                  <a:pt x="820616" y="158261"/>
                  <a:pt x="821336" y="168135"/>
                  <a:pt x="826477" y="175846"/>
                </a:cubicBezTo>
                <a:cubicBezTo>
                  <a:pt x="833374" y="186192"/>
                  <a:pt x="849438" y="190267"/>
                  <a:pt x="852854" y="202223"/>
                </a:cubicBezTo>
                <a:cubicBezTo>
                  <a:pt x="861747" y="233349"/>
                  <a:pt x="857864" y="266788"/>
                  <a:pt x="861646" y="298938"/>
                </a:cubicBezTo>
                <a:cubicBezTo>
                  <a:pt x="872847" y="394150"/>
                  <a:pt x="870438" y="310846"/>
                  <a:pt x="870438" y="395654"/>
                </a:cubicBezTo>
              </a:path>
            </a:pathLst>
          </a:cu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ko-KR" altLang="en-US" sz="3200" b="1" i="1" u="none" strike="noStrike" cap="none" normalizeH="0" baseline="0" smtClean="0">
              <a:ln>
                <a:noFill/>
              </a:ln>
              <a:solidFill>
                <a:schemeClr val="tx1"/>
              </a:solidFill>
              <a:effectLst/>
              <a:latin typeface="Baby Kruffy" pitchFamily="2" charset="0"/>
            </a:endParaRPr>
          </a:p>
        </p:txBody>
      </p:sp>
      <p:sp>
        <p:nvSpPr>
          <p:cNvPr id="8" name="자유형 7"/>
          <p:cNvSpPr/>
          <p:nvPr/>
        </p:nvSpPr>
        <p:spPr bwMode="auto">
          <a:xfrm>
            <a:off x="6682154" y="3138854"/>
            <a:ext cx="378069" cy="1063869"/>
          </a:xfrm>
          <a:custGeom>
            <a:avLst/>
            <a:gdLst>
              <a:gd name="connsiteX0" fmla="*/ 0 w 378069"/>
              <a:gd name="connsiteY0" fmla="*/ 0 h 1063869"/>
              <a:gd name="connsiteX1" fmla="*/ 140677 w 378069"/>
              <a:gd name="connsiteY1" fmla="*/ 26377 h 1063869"/>
              <a:gd name="connsiteX2" fmla="*/ 184638 w 378069"/>
              <a:gd name="connsiteY2" fmla="*/ 70338 h 1063869"/>
              <a:gd name="connsiteX3" fmla="*/ 237392 w 378069"/>
              <a:gd name="connsiteY3" fmla="*/ 105508 h 1063869"/>
              <a:gd name="connsiteX4" fmla="*/ 298938 w 378069"/>
              <a:gd name="connsiteY4" fmla="*/ 158261 h 1063869"/>
              <a:gd name="connsiteX5" fmla="*/ 342900 w 378069"/>
              <a:gd name="connsiteY5" fmla="*/ 237392 h 1063869"/>
              <a:gd name="connsiteX6" fmla="*/ 360484 w 378069"/>
              <a:gd name="connsiteY6" fmla="*/ 298938 h 1063869"/>
              <a:gd name="connsiteX7" fmla="*/ 378069 w 378069"/>
              <a:gd name="connsiteY7" fmla="*/ 413238 h 1063869"/>
              <a:gd name="connsiteX8" fmla="*/ 369277 w 378069"/>
              <a:gd name="connsiteY8" fmla="*/ 756138 h 1063869"/>
              <a:gd name="connsiteX9" fmla="*/ 360484 w 378069"/>
              <a:gd name="connsiteY9" fmla="*/ 791308 h 1063869"/>
              <a:gd name="connsiteX10" fmla="*/ 334108 w 378069"/>
              <a:gd name="connsiteY10" fmla="*/ 826477 h 1063869"/>
              <a:gd name="connsiteX11" fmla="*/ 307731 w 378069"/>
              <a:gd name="connsiteY11" fmla="*/ 879231 h 1063869"/>
              <a:gd name="connsiteX12" fmla="*/ 281354 w 378069"/>
              <a:gd name="connsiteY12" fmla="*/ 905608 h 1063869"/>
              <a:gd name="connsiteX13" fmla="*/ 263769 w 378069"/>
              <a:gd name="connsiteY13" fmla="*/ 940777 h 1063869"/>
              <a:gd name="connsiteX14" fmla="*/ 237392 w 378069"/>
              <a:gd name="connsiteY14" fmla="*/ 958361 h 1063869"/>
              <a:gd name="connsiteX15" fmla="*/ 131884 w 378069"/>
              <a:gd name="connsiteY15" fmla="*/ 1028700 h 1063869"/>
              <a:gd name="connsiteX16" fmla="*/ 79131 w 378069"/>
              <a:gd name="connsiteY16" fmla="*/ 1046284 h 1063869"/>
              <a:gd name="connsiteX17" fmla="*/ 35169 w 378069"/>
              <a:gd name="connsiteY17" fmla="*/ 1055077 h 1063869"/>
              <a:gd name="connsiteX18" fmla="*/ 8792 w 378069"/>
              <a:gd name="connsiteY18" fmla="*/ 1063869 h 1063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78069" h="1063869">
                <a:moveTo>
                  <a:pt x="0" y="0"/>
                </a:moveTo>
                <a:cubicBezTo>
                  <a:pt x="37661" y="3424"/>
                  <a:pt x="103115" y="84"/>
                  <a:pt x="140677" y="26377"/>
                </a:cubicBezTo>
                <a:cubicBezTo>
                  <a:pt x="157654" y="38261"/>
                  <a:pt x="168599" y="57215"/>
                  <a:pt x="184638" y="70338"/>
                </a:cubicBezTo>
                <a:cubicBezTo>
                  <a:pt x="200995" y="83721"/>
                  <a:pt x="222448" y="90564"/>
                  <a:pt x="237392" y="105508"/>
                </a:cubicBezTo>
                <a:cubicBezTo>
                  <a:pt x="274131" y="142246"/>
                  <a:pt x="253822" y="124424"/>
                  <a:pt x="298938" y="158261"/>
                </a:cubicBezTo>
                <a:cubicBezTo>
                  <a:pt x="318835" y="217948"/>
                  <a:pt x="292510" y="146689"/>
                  <a:pt x="342900" y="237392"/>
                </a:cubicBezTo>
                <a:cubicBezTo>
                  <a:pt x="348137" y="246819"/>
                  <a:pt x="359061" y="291825"/>
                  <a:pt x="360484" y="298938"/>
                </a:cubicBezTo>
                <a:cubicBezTo>
                  <a:pt x="366587" y="329453"/>
                  <a:pt x="373843" y="383658"/>
                  <a:pt x="378069" y="413238"/>
                </a:cubicBezTo>
                <a:cubicBezTo>
                  <a:pt x="375138" y="527538"/>
                  <a:pt x="374589" y="641924"/>
                  <a:pt x="369277" y="756138"/>
                </a:cubicBezTo>
                <a:cubicBezTo>
                  <a:pt x="368716" y="768209"/>
                  <a:pt x="365888" y="780500"/>
                  <a:pt x="360484" y="791308"/>
                </a:cubicBezTo>
                <a:cubicBezTo>
                  <a:pt x="353931" y="804415"/>
                  <a:pt x="342900" y="814754"/>
                  <a:pt x="334108" y="826477"/>
                </a:cubicBezTo>
                <a:cubicBezTo>
                  <a:pt x="325296" y="852911"/>
                  <a:pt x="326667" y="856507"/>
                  <a:pt x="307731" y="879231"/>
                </a:cubicBezTo>
                <a:cubicBezTo>
                  <a:pt x="299771" y="888783"/>
                  <a:pt x="288581" y="895490"/>
                  <a:pt x="281354" y="905608"/>
                </a:cubicBezTo>
                <a:cubicBezTo>
                  <a:pt x="273736" y="916273"/>
                  <a:pt x="272160" y="930708"/>
                  <a:pt x="263769" y="940777"/>
                </a:cubicBezTo>
                <a:cubicBezTo>
                  <a:pt x="257004" y="948895"/>
                  <a:pt x="245290" y="951341"/>
                  <a:pt x="237392" y="958361"/>
                </a:cubicBezTo>
                <a:cubicBezTo>
                  <a:pt x="158358" y="1028613"/>
                  <a:pt x="218049" y="999978"/>
                  <a:pt x="131884" y="1028700"/>
                </a:cubicBezTo>
                <a:cubicBezTo>
                  <a:pt x="131880" y="1028701"/>
                  <a:pt x="79134" y="1046283"/>
                  <a:pt x="79131" y="1046284"/>
                </a:cubicBezTo>
                <a:cubicBezTo>
                  <a:pt x="64477" y="1049215"/>
                  <a:pt x="49667" y="1051452"/>
                  <a:pt x="35169" y="1055077"/>
                </a:cubicBezTo>
                <a:cubicBezTo>
                  <a:pt x="26178" y="1057325"/>
                  <a:pt x="8792" y="1063869"/>
                  <a:pt x="8792" y="1063869"/>
                </a:cubicBezTo>
              </a:path>
            </a:pathLst>
          </a:cu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ko-KR" altLang="en-US" sz="3200" b="1" i="1" u="none" strike="noStrike" cap="none" normalizeH="0" baseline="0" smtClean="0">
              <a:ln>
                <a:noFill/>
              </a:ln>
              <a:solidFill>
                <a:schemeClr val="tx1"/>
              </a:solidFill>
              <a:effectLst/>
              <a:latin typeface="Baby Kruffy" pitchFamily="2" charset="0"/>
            </a:endParaRPr>
          </a:p>
        </p:txBody>
      </p:sp>
      <p:sp>
        <p:nvSpPr>
          <p:cNvPr id="9" name="자유형 8"/>
          <p:cNvSpPr/>
          <p:nvPr/>
        </p:nvSpPr>
        <p:spPr bwMode="auto">
          <a:xfrm>
            <a:off x="7051431" y="3068515"/>
            <a:ext cx="748484" cy="465993"/>
          </a:xfrm>
          <a:custGeom>
            <a:avLst/>
            <a:gdLst>
              <a:gd name="connsiteX0" fmla="*/ 0 w 748484"/>
              <a:gd name="connsiteY0" fmla="*/ 465993 h 465993"/>
              <a:gd name="connsiteX1" fmla="*/ 17584 w 748484"/>
              <a:gd name="connsiteY1" fmla="*/ 351693 h 465993"/>
              <a:gd name="connsiteX2" fmla="*/ 26377 w 748484"/>
              <a:gd name="connsiteY2" fmla="*/ 325316 h 465993"/>
              <a:gd name="connsiteX3" fmla="*/ 43961 w 748484"/>
              <a:gd name="connsiteY3" fmla="*/ 298939 h 465993"/>
              <a:gd name="connsiteX4" fmla="*/ 52754 w 748484"/>
              <a:gd name="connsiteY4" fmla="*/ 272562 h 465993"/>
              <a:gd name="connsiteX5" fmla="*/ 79131 w 748484"/>
              <a:gd name="connsiteY5" fmla="*/ 246185 h 465993"/>
              <a:gd name="connsiteX6" fmla="*/ 123092 w 748484"/>
              <a:gd name="connsiteY6" fmla="*/ 193431 h 465993"/>
              <a:gd name="connsiteX7" fmla="*/ 140677 w 748484"/>
              <a:gd name="connsiteY7" fmla="*/ 167054 h 465993"/>
              <a:gd name="connsiteX8" fmla="*/ 175846 w 748484"/>
              <a:gd name="connsiteY8" fmla="*/ 131885 h 465993"/>
              <a:gd name="connsiteX9" fmla="*/ 193431 w 748484"/>
              <a:gd name="connsiteY9" fmla="*/ 105508 h 465993"/>
              <a:gd name="connsiteX10" fmla="*/ 228600 w 748484"/>
              <a:gd name="connsiteY10" fmla="*/ 79131 h 465993"/>
              <a:gd name="connsiteX11" fmla="*/ 254977 w 748484"/>
              <a:gd name="connsiteY11" fmla="*/ 52754 h 465993"/>
              <a:gd name="connsiteX12" fmla="*/ 290146 w 748484"/>
              <a:gd name="connsiteY12" fmla="*/ 35170 h 465993"/>
              <a:gd name="connsiteX13" fmla="*/ 360484 w 748484"/>
              <a:gd name="connsiteY13" fmla="*/ 0 h 465993"/>
              <a:gd name="connsiteX14" fmla="*/ 553915 w 748484"/>
              <a:gd name="connsiteY14" fmla="*/ 8793 h 465993"/>
              <a:gd name="connsiteX15" fmla="*/ 606669 w 748484"/>
              <a:gd name="connsiteY15" fmla="*/ 52754 h 465993"/>
              <a:gd name="connsiteX16" fmla="*/ 633046 w 748484"/>
              <a:gd name="connsiteY16" fmla="*/ 61547 h 465993"/>
              <a:gd name="connsiteX17" fmla="*/ 650631 w 748484"/>
              <a:gd name="connsiteY17" fmla="*/ 87923 h 465993"/>
              <a:gd name="connsiteX18" fmla="*/ 677007 w 748484"/>
              <a:gd name="connsiteY18" fmla="*/ 96716 h 465993"/>
              <a:gd name="connsiteX19" fmla="*/ 685800 w 748484"/>
              <a:gd name="connsiteY19" fmla="*/ 123093 h 465993"/>
              <a:gd name="connsiteX20" fmla="*/ 720969 w 748484"/>
              <a:gd name="connsiteY20" fmla="*/ 175847 h 465993"/>
              <a:gd name="connsiteX21" fmla="*/ 738554 w 748484"/>
              <a:gd name="connsiteY21" fmla="*/ 228600 h 465993"/>
              <a:gd name="connsiteX22" fmla="*/ 747346 w 748484"/>
              <a:gd name="connsiteY22" fmla="*/ 413239 h 46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48484" h="465993">
                <a:moveTo>
                  <a:pt x="0" y="465993"/>
                </a:moveTo>
                <a:cubicBezTo>
                  <a:pt x="5861" y="427893"/>
                  <a:pt x="10480" y="389581"/>
                  <a:pt x="17584" y="351693"/>
                </a:cubicBezTo>
                <a:cubicBezTo>
                  <a:pt x="19292" y="342584"/>
                  <a:pt x="22232" y="333606"/>
                  <a:pt x="26377" y="325316"/>
                </a:cubicBezTo>
                <a:cubicBezTo>
                  <a:pt x="31103" y="315865"/>
                  <a:pt x="39235" y="308390"/>
                  <a:pt x="43961" y="298939"/>
                </a:cubicBezTo>
                <a:cubicBezTo>
                  <a:pt x="48106" y="290649"/>
                  <a:pt x="47613" y="280273"/>
                  <a:pt x="52754" y="272562"/>
                </a:cubicBezTo>
                <a:cubicBezTo>
                  <a:pt x="59651" y="262216"/>
                  <a:pt x="70339" y="254977"/>
                  <a:pt x="79131" y="246185"/>
                </a:cubicBezTo>
                <a:cubicBezTo>
                  <a:pt x="116853" y="170738"/>
                  <a:pt x="73383" y="243140"/>
                  <a:pt x="123092" y="193431"/>
                </a:cubicBezTo>
                <a:cubicBezTo>
                  <a:pt x="130564" y="185959"/>
                  <a:pt x="133800" y="175077"/>
                  <a:pt x="140677" y="167054"/>
                </a:cubicBezTo>
                <a:cubicBezTo>
                  <a:pt x="151466" y="154466"/>
                  <a:pt x="165057" y="144473"/>
                  <a:pt x="175846" y="131885"/>
                </a:cubicBezTo>
                <a:cubicBezTo>
                  <a:pt x="182723" y="123862"/>
                  <a:pt x="185959" y="112980"/>
                  <a:pt x="193431" y="105508"/>
                </a:cubicBezTo>
                <a:cubicBezTo>
                  <a:pt x="203793" y="95146"/>
                  <a:pt x="217474" y="88668"/>
                  <a:pt x="228600" y="79131"/>
                </a:cubicBezTo>
                <a:cubicBezTo>
                  <a:pt x="238041" y="71039"/>
                  <a:pt x="244859" y="59981"/>
                  <a:pt x="254977" y="52754"/>
                </a:cubicBezTo>
                <a:cubicBezTo>
                  <a:pt x="265642" y="45136"/>
                  <a:pt x="279032" y="42116"/>
                  <a:pt x="290146" y="35170"/>
                </a:cubicBezTo>
                <a:cubicBezTo>
                  <a:pt x="349930" y="-2195"/>
                  <a:pt x="298773" y="15429"/>
                  <a:pt x="360484" y="0"/>
                </a:cubicBezTo>
                <a:cubicBezTo>
                  <a:pt x="424961" y="2931"/>
                  <a:pt x="489831" y="1103"/>
                  <a:pt x="553915" y="8793"/>
                </a:cubicBezTo>
                <a:cubicBezTo>
                  <a:pt x="571457" y="10898"/>
                  <a:pt x="595391" y="45235"/>
                  <a:pt x="606669" y="52754"/>
                </a:cubicBezTo>
                <a:cubicBezTo>
                  <a:pt x="614380" y="57895"/>
                  <a:pt x="624254" y="58616"/>
                  <a:pt x="633046" y="61547"/>
                </a:cubicBezTo>
                <a:cubicBezTo>
                  <a:pt x="638908" y="70339"/>
                  <a:pt x="642380" y="81322"/>
                  <a:pt x="650631" y="87923"/>
                </a:cubicBezTo>
                <a:cubicBezTo>
                  <a:pt x="657868" y="93712"/>
                  <a:pt x="670454" y="90163"/>
                  <a:pt x="677007" y="96716"/>
                </a:cubicBezTo>
                <a:cubicBezTo>
                  <a:pt x="683560" y="103270"/>
                  <a:pt x="681299" y="114991"/>
                  <a:pt x="685800" y="123093"/>
                </a:cubicBezTo>
                <a:cubicBezTo>
                  <a:pt x="696064" y="141567"/>
                  <a:pt x="720969" y="175847"/>
                  <a:pt x="720969" y="175847"/>
                </a:cubicBezTo>
                <a:cubicBezTo>
                  <a:pt x="726831" y="193431"/>
                  <a:pt x="735933" y="210251"/>
                  <a:pt x="738554" y="228600"/>
                </a:cubicBezTo>
                <a:cubicBezTo>
                  <a:pt x="753148" y="330765"/>
                  <a:pt x="747346" y="269423"/>
                  <a:pt x="747346" y="413239"/>
                </a:cubicBezTo>
              </a:path>
            </a:pathLst>
          </a:cu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ko-KR" altLang="en-US" sz="3200" b="1" i="1" u="none" strike="noStrike" cap="none" normalizeH="0" baseline="0" smtClean="0">
              <a:ln>
                <a:noFill/>
              </a:ln>
              <a:solidFill>
                <a:schemeClr val="tx1"/>
              </a:solidFill>
              <a:effectLst/>
              <a:latin typeface="Baby Kruffy"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wipe(left)">
                                      <p:cBhvr>
                                        <p:cTn id="7" dur="2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0"/>
          <p:cNvSpPr txBox="1">
            <a:spLocks noChangeArrowheads="1"/>
          </p:cNvSpPr>
          <p:nvPr/>
        </p:nvSpPr>
        <p:spPr bwMode="auto">
          <a:xfrm>
            <a:off x="76200" y="696913"/>
            <a:ext cx="8839200" cy="308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The Advanced Mobile Phone System (AMPS) uses two bands. The first band of 824 to 849 MHz is used for sending, and 869 to 894 MHz is used for receiving. Each user has a bandwidth of 30 kHz in each direction. The 3-kHz voice is modulated using FM, creating 30 kHz of modulated signal. How many people can use their cellular phones simultaneously?.</a:t>
            </a:r>
          </a:p>
        </p:txBody>
      </p:sp>
      <p:grpSp>
        <p:nvGrpSpPr>
          <p:cNvPr id="50179" name="Group 23"/>
          <p:cNvGrpSpPr>
            <a:grpSpLocks/>
          </p:cNvGrpSpPr>
          <p:nvPr/>
        </p:nvGrpSpPr>
        <p:grpSpPr bwMode="auto">
          <a:xfrm>
            <a:off x="0" y="0"/>
            <a:ext cx="9144000" cy="609600"/>
            <a:chOff x="0" y="2448"/>
            <a:chExt cx="5760" cy="384"/>
          </a:xfrm>
        </p:grpSpPr>
        <p:sp>
          <p:nvSpPr>
            <p:cNvPr id="50181"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703"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6.4</a:t>
              </a:r>
            </a:p>
          </p:txBody>
        </p:sp>
      </p:grpSp>
      <p:sp>
        <p:nvSpPr>
          <p:cNvPr id="50180" name="Text Box 20"/>
          <p:cNvSpPr txBox="1">
            <a:spLocks noChangeArrowheads="1"/>
          </p:cNvSpPr>
          <p:nvPr/>
        </p:nvSpPr>
        <p:spPr bwMode="auto">
          <a:xfrm>
            <a:off x="76200" y="3886200"/>
            <a:ext cx="8839200"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Each band is 25 MHz. If we divide 25 MHz by 30 kHz, we get 833.33. In reality, the band is divided into 832 channels. Of these, 42 channels are used for control, which means only 790 channels are available for cellular phone users. </a:t>
            </a:r>
          </a:p>
        </p:txBody>
      </p:sp>
      <p:sp>
        <p:nvSpPr>
          <p:cNvPr id="50184"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6.</a:t>
            </a:r>
            <a:fld id="{2C3396C5-4624-4BA8-8A4A-2DAF74319A2C}" type="slidenum">
              <a:rPr lang="en-US" altLang="ko-KR" sz="1200" i="0">
                <a:latin typeface="Arial" panose="020B0604020202020204" pitchFamily="34" charset="0"/>
                <a:ea typeface="굴림" panose="020B0600000101010101" pitchFamily="50" charset="-127"/>
              </a:rPr>
              <a:pPr eaLnBrk="1" hangingPunct="1"/>
              <a:t>18</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6.</a:t>
            </a:r>
            <a:fld id="{8D9E19F2-33A2-4698-ABA0-B3A8AB08568E}" type="slidenum">
              <a:rPr lang="en-US" altLang="ko-KR" sz="1200" i="0">
                <a:latin typeface="Arial" panose="020B0604020202020204" pitchFamily="34" charset="0"/>
              </a:rPr>
              <a:pPr eaLnBrk="1" hangingPunct="1"/>
              <a:t>19</a:t>
            </a:fld>
            <a:endParaRPr lang="en-US" altLang="ko-KR" sz="1200" i="0">
              <a:latin typeface="Arial" panose="020B0604020202020204" pitchFamily="34" charset="0"/>
            </a:endParaRPr>
          </a:p>
        </p:txBody>
      </p:sp>
      <p:sp>
        <p:nvSpPr>
          <p:cNvPr id="52226"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2227"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2228"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2229"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2230"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2231"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2232"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7842250" cy="641350"/>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360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6.6.2  Wavelength-Division Multiplexing</a:t>
            </a:r>
          </a:p>
        </p:txBody>
      </p:sp>
      <p:sp>
        <p:nvSpPr>
          <p:cNvPr id="52234" name="Rectangle 10"/>
          <p:cNvSpPr>
            <a:spLocks noChangeArrowheads="1"/>
          </p:cNvSpPr>
          <p:nvPr/>
        </p:nvSpPr>
        <p:spPr bwMode="auto">
          <a:xfrm>
            <a:off x="381000" y="1293813"/>
            <a:ext cx="7924800" cy="30813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Wavelength-division multiplexing (WDM) is designed to use the high-data-rate capability of fiber-optic cable. The optical fiber data rate is higher than the data rate of metallic transmission cable, but using a fiber-optic cable for a single line wastes the available bandwidth. Multiplexing allows us to combine several lines into one.</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6.</a:t>
            </a:r>
            <a:fld id="{AE1823C8-F65F-482F-8A0D-1B5584A596DB}" type="slidenum">
              <a:rPr lang="en-US" altLang="ko-KR" sz="1200" i="0">
                <a:latin typeface="Arial" panose="020B0604020202020204" pitchFamily="34" charset="0"/>
              </a:rPr>
              <a:pPr eaLnBrk="1" hangingPunct="1"/>
              <a:t>20</a:t>
            </a:fld>
            <a:endParaRPr lang="en-US" altLang="ko-KR" sz="1200" i="0">
              <a:latin typeface="Arial" panose="020B0604020202020204" pitchFamily="34" charset="0"/>
            </a:endParaRPr>
          </a:p>
        </p:txBody>
      </p:sp>
      <p:sp>
        <p:nvSpPr>
          <p:cNvPr id="54274"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6.10:  </a:t>
            </a:r>
            <a:r>
              <a:rPr lang="en-US" altLang="ko-KR" sz="2000">
                <a:latin typeface="Times-BoldItalic"/>
                <a:ea typeface="굴림" panose="020B0600000101010101" pitchFamily="50" charset="-127"/>
              </a:rPr>
              <a:t>Wavelength-division multiplexing</a:t>
            </a:r>
          </a:p>
        </p:txBody>
      </p:sp>
      <p:pic>
        <p:nvPicPr>
          <p:cNvPr id="6758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514600"/>
            <a:ext cx="7623175"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67588"/>
                                        </p:tgtEl>
                                        <p:attrNameLst>
                                          <p:attrName>style.visibility</p:attrName>
                                        </p:attrNameLst>
                                      </p:cBhvr>
                                      <p:to>
                                        <p:strVal val="visible"/>
                                      </p:to>
                                    </p:set>
                                    <p:animEffect transition="in" filter="wipe(left)">
                                      <p:cBhvr>
                                        <p:cTn id="7" dur="2000"/>
                                        <p:tgtEl>
                                          <p:spTgt spid="675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6.</a:t>
            </a:r>
            <a:fld id="{F708B70E-C3BB-4826-ABA1-F19EC0A05A55}" type="slidenum">
              <a:rPr lang="en-US" altLang="ko-KR" sz="1200" i="0">
                <a:latin typeface="Arial" panose="020B0604020202020204" pitchFamily="34" charset="0"/>
              </a:rPr>
              <a:pPr eaLnBrk="1" hangingPunct="1"/>
              <a:t>21</a:t>
            </a:fld>
            <a:endParaRPr lang="en-US" altLang="ko-KR" sz="1200" i="0">
              <a:latin typeface="Arial" panose="020B0604020202020204" pitchFamily="34" charset="0"/>
            </a:endParaRPr>
          </a:p>
        </p:txBody>
      </p:sp>
      <p:sp>
        <p:nvSpPr>
          <p:cNvPr id="5632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6.11:  </a:t>
            </a:r>
            <a:r>
              <a:rPr lang="en-US" altLang="ko-KR" sz="2000">
                <a:latin typeface="Times-BoldItalic"/>
                <a:ea typeface="굴림" panose="020B0600000101010101" pitchFamily="50" charset="-127"/>
              </a:rPr>
              <a:t>Prisms in wave-length division multiplexing</a:t>
            </a:r>
          </a:p>
        </p:txBody>
      </p:sp>
      <p:pic>
        <p:nvPicPr>
          <p:cNvPr id="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743200"/>
            <a:ext cx="8401050"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6.</a:t>
            </a:r>
            <a:fld id="{10091E11-3F15-4DF4-93D2-E299642615F2}" type="slidenum">
              <a:rPr lang="en-US" altLang="ko-KR" sz="1200" i="0">
                <a:latin typeface="Arial" panose="020B0604020202020204" pitchFamily="34" charset="0"/>
              </a:rPr>
              <a:pPr eaLnBrk="1" hangingPunct="1"/>
              <a:t>22</a:t>
            </a:fld>
            <a:endParaRPr lang="en-US" altLang="ko-KR" sz="1200" i="0">
              <a:latin typeface="Arial" panose="020B0604020202020204" pitchFamily="34" charset="0"/>
            </a:endParaRPr>
          </a:p>
        </p:txBody>
      </p:sp>
      <p:sp>
        <p:nvSpPr>
          <p:cNvPr id="58370"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8371"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8372"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8373"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8374"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8375"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8376"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6572250" cy="641350"/>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360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6.6.3  Time-Division Multiplexing</a:t>
            </a:r>
          </a:p>
        </p:txBody>
      </p:sp>
      <p:sp>
        <p:nvSpPr>
          <p:cNvPr id="58378" name="Rectangle 10"/>
          <p:cNvSpPr>
            <a:spLocks noChangeArrowheads="1"/>
          </p:cNvSpPr>
          <p:nvPr/>
        </p:nvSpPr>
        <p:spPr bwMode="auto">
          <a:xfrm>
            <a:off x="381000" y="1293813"/>
            <a:ext cx="7924800" cy="4362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Time-division multiplexing (TDM) is a digital process that allows several connections to share the high bandwidth of a link. Instead of sharing a portion of the bandwidth as in FDM, time is shared. Each connection occupies a portion of time in the link. Figure 6.12 gives a conceptual view of TDM. Note that the same link is used as in FDM; here, however, the link is shown sectioned by time rather than by frequency. In the figure, portions of signals 1, 2, 3, and 4 occupy the link sequentially.</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6.</a:t>
            </a:r>
            <a:fld id="{A364DF4E-D243-4A4B-973A-6808A661C3F7}" type="slidenum">
              <a:rPr lang="en-US" altLang="ko-KR" sz="1200" i="0">
                <a:latin typeface="Arial" panose="020B0604020202020204" pitchFamily="34" charset="0"/>
              </a:rPr>
              <a:pPr eaLnBrk="1" hangingPunct="1"/>
              <a:t>23</a:t>
            </a:fld>
            <a:endParaRPr lang="en-US" altLang="ko-KR" sz="1200" i="0">
              <a:latin typeface="Arial" panose="020B0604020202020204" pitchFamily="34" charset="0"/>
            </a:endParaRPr>
          </a:p>
        </p:txBody>
      </p:sp>
      <p:sp>
        <p:nvSpPr>
          <p:cNvPr id="6041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6.12:  </a:t>
            </a:r>
            <a:r>
              <a:rPr lang="en-US" altLang="ko-KR" sz="2000">
                <a:latin typeface="Times-BoldItalic"/>
                <a:ea typeface="굴림" panose="020B0600000101010101" pitchFamily="50" charset="-127"/>
              </a:rPr>
              <a:t>TDM</a:t>
            </a:r>
          </a:p>
        </p:txBody>
      </p:sp>
      <p:pic>
        <p:nvPicPr>
          <p:cNvPr id="686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133600"/>
            <a:ext cx="7423150" cy="2624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68612"/>
                                        </p:tgtEl>
                                        <p:attrNameLst>
                                          <p:attrName>style.visibility</p:attrName>
                                        </p:attrNameLst>
                                      </p:cBhvr>
                                      <p:to>
                                        <p:strVal val="visible"/>
                                      </p:to>
                                    </p:set>
                                    <p:animEffect transition="in" filter="wipe(left)">
                                      <p:cBhvr>
                                        <p:cTn id="7" dur="3000"/>
                                        <p:tgtEl>
                                          <p:spTgt spid="686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6.</a:t>
            </a:r>
            <a:fld id="{965823A2-FC7F-4F42-95DD-747CB2D8800E}" type="slidenum">
              <a:rPr lang="en-US" altLang="ko-KR" sz="1200" i="0">
                <a:latin typeface="Arial" panose="020B0604020202020204" pitchFamily="34" charset="0"/>
              </a:rPr>
              <a:pPr eaLnBrk="1" hangingPunct="1"/>
              <a:t>24</a:t>
            </a:fld>
            <a:endParaRPr lang="en-US" altLang="ko-KR" sz="1200" i="0">
              <a:latin typeface="Arial" panose="020B0604020202020204" pitchFamily="34" charset="0"/>
            </a:endParaRPr>
          </a:p>
        </p:txBody>
      </p:sp>
      <p:sp>
        <p:nvSpPr>
          <p:cNvPr id="6246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6.13:  </a:t>
            </a:r>
            <a:r>
              <a:rPr lang="en-US" altLang="ko-KR" sz="2000">
                <a:latin typeface="Times-BoldItalic"/>
                <a:ea typeface="굴림" panose="020B0600000101010101" pitchFamily="50" charset="-127"/>
              </a:rPr>
              <a:t>Synchronous time-division multiplexing</a:t>
            </a:r>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125" y="1295400"/>
            <a:ext cx="7923213" cy="305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54888" y="2133600"/>
            <a:ext cx="923925"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67450" y="2133600"/>
            <a:ext cx="925513"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7"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81600" y="2133600"/>
            <a:ext cx="925513"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p:cNvGrpSpPr>
            <a:grpSpLocks/>
          </p:cNvGrpSpPr>
          <p:nvPr/>
        </p:nvGrpSpPr>
        <p:grpSpPr bwMode="auto">
          <a:xfrm>
            <a:off x="3209925" y="4473575"/>
            <a:ext cx="2433638" cy="1311275"/>
            <a:chOff x="6443612" y="962047"/>
            <a:chExt cx="2433687" cy="1310756"/>
          </a:xfrm>
        </p:grpSpPr>
        <p:pic>
          <p:nvPicPr>
            <p:cNvPr id="62472"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93294" y="962047"/>
              <a:ext cx="934322" cy="790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3"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43612" y="1841996"/>
              <a:ext cx="2433687" cy="430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wipe(left)">
                                      <p:cBhvr>
                                        <p:cTn id="7" dur="500"/>
                                        <p:tgtEl>
                                          <p:spTgt spid="153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15365"/>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15366"/>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15367"/>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26" presetClass="entr" presetSubtype="0"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ipe(down)">
                                      <p:cBhvr>
                                        <p:cTn id="24" dur="580">
                                          <p:stCondLst>
                                            <p:cond delay="0"/>
                                          </p:stCondLst>
                                        </p:cTn>
                                        <p:tgtEl>
                                          <p:spTgt spid="2"/>
                                        </p:tgtEl>
                                      </p:cBhvr>
                                    </p:animEffect>
                                    <p:anim calcmode="lin" valueType="num">
                                      <p:cBhvr>
                                        <p:cTn id="25"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30" dur="26">
                                          <p:stCondLst>
                                            <p:cond delay="650"/>
                                          </p:stCondLst>
                                        </p:cTn>
                                        <p:tgtEl>
                                          <p:spTgt spid="2"/>
                                        </p:tgtEl>
                                      </p:cBhvr>
                                      <p:to x="100000" y="60000"/>
                                    </p:animScale>
                                    <p:animScale>
                                      <p:cBhvr>
                                        <p:cTn id="31" dur="166" decel="50000">
                                          <p:stCondLst>
                                            <p:cond delay="676"/>
                                          </p:stCondLst>
                                        </p:cTn>
                                        <p:tgtEl>
                                          <p:spTgt spid="2"/>
                                        </p:tgtEl>
                                      </p:cBhvr>
                                      <p:to x="100000" y="100000"/>
                                    </p:animScale>
                                    <p:animScale>
                                      <p:cBhvr>
                                        <p:cTn id="32" dur="26">
                                          <p:stCondLst>
                                            <p:cond delay="1312"/>
                                          </p:stCondLst>
                                        </p:cTn>
                                        <p:tgtEl>
                                          <p:spTgt spid="2"/>
                                        </p:tgtEl>
                                      </p:cBhvr>
                                      <p:to x="100000" y="80000"/>
                                    </p:animScale>
                                    <p:animScale>
                                      <p:cBhvr>
                                        <p:cTn id="33" dur="166" decel="50000">
                                          <p:stCondLst>
                                            <p:cond delay="1338"/>
                                          </p:stCondLst>
                                        </p:cTn>
                                        <p:tgtEl>
                                          <p:spTgt spid="2"/>
                                        </p:tgtEl>
                                      </p:cBhvr>
                                      <p:to x="100000" y="100000"/>
                                    </p:animScale>
                                    <p:animScale>
                                      <p:cBhvr>
                                        <p:cTn id="34" dur="26">
                                          <p:stCondLst>
                                            <p:cond delay="1642"/>
                                          </p:stCondLst>
                                        </p:cTn>
                                        <p:tgtEl>
                                          <p:spTgt spid="2"/>
                                        </p:tgtEl>
                                      </p:cBhvr>
                                      <p:to x="100000" y="90000"/>
                                    </p:animScale>
                                    <p:animScale>
                                      <p:cBhvr>
                                        <p:cTn id="35" dur="166" decel="50000">
                                          <p:stCondLst>
                                            <p:cond delay="1668"/>
                                          </p:stCondLst>
                                        </p:cTn>
                                        <p:tgtEl>
                                          <p:spTgt spid="2"/>
                                        </p:tgtEl>
                                      </p:cBhvr>
                                      <p:to x="100000" y="100000"/>
                                    </p:animScale>
                                    <p:animScale>
                                      <p:cBhvr>
                                        <p:cTn id="36" dur="26">
                                          <p:stCondLst>
                                            <p:cond delay="1808"/>
                                          </p:stCondLst>
                                        </p:cTn>
                                        <p:tgtEl>
                                          <p:spTgt spid="2"/>
                                        </p:tgtEl>
                                      </p:cBhvr>
                                      <p:to x="100000" y="95000"/>
                                    </p:animScale>
                                    <p:animScale>
                                      <p:cBhvr>
                                        <p:cTn id="37"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0"/>
          <p:cNvSpPr txBox="1">
            <a:spLocks noChangeArrowheads="1"/>
          </p:cNvSpPr>
          <p:nvPr/>
        </p:nvSpPr>
        <p:spPr bwMode="auto">
          <a:xfrm>
            <a:off x="76200" y="696913"/>
            <a:ext cx="8839200" cy="26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In Figure 6.13, the data rate for each input connection is 1 kbps. If 1 bit at a time is multiplexed (a unit is 1 bit), what is the duration of</a:t>
            </a:r>
          </a:p>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1</a:t>
            </a:r>
            <a:r>
              <a:rPr lang="en-US" altLang="ko-KR" sz="2800" b="0" i="0" dirty="0" smtClean="0">
                <a:latin typeface="Times New Roman" panose="02020603050405020304" pitchFamily="18" charset="0"/>
                <a:ea typeface="굴림" panose="020B0600000101010101" pitchFamily="50" charset="-127"/>
                <a:cs typeface="Times New Roman" panose="02020603050405020304" pitchFamily="18" charset="0"/>
              </a:rPr>
              <a:t>. </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each input slot,</a:t>
            </a:r>
          </a:p>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2. each output slot, and</a:t>
            </a:r>
          </a:p>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3. each frame?</a:t>
            </a:r>
          </a:p>
        </p:txBody>
      </p:sp>
      <p:grpSp>
        <p:nvGrpSpPr>
          <p:cNvPr id="64515" name="Group 23"/>
          <p:cNvGrpSpPr>
            <a:grpSpLocks/>
          </p:cNvGrpSpPr>
          <p:nvPr/>
        </p:nvGrpSpPr>
        <p:grpSpPr bwMode="auto">
          <a:xfrm>
            <a:off x="0" y="0"/>
            <a:ext cx="9144000" cy="609600"/>
            <a:chOff x="0" y="2448"/>
            <a:chExt cx="5760" cy="384"/>
          </a:xfrm>
        </p:grpSpPr>
        <p:sp>
          <p:nvSpPr>
            <p:cNvPr id="64516"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703"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6.5</a:t>
              </a:r>
            </a:p>
          </p:txBody>
        </p:sp>
      </p:grpSp>
      <p:sp>
        <p:nvSpPr>
          <p:cNvPr id="64519"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6.</a:t>
            </a:r>
            <a:fld id="{4287AF78-FE1A-4F3B-AB9C-1263CA7F8FB1}" type="slidenum">
              <a:rPr lang="en-US" altLang="ko-KR" sz="1200" i="0">
                <a:latin typeface="Arial" panose="020B0604020202020204" pitchFamily="34" charset="0"/>
                <a:ea typeface="굴림" panose="020B0600000101010101" pitchFamily="50" charset="-127"/>
              </a:rPr>
              <a:pPr eaLnBrk="1" hangingPunct="1"/>
              <a:t>25</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562" name="Group 23"/>
          <p:cNvGrpSpPr>
            <a:grpSpLocks/>
          </p:cNvGrpSpPr>
          <p:nvPr/>
        </p:nvGrpSpPr>
        <p:grpSpPr bwMode="auto">
          <a:xfrm>
            <a:off x="0" y="0"/>
            <a:ext cx="9144000" cy="609600"/>
            <a:chOff x="0" y="2448"/>
            <a:chExt cx="5760" cy="384"/>
          </a:xfrm>
        </p:grpSpPr>
        <p:sp>
          <p:nvSpPr>
            <p:cNvPr id="66564"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3291"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6.5 (continued)</a:t>
              </a:r>
            </a:p>
          </p:txBody>
        </p:sp>
      </p:grpSp>
      <p:sp>
        <p:nvSpPr>
          <p:cNvPr id="66563" name="Text Box 20"/>
          <p:cNvSpPr txBox="1">
            <a:spLocks noChangeArrowheads="1"/>
          </p:cNvSpPr>
          <p:nvPr/>
        </p:nvSpPr>
        <p:spPr bwMode="auto">
          <a:xfrm>
            <a:off x="76200" y="990600"/>
            <a:ext cx="8839200" cy="478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dirty="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We can answer the questions as follows:</a:t>
            </a:r>
          </a:p>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1</a:t>
            </a:r>
            <a:r>
              <a:rPr lang="en-US" altLang="ko-KR" sz="2800" b="0" i="0" dirty="0" smtClean="0">
                <a:latin typeface="Times New Roman" panose="02020603050405020304" pitchFamily="18" charset="0"/>
                <a:ea typeface="굴림" panose="020B0600000101010101" pitchFamily="50" charset="-127"/>
                <a:cs typeface="Times New Roman" panose="02020603050405020304" pitchFamily="18" charset="0"/>
              </a:rPr>
              <a:t>. </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The data rate of each input connection is 1 kbps. This means that the bit duration is 1/1000 s or 1 </a:t>
            </a:r>
            <a:r>
              <a:rPr lang="en-US" altLang="ko-KR" sz="2800" b="0" i="0" dirty="0" err="1">
                <a:latin typeface="Times New Roman" panose="02020603050405020304" pitchFamily="18" charset="0"/>
                <a:ea typeface="굴림" panose="020B0600000101010101" pitchFamily="50" charset="-127"/>
                <a:cs typeface="Times New Roman" panose="02020603050405020304" pitchFamily="18" charset="0"/>
              </a:rPr>
              <a:t>ms.</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The duration of the input time slot is 1 </a:t>
            </a:r>
            <a:r>
              <a:rPr lang="en-US" altLang="ko-KR" sz="2800" b="0" i="0" dirty="0" err="1">
                <a:latin typeface="Times New Roman" panose="02020603050405020304" pitchFamily="18" charset="0"/>
                <a:ea typeface="굴림" panose="020B0600000101010101" pitchFamily="50" charset="-127"/>
                <a:cs typeface="Times New Roman" panose="02020603050405020304" pitchFamily="18" charset="0"/>
              </a:rPr>
              <a:t>ms</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(same as bit duration).</a:t>
            </a:r>
          </a:p>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2. The duration of each output time slot is one-third of the input time slot. This means that the duration of the output time slot is 1/3 </a:t>
            </a:r>
            <a:r>
              <a:rPr lang="en-US" altLang="ko-KR" sz="2800" b="0" i="0" dirty="0" err="1">
                <a:latin typeface="Times New Roman" panose="02020603050405020304" pitchFamily="18" charset="0"/>
                <a:ea typeface="굴림" panose="020B0600000101010101" pitchFamily="50" charset="-127"/>
                <a:cs typeface="Times New Roman" panose="02020603050405020304" pitchFamily="18" charset="0"/>
              </a:rPr>
              <a:t>ms.</a:t>
            </a:r>
            <a:endParaRPr lang="en-US" altLang="ko-KR" sz="2800" b="0" i="0" dirty="0">
              <a:latin typeface="Times New Roman" panose="02020603050405020304" pitchFamily="18" charset="0"/>
              <a:ea typeface="굴림" panose="020B0600000101010101" pitchFamily="50" charset="-127"/>
              <a:cs typeface="Times New Roman" panose="02020603050405020304" pitchFamily="18" charset="0"/>
            </a:endParaRPr>
          </a:p>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3. Each frame carries three output time slots. So the duration of a frame is 3 × (1/3) </a:t>
            </a:r>
            <a:r>
              <a:rPr lang="en-US" altLang="ko-KR" sz="2800" b="0" i="0" dirty="0" err="1">
                <a:latin typeface="Times New Roman" panose="02020603050405020304" pitchFamily="18" charset="0"/>
                <a:ea typeface="굴림" panose="020B0600000101010101" pitchFamily="50" charset="-127"/>
                <a:cs typeface="Times New Roman" panose="02020603050405020304" pitchFamily="18" charset="0"/>
              </a:rPr>
              <a:t>ms</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or 1 </a:t>
            </a:r>
            <a:r>
              <a:rPr lang="en-US" altLang="ko-KR" sz="2800" b="0" i="0" dirty="0" err="1">
                <a:latin typeface="Times New Roman" panose="02020603050405020304" pitchFamily="18" charset="0"/>
                <a:ea typeface="굴림" panose="020B0600000101010101" pitchFamily="50" charset="-127"/>
                <a:cs typeface="Times New Roman" panose="02020603050405020304" pitchFamily="18" charset="0"/>
              </a:rPr>
              <a:t>ms.</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The duration of a frame is the same as the duration of an input unit.</a:t>
            </a:r>
          </a:p>
        </p:txBody>
      </p:sp>
      <p:sp>
        <p:nvSpPr>
          <p:cNvPr id="66567"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6.</a:t>
            </a:r>
            <a:fld id="{1D2779AC-73F1-46EE-9FDF-01576FBD89F5}" type="slidenum">
              <a:rPr lang="en-US" altLang="ko-KR" sz="1200" i="0">
                <a:latin typeface="Arial" panose="020B0604020202020204" pitchFamily="34" charset="0"/>
                <a:ea typeface="굴림" panose="020B0600000101010101" pitchFamily="50" charset="-127"/>
              </a:rPr>
              <a:pPr eaLnBrk="1" hangingPunct="1"/>
              <a:t>26</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20"/>
          <p:cNvSpPr txBox="1">
            <a:spLocks noChangeArrowheads="1"/>
          </p:cNvSpPr>
          <p:nvPr/>
        </p:nvSpPr>
        <p:spPr bwMode="auto">
          <a:xfrm>
            <a:off x="76200" y="696913"/>
            <a:ext cx="8839200" cy="222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Figure 6.14 shows synchronous TDM with a data stream for each input and one data stream for the output. The unit of data is 1 bit. Find (a) the input bit duration, (b) the output bit duration, (c) the output bit rate, and (d) the output frame rate.</a:t>
            </a:r>
          </a:p>
        </p:txBody>
      </p:sp>
      <p:grpSp>
        <p:nvGrpSpPr>
          <p:cNvPr id="68611" name="Group 23"/>
          <p:cNvGrpSpPr>
            <a:grpSpLocks/>
          </p:cNvGrpSpPr>
          <p:nvPr/>
        </p:nvGrpSpPr>
        <p:grpSpPr bwMode="auto">
          <a:xfrm>
            <a:off x="0" y="0"/>
            <a:ext cx="9144000" cy="609600"/>
            <a:chOff x="0" y="2448"/>
            <a:chExt cx="5760" cy="384"/>
          </a:xfrm>
        </p:grpSpPr>
        <p:sp>
          <p:nvSpPr>
            <p:cNvPr id="68615"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703"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6.6</a:t>
              </a:r>
            </a:p>
          </p:txBody>
        </p:sp>
      </p:grpSp>
      <p:grpSp>
        <p:nvGrpSpPr>
          <p:cNvPr id="2" name="Group 1"/>
          <p:cNvGrpSpPr>
            <a:grpSpLocks/>
          </p:cNvGrpSpPr>
          <p:nvPr/>
        </p:nvGrpSpPr>
        <p:grpSpPr bwMode="auto">
          <a:xfrm>
            <a:off x="274638" y="3124200"/>
            <a:ext cx="8442325" cy="2876550"/>
            <a:chOff x="274847" y="3124200"/>
            <a:chExt cx="8441905" cy="2876858"/>
          </a:xfrm>
        </p:grpSpPr>
        <p:pic>
          <p:nvPicPr>
            <p:cNvPr id="6861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4847" y="3124200"/>
              <a:ext cx="8441905" cy="2023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4"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2495" y="5257800"/>
              <a:ext cx="8121905" cy="743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8618"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6.</a:t>
            </a:r>
            <a:fld id="{1B656610-763A-435D-B253-17840B1CF68E}" type="slidenum">
              <a:rPr lang="en-US" altLang="ko-KR" sz="1200" i="0">
                <a:latin typeface="Arial" panose="020B0604020202020204" pitchFamily="34" charset="0"/>
                <a:ea typeface="굴림" panose="020B0600000101010101" pitchFamily="50" charset="-127"/>
              </a:rPr>
              <a:pPr eaLnBrk="1" hangingPunct="1"/>
              <a:t>27</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6.</a:t>
            </a:r>
            <a:fld id="{BD8BBD1B-7956-4ED2-93AF-BBC81805EF9A}" type="slidenum">
              <a:rPr lang="en-US" altLang="ko-KR" sz="1200" i="0">
                <a:latin typeface="Arial" panose="020B0604020202020204" pitchFamily="34" charset="0"/>
              </a:rPr>
              <a:pPr eaLnBrk="1" hangingPunct="1"/>
              <a:t>28</a:t>
            </a:fld>
            <a:endParaRPr lang="en-US" altLang="ko-KR" sz="1200" i="0">
              <a:latin typeface="Arial" panose="020B0604020202020204" pitchFamily="34" charset="0"/>
            </a:endParaRPr>
          </a:p>
        </p:txBody>
      </p:sp>
      <p:sp>
        <p:nvSpPr>
          <p:cNvPr id="7065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6.14:  </a:t>
            </a:r>
            <a:r>
              <a:rPr lang="en-US" altLang="ko-KR" sz="2000">
                <a:latin typeface="Times-BoldItalic"/>
                <a:ea typeface="굴림" panose="020B0600000101010101" pitchFamily="50" charset="-127"/>
              </a:rPr>
              <a:t>Example 6.6</a:t>
            </a:r>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500" y="2825750"/>
            <a:ext cx="7505700" cy="189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8700" y="3302000"/>
            <a:ext cx="331470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638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2" fill="hold" nodeType="clickEffect">
                                  <p:stCondLst>
                                    <p:cond delay="0"/>
                                  </p:stCondLst>
                                  <p:childTnLst>
                                    <p:set>
                                      <p:cBhvr>
                                        <p:cTn id="10" dur="1" fill="hold">
                                          <p:stCondLst>
                                            <p:cond delay="0"/>
                                          </p:stCondLst>
                                        </p:cTn>
                                        <p:tgtEl>
                                          <p:spTgt spid="16387"/>
                                        </p:tgtEl>
                                        <p:attrNameLst>
                                          <p:attrName>style.visibility</p:attrName>
                                        </p:attrNameLst>
                                      </p:cBhvr>
                                      <p:to>
                                        <p:strVal val="visible"/>
                                      </p:to>
                                    </p:set>
                                    <p:animEffect transition="in" filter="wipe(right)">
                                      <p:cBhvr>
                                        <p:cTn id="11" dur="3000"/>
                                        <p:tgtEl>
                                          <p:spTgt spid="163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20"/>
          <p:cNvSpPr txBox="1">
            <a:spLocks noChangeArrowheads="1"/>
          </p:cNvSpPr>
          <p:nvPr/>
        </p:nvSpPr>
        <p:spPr bwMode="auto">
          <a:xfrm>
            <a:off x="76200" y="696913"/>
            <a:ext cx="88392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Four 1-kbps connections are multiplexed together. A unit is 1 bit. Find (1) the duration of 1 bit before multiplexing, (2) the transmission rate of the link, (3) the duration of a time slot, and (4) the duration of a frame.</a:t>
            </a:r>
          </a:p>
        </p:txBody>
      </p:sp>
      <p:grpSp>
        <p:nvGrpSpPr>
          <p:cNvPr id="72707" name="Group 23"/>
          <p:cNvGrpSpPr>
            <a:grpSpLocks/>
          </p:cNvGrpSpPr>
          <p:nvPr/>
        </p:nvGrpSpPr>
        <p:grpSpPr bwMode="auto">
          <a:xfrm>
            <a:off x="0" y="0"/>
            <a:ext cx="9144000" cy="609600"/>
            <a:chOff x="0" y="2448"/>
            <a:chExt cx="5760" cy="384"/>
          </a:xfrm>
        </p:grpSpPr>
        <p:sp>
          <p:nvSpPr>
            <p:cNvPr id="72709"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703"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6.7</a:t>
              </a:r>
            </a:p>
          </p:txBody>
        </p:sp>
      </p:grpSp>
      <p:pic>
        <p:nvPicPr>
          <p:cNvPr id="7270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9875" y="3059113"/>
            <a:ext cx="8493125" cy="273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12"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6.</a:t>
            </a:r>
            <a:fld id="{7BB92771-AA80-4FC2-AC04-7CB794611C56}" type="slidenum">
              <a:rPr lang="en-US" altLang="ko-KR" sz="1200" i="0">
                <a:latin typeface="Arial" panose="020B0604020202020204" pitchFamily="34" charset="0"/>
                <a:ea typeface="굴림" panose="020B0600000101010101" pitchFamily="50" charset="-127"/>
              </a:rPr>
              <a:pPr eaLnBrk="1" hangingPunct="1"/>
              <a:t>29</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6.</a:t>
            </a:r>
            <a:fld id="{D9DDB90C-7ADF-4AB7-A064-ADE979B47DD1}" type="slidenum">
              <a:rPr lang="en-US" altLang="ko-KR" sz="1200" i="0">
                <a:latin typeface="Arial" panose="020B0604020202020204" pitchFamily="34" charset="0"/>
              </a:rPr>
              <a:pPr eaLnBrk="1" hangingPunct="1"/>
              <a:t>30</a:t>
            </a:fld>
            <a:endParaRPr lang="en-US" altLang="ko-KR" sz="1200" i="0">
              <a:latin typeface="Arial" panose="020B0604020202020204" pitchFamily="34" charset="0"/>
            </a:endParaRPr>
          </a:p>
        </p:txBody>
      </p:sp>
      <p:sp>
        <p:nvSpPr>
          <p:cNvPr id="74754"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6.15:  </a:t>
            </a:r>
            <a:r>
              <a:rPr lang="en-US" altLang="ko-KR" sz="2000">
                <a:latin typeface="Times-BoldItalic"/>
                <a:ea typeface="굴림" panose="020B0600000101010101" pitchFamily="50" charset="-127"/>
              </a:rPr>
              <a:t>Interleaving</a:t>
            </a:r>
          </a:p>
        </p:txBody>
      </p:sp>
      <p:pic>
        <p:nvPicPr>
          <p:cNvPr id="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425" y="2133600"/>
            <a:ext cx="8131175"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20"/>
          <p:cNvSpPr txBox="1">
            <a:spLocks noChangeArrowheads="1"/>
          </p:cNvSpPr>
          <p:nvPr/>
        </p:nvSpPr>
        <p:spPr bwMode="auto">
          <a:xfrm>
            <a:off x="76200" y="696913"/>
            <a:ext cx="8839200" cy="222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Four channels are multiplexed using TDM. If each channel sends 100 bytes/s and we multiplex 1 byte per channel, show the frame traveling on the link, the size of the frame, the duration of a frame, the frame rate, and the bit rate for the link.</a:t>
            </a:r>
          </a:p>
        </p:txBody>
      </p:sp>
      <p:grpSp>
        <p:nvGrpSpPr>
          <p:cNvPr id="76803" name="Group 23"/>
          <p:cNvGrpSpPr>
            <a:grpSpLocks/>
          </p:cNvGrpSpPr>
          <p:nvPr/>
        </p:nvGrpSpPr>
        <p:grpSpPr bwMode="auto">
          <a:xfrm>
            <a:off x="0" y="0"/>
            <a:ext cx="9144000" cy="609600"/>
            <a:chOff x="0" y="2448"/>
            <a:chExt cx="5760" cy="384"/>
          </a:xfrm>
        </p:grpSpPr>
        <p:sp>
          <p:nvSpPr>
            <p:cNvPr id="76805"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703"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6.8</a:t>
              </a:r>
            </a:p>
          </p:txBody>
        </p:sp>
      </p:grpSp>
      <p:sp>
        <p:nvSpPr>
          <p:cNvPr id="76804" name="Text Box 20"/>
          <p:cNvSpPr txBox="1">
            <a:spLocks noChangeArrowheads="1"/>
          </p:cNvSpPr>
          <p:nvPr/>
        </p:nvSpPr>
        <p:spPr bwMode="auto">
          <a:xfrm>
            <a:off x="101600" y="2974975"/>
            <a:ext cx="8839200" cy="308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The multiplexer is shown in Figure 6.16. Each frame carries 1 byte from each channel; the size of each frame, therefore, is 4 bytes, or 32 bits. The frame rate is 100 frames per second. The duration of a frame is therefore 1/100 s. The link is carrying 100 frames per second, and since each frame contains 32 bits, the bit rate is 100 × 32, or 3200 bps.</a:t>
            </a:r>
          </a:p>
        </p:txBody>
      </p:sp>
      <p:sp>
        <p:nvSpPr>
          <p:cNvPr id="76808"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6.</a:t>
            </a:r>
            <a:fld id="{6223AFAA-024F-407C-B04C-F58D7CAED153}" type="slidenum">
              <a:rPr lang="en-US" altLang="ko-KR" sz="1200" i="0">
                <a:latin typeface="Arial" panose="020B0604020202020204" pitchFamily="34" charset="0"/>
                <a:ea typeface="굴림" panose="020B0600000101010101" pitchFamily="50" charset="-127"/>
              </a:rPr>
              <a:pPr eaLnBrk="1" hangingPunct="1"/>
              <a:t>31</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6.</a:t>
            </a:r>
            <a:fld id="{454225A1-674B-4428-A54E-6FCAAE3BE30B}" type="slidenum">
              <a:rPr lang="en-US" altLang="ko-KR" sz="1200" i="0">
                <a:latin typeface="Arial" panose="020B0604020202020204" pitchFamily="34" charset="0"/>
              </a:rPr>
              <a:pPr eaLnBrk="1" hangingPunct="1"/>
              <a:t>32</a:t>
            </a:fld>
            <a:endParaRPr lang="en-US" altLang="ko-KR" sz="1200" i="0">
              <a:latin typeface="Arial" panose="020B0604020202020204" pitchFamily="34" charset="0"/>
            </a:endParaRPr>
          </a:p>
        </p:txBody>
      </p:sp>
      <p:sp>
        <p:nvSpPr>
          <p:cNvPr id="7885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6.16:  </a:t>
            </a:r>
            <a:r>
              <a:rPr lang="en-US" altLang="ko-KR" sz="2000">
                <a:latin typeface="Times-BoldItalic"/>
                <a:ea typeface="굴림" panose="020B0600000101010101" pitchFamily="50" charset="-127"/>
              </a:rPr>
              <a:t>Example 6.8</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 y="2362200"/>
            <a:ext cx="7620000" cy="223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left)">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ext Box 20"/>
          <p:cNvSpPr txBox="1">
            <a:spLocks noChangeArrowheads="1"/>
          </p:cNvSpPr>
          <p:nvPr/>
        </p:nvSpPr>
        <p:spPr bwMode="auto">
          <a:xfrm>
            <a:off x="76200" y="696913"/>
            <a:ext cx="88392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A multiplexer combines four 100-kbps channels using a time slot of 2 bits. Show the output with four arbitrary inputs. What is the frame rate? What is the frame duration? What is the bit rate? What is the bit duration?</a:t>
            </a:r>
          </a:p>
        </p:txBody>
      </p:sp>
      <p:grpSp>
        <p:nvGrpSpPr>
          <p:cNvPr id="80899" name="Group 23"/>
          <p:cNvGrpSpPr>
            <a:grpSpLocks/>
          </p:cNvGrpSpPr>
          <p:nvPr/>
        </p:nvGrpSpPr>
        <p:grpSpPr bwMode="auto">
          <a:xfrm>
            <a:off x="0" y="0"/>
            <a:ext cx="9144000" cy="609600"/>
            <a:chOff x="0" y="2448"/>
            <a:chExt cx="5760" cy="384"/>
          </a:xfrm>
        </p:grpSpPr>
        <p:sp>
          <p:nvSpPr>
            <p:cNvPr id="80901"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703"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6.9</a:t>
              </a:r>
            </a:p>
          </p:txBody>
        </p:sp>
      </p:grpSp>
      <p:sp>
        <p:nvSpPr>
          <p:cNvPr id="80900" name="Text Box 20"/>
          <p:cNvSpPr txBox="1">
            <a:spLocks noChangeArrowheads="1"/>
          </p:cNvSpPr>
          <p:nvPr/>
        </p:nvSpPr>
        <p:spPr bwMode="auto">
          <a:xfrm>
            <a:off x="101600" y="2514600"/>
            <a:ext cx="8839200" cy="350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Figure 6.17 shows the output for four arbitrary inputs. The link carries 50,000 frames per second since each frame contains 2 bits per channel. The frame duration is therefore 1/50,000 s or 20 μs. The frame rate is 50,000 frames per second, and each frame carries 8 bits; the bit rate is 50,000 ×</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8 = 400,000 bits or 400 kbps. The bit duration is 1/400,000 s, or 2.5 μs. </a:t>
            </a:r>
          </a:p>
        </p:txBody>
      </p:sp>
      <p:sp>
        <p:nvSpPr>
          <p:cNvPr id="80904"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6.</a:t>
            </a:r>
            <a:fld id="{17B3A19D-67E9-462C-AB7E-B1BC7F931405}" type="slidenum">
              <a:rPr lang="en-US" altLang="ko-KR" sz="1200" i="0">
                <a:latin typeface="Arial" panose="020B0604020202020204" pitchFamily="34" charset="0"/>
                <a:ea typeface="굴림" panose="020B0600000101010101" pitchFamily="50" charset="-127"/>
              </a:rPr>
              <a:pPr eaLnBrk="1" hangingPunct="1"/>
              <a:t>33</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6.</a:t>
            </a:r>
            <a:fld id="{4B4D5B92-AA17-4F29-A3FB-D3DE29E655E7}" type="slidenum">
              <a:rPr lang="en-US" altLang="ko-KR" sz="1200" i="0">
                <a:latin typeface="Arial" panose="020B0604020202020204" pitchFamily="34" charset="0"/>
              </a:rPr>
              <a:pPr eaLnBrk="1" hangingPunct="1"/>
              <a:t>34</a:t>
            </a:fld>
            <a:endParaRPr lang="en-US" altLang="ko-KR" sz="1200" i="0">
              <a:latin typeface="Arial" panose="020B0604020202020204" pitchFamily="34" charset="0"/>
            </a:endParaRPr>
          </a:p>
        </p:txBody>
      </p:sp>
      <p:sp>
        <p:nvSpPr>
          <p:cNvPr id="8294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6.17:  </a:t>
            </a:r>
            <a:r>
              <a:rPr lang="en-US" altLang="ko-KR" sz="2000">
                <a:latin typeface="Times-BoldItalic"/>
                <a:ea typeface="굴림" panose="020B0600000101010101" pitchFamily="50" charset="-127"/>
              </a:rPr>
              <a:t>Example 6.9</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465388"/>
            <a:ext cx="8351838" cy="210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ipe(left)">
                                      <p:cBhvr>
                                        <p:cTn id="7" dur="175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6.</a:t>
            </a:r>
            <a:fld id="{6C96B982-B489-4F09-9619-E51946D249BA}" type="slidenum">
              <a:rPr lang="en-US" altLang="ko-KR" sz="1200" i="0">
                <a:latin typeface="Arial" panose="020B0604020202020204" pitchFamily="34" charset="0"/>
              </a:rPr>
              <a:pPr eaLnBrk="1" hangingPunct="1"/>
              <a:t>35</a:t>
            </a:fld>
            <a:endParaRPr lang="en-US" altLang="ko-KR" sz="1200" i="0">
              <a:latin typeface="Arial" panose="020B0604020202020204" pitchFamily="34" charset="0"/>
            </a:endParaRPr>
          </a:p>
        </p:txBody>
      </p:sp>
      <p:sp>
        <p:nvSpPr>
          <p:cNvPr id="84994"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6.18:  </a:t>
            </a:r>
            <a:r>
              <a:rPr lang="en-US" altLang="ko-KR" sz="2000">
                <a:latin typeface="Times-BoldItalic"/>
                <a:ea typeface="굴림" panose="020B0600000101010101" pitchFamily="50" charset="-127"/>
              </a:rPr>
              <a:t>Empty slots</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438400"/>
            <a:ext cx="7604125" cy="213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ipe(left)">
                                      <p:cBhvr>
                                        <p:cTn id="7" dur="175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6.</a:t>
            </a:r>
            <a:fld id="{1632850C-1E82-4FC8-B711-E411A2F59328}" type="slidenum">
              <a:rPr lang="en-US" altLang="ko-KR" sz="1200" i="0">
                <a:latin typeface="Arial" panose="020B0604020202020204" pitchFamily="34" charset="0"/>
              </a:rPr>
              <a:pPr eaLnBrk="1" hangingPunct="1"/>
              <a:t>36</a:t>
            </a:fld>
            <a:endParaRPr lang="en-US" altLang="ko-KR" sz="1200" i="0">
              <a:latin typeface="Arial" panose="020B0604020202020204" pitchFamily="34" charset="0"/>
            </a:endParaRPr>
          </a:p>
        </p:txBody>
      </p:sp>
      <p:sp>
        <p:nvSpPr>
          <p:cNvPr id="9318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6.22:  </a:t>
            </a:r>
            <a:r>
              <a:rPr lang="en-US" altLang="ko-KR" sz="2000">
                <a:latin typeface="Times-BoldItalic"/>
                <a:ea typeface="굴림" panose="020B0600000101010101" pitchFamily="50" charset="-127"/>
              </a:rPr>
              <a:t>Framing bits</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 y="2779713"/>
            <a:ext cx="7305675" cy="209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500" fill="hold"/>
                                        <p:tgtEl>
                                          <p:spTgt spid="2050"/>
                                        </p:tgtEl>
                                        <p:attrNameLst>
                                          <p:attrName>ppt_w</p:attrName>
                                        </p:attrNameLst>
                                      </p:cBhvr>
                                      <p:tavLst>
                                        <p:tav tm="0">
                                          <p:val>
                                            <p:fltVal val="0"/>
                                          </p:val>
                                        </p:tav>
                                        <p:tav tm="100000">
                                          <p:val>
                                            <p:strVal val="#ppt_w"/>
                                          </p:val>
                                        </p:tav>
                                      </p:tavLst>
                                    </p:anim>
                                    <p:anim calcmode="lin" valueType="num">
                                      <p:cBhvr>
                                        <p:cTn id="8" dur="500" fill="hold"/>
                                        <p:tgtEl>
                                          <p:spTgt spid="2050"/>
                                        </p:tgtEl>
                                        <p:attrNameLst>
                                          <p:attrName>ppt_h</p:attrName>
                                        </p:attrNameLst>
                                      </p:cBhvr>
                                      <p:tavLst>
                                        <p:tav tm="0">
                                          <p:val>
                                            <p:fltVal val="0"/>
                                          </p:val>
                                        </p:tav>
                                        <p:tav tm="100000">
                                          <p:val>
                                            <p:strVal val="#ppt_h"/>
                                          </p:val>
                                        </p:tav>
                                      </p:tavLst>
                                    </p:anim>
                                    <p:animEffect transition="in" filter="fade">
                                      <p:cBhvr>
                                        <p:cTn id="9"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ext Box 20"/>
          <p:cNvSpPr txBox="1">
            <a:spLocks noChangeArrowheads="1"/>
          </p:cNvSpPr>
          <p:nvPr/>
        </p:nvSpPr>
        <p:spPr bwMode="auto">
          <a:xfrm>
            <a:off x="76200" y="696913"/>
            <a:ext cx="8839200" cy="308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We have four sources, each creating 250 characters per second. If the interleaved unit is a character and 1 synchronizing bit is added to each frame, find (1) the data rate of each source, (2) the duration of each character in each source, (3) the frame rate, (4) the duration of each frame, (5) the number of bits in each frame, and (6) the data rate of the link.</a:t>
            </a:r>
          </a:p>
        </p:txBody>
      </p:sp>
      <p:grpSp>
        <p:nvGrpSpPr>
          <p:cNvPr id="95235" name="Group 23"/>
          <p:cNvGrpSpPr>
            <a:grpSpLocks/>
          </p:cNvGrpSpPr>
          <p:nvPr/>
        </p:nvGrpSpPr>
        <p:grpSpPr bwMode="auto">
          <a:xfrm>
            <a:off x="0" y="0"/>
            <a:ext cx="9144000" cy="609600"/>
            <a:chOff x="0" y="2448"/>
            <a:chExt cx="5760" cy="384"/>
          </a:xfrm>
        </p:grpSpPr>
        <p:sp>
          <p:nvSpPr>
            <p:cNvPr id="95237"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66"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6.10</a:t>
              </a:r>
            </a:p>
          </p:txBody>
        </p:sp>
      </p:grpSp>
      <p:sp>
        <p:nvSpPr>
          <p:cNvPr id="95236" name="Text Box 20"/>
          <p:cNvSpPr txBox="1">
            <a:spLocks noChangeArrowheads="1"/>
          </p:cNvSpPr>
          <p:nvPr/>
        </p:nvSpPr>
        <p:spPr bwMode="auto">
          <a:xfrm>
            <a:off x="228600" y="4054475"/>
            <a:ext cx="8839200"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dirty="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1</a:t>
            </a:r>
            <a:r>
              <a:rPr lang="en-US" altLang="ko-KR" sz="2800" b="0" i="0" dirty="0" smtClean="0">
                <a:latin typeface="Times New Roman" panose="02020603050405020304" pitchFamily="18" charset="0"/>
                <a:ea typeface="굴림" panose="020B0600000101010101" pitchFamily="50" charset="-127"/>
                <a:cs typeface="Times New Roman" panose="02020603050405020304" pitchFamily="18" charset="0"/>
              </a:rPr>
              <a:t>. </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The data rate of each source is 250 × 8 = 2000 bps = 2</a:t>
            </a:r>
            <a:b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b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kbps.</a:t>
            </a:r>
          </a:p>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2. Each source sends 250 characters per second; therefore,</a:t>
            </a:r>
            <a:b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b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the duration of a character is 1/250 s, or 4 </a:t>
            </a:r>
            <a:r>
              <a:rPr lang="en-US" altLang="ko-KR" sz="2800" b="0" i="0" dirty="0" err="1">
                <a:latin typeface="Times New Roman" panose="02020603050405020304" pitchFamily="18" charset="0"/>
                <a:ea typeface="굴림" panose="020B0600000101010101" pitchFamily="50" charset="-127"/>
                <a:cs typeface="Times New Roman" panose="02020603050405020304" pitchFamily="18" charset="0"/>
              </a:rPr>
              <a:t>ms.</a:t>
            </a:r>
            <a:endParaRPr lang="en-US" altLang="ko-KR" sz="2800" b="0" i="0" dirty="0">
              <a:latin typeface="Times New Roman" panose="02020603050405020304" pitchFamily="18" charset="0"/>
              <a:ea typeface="굴림" panose="020B0600000101010101" pitchFamily="50" charset="-127"/>
              <a:cs typeface="Times New Roman" panose="02020603050405020304" pitchFamily="18" charset="0"/>
            </a:endParaRPr>
          </a:p>
        </p:txBody>
      </p:sp>
      <p:sp>
        <p:nvSpPr>
          <p:cNvPr id="95240"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6.</a:t>
            </a:r>
            <a:fld id="{33956F40-2149-4C28-BE6A-5EF3A076A977}" type="slidenum">
              <a:rPr lang="en-US" altLang="ko-KR" sz="1200" i="0">
                <a:latin typeface="Arial" panose="020B0604020202020204" pitchFamily="34" charset="0"/>
                <a:ea typeface="굴림" panose="020B0600000101010101" pitchFamily="50" charset="-127"/>
              </a:rPr>
              <a:pPr eaLnBrk="1" hangingPunct="1"/>
              <a:t>37</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ext Box 20"/>
          <p:cNvSpPr txBox="1">
            <a:spLocks noChangeArrowheads="1"/>
          </p:cNvSpPr>
          <p:nvPr/>
        </p:nvSpPr>
        <p:spPr bwMode="auto">
          <a:xfrm>
            <a:off x="76200" y="696913"/>
            <a:ext cx="8839200" cy="478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3. Each frame has one character from each source, which</a:t>
            </a:r>
            <a:br>
              <a:rPr lang="en-US" altLang="ko-KR" sz="2800" b="0" i="0">
                <a:latin typeface="Times New Roman" panose="02020603050405020304" pitchFamily="18" charset="0"/>
                <a:ea typeface="굴림" panose="020B0600000101010101" pitchFamily="50" charset="-127"/>
                <a:cs typeface="Times New Roman" panose="02020603050405020304" pitchFamily="18" charset="0"/>
              </a:rPr>
            </a:br>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     means the link needs to send 250 frames per second.</a:t>
            </a:r>
          </a:p>
          <a:p>
            <a:pPr algn="just"/>
            <a:endParaRPr lang="en-US" altLang="ko-KR" sz="2800" b="0" i="0">
              <a:latin typeface="Times New Roman" panose="02020603050405020304" pitchFamily="18" charset="0"/>
              <a:ea typeface="굴림" panose="020B0600000101010101" pitchFamily="50" charset="-127"/>
              <a:cs typeface="Times New Roman" panose="02020603050405020304" pitchFamily="18" charset="0"/>
            </a:endParaRP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4. The duration of each frame is 1/250 s, or 4 ms.</a:t>
            </a:r>
          </a:p>
          <a:p>
            <a:pPr algn="just"/>
            <a:endParaRPr lang="en-US" altLang="ko-KR" sz="2800" b="0" i="0">
              <a:latin typeface="Times New Roman" panose="02020603050405020304" pitchFamily="18" charset="0"/>
              <a:ea typeface="굴림" panose="020B0600000101010101" pitchFamily="50" charset="-127"/>
              <a:cs typeface="Times New Roman" panose="02020603050405020304" pitchFamily="18" charset="0"/>
            </a:endParaRP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5. Each frame carries 4 characters and 1 extra synchronizing</a:t>
            </a:r>
            <a:br>
              <a:rPr lang="en-US" altLang="ko-KR" sz="2800" b="0" i="0">
                <a:latin typeface="Times New Roman" panose="02020603050405020304" pitchFamily="18" charset="0"/>
                <a:ea typeface="굴림" panose="020B0600000101010101" pitchFamily="50" charset="-127"/>
                <a:cs typeface="Times New Roman" panose="02020603050405020304" pitchFamily="18" charset="0"/>
              </a:rPr>
            </a:br>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     bit. This means that each frame is 4 × 8 + 1 = 33 bits.</a:t>
            </a:r>
          </a:p>
          <a:p>
            <a:pPr algn="just"/>
            <a:endParaRPr lang="en-US" altLang="ko-KR" sz="2800" b="0" i="0">
              <a:latin typeface="Times New Roman" panose="02020603050405020304" pitchFamily="18" charset="0"/>
              <a:ea typeface="굴림" panose="020B0600000101010101" pitchFamily="50" charset="-127"/>
              <a:cs typeface="Times New Roman" panose="02020603050405020304" pitchFamily="18" charset="0"/>
            </a:endParaRP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6. The link sends 250 frames per second, and each frame</a:t>
            </a:r>
            <a:br>
              <a:rPr lang="en-US" altLang="ko-KR" sz="2800" b="0" i="0">
                <a:latin typeface="Times New Roman" panose="02020603050405020304" pitchFamily="18" charset="0"/>
                <a:ea typeface="굴림" panose="020B0600000101010101" pitchFamily="50" charset="-127"/>
                <a:cs typeface="Times New Roman" panose="02020603050405020304" pitchFamily="18" charset="0"/>
              </a:rPr>
            </a:br>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     contains 33 bits. This means that the data rate of the link</a:t>
            </a:r>
            <a:br>
              <a:rPr lang="en-US" altLang="ko-KR" sz="2800" b="0" i="0">
                <a:latin typeface="Times New Roman" panose="02020603050405020304" pitchFamily="18" charset="0"/>
                <a:ea typeface="굴림" panose="020B0600000101010101" pitchFamily="50" charset="-127"/>
                <a:cs typeface="Times New Roman" panose="02020603050405020304" pitchFamily="18" charset="0"/>
              </a:rPr>
            </a:br>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     is 250 × 33, or 8250 bps. </a:t>
            </a:r>
          </a:p>
        </p:txBody>
      </p:sp>
      <p:grpSp>
        <p:nvGrpSpPr>
          <p:cNvPr id="97283" name="Group 23"/>
          <p:cNvGrpSpPr>
            <a:grpSpLocks/>
          </p:cNvGrpSpPr>
          <p:nvPr/>
        </p:nvGrpSpPr>
        <p:grpSpPr bwMode="auto">
          <a:xfrm>
            <a:off x="0" y="0"/>
            <a:ext cx="9144000" cy="609600"/>
            <a:chOff x="0" y="2448"/>
            <a:chExt cx="5760" cy="384"/>
          </a:xfrm>
        </p:grpSpPr>
        <p:sp>
          <p:nvSpPr>
            <p:cNvPr id="97284"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3490"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6.10 (Continued)</a:t>
              </a:r>
            </a:p>
          </p:txBody>
        </p:sp>
      </p:grpSp>
      <p:sp>
        <p:nvSpPr>
          <p:cNvPr id="97287"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6.</a:t>
            </a:r>
            <a:fld id="{6AAE64F9-C2A6-4B02-AB2D-55C41F693818}" type="slidenum">
              <a:rPr lang="en-US" altLang="ko-KR" sz="1200" i="0">
                <a:latin typeface="Arial" panose="020B0604020202020204" pitchFamily="34" charset="0"/>
                <a:ea typeface="굴림" panose="020B0600000101010101" pitchFamily="50" charset="-127"/>
              </a:rPr>
              <a:pPr eaLnBrk="1" hangingPunct="1"/>
              <a:t>38</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ext Box 20"/>
          <p:cNvSpPr txBox="1">
            <a:spLocks noChangeArrowheads="1"/>
          </p:cNvSpPr>
          <p:nvPr/>
        </p:nvSpPr>
        <p:spPr bwMode="auto">
          <a:xfrm>
            <a:off x="76200" y="696913"/>
            <a:ext cx="88392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Two channels, one with a bit rate of 100 kbps and another with a bit rate of 200 kbps, are to be multiplexed. How this can be achieved? What is the frame rate? What is the frame duration? What is the bit rate of the link?.</a:t>
            </a:r>
          </a:p>
        </p:txBody>
      </p:sp>
      <p:grpSp>
        <p:nvGrpSpPr>
          <p:cNvPr id="99331" name="Group 23"/>
          <p:cNvGrpSpPr>
            <a:grpSpLocks/>
          </p:cNvGrpSpPr>
          <p:nvPr/>
        </p:nvGrpSpPr>
        <p:grpSpPr bwMode="auto">
          <a:xfrm>
            <a:off x="0" y="0"/>
            <a:ext cx="9144000" cy="609600"/>
            <a:chOff x="0" y="2448"/>
            <a:chExt cx="5760" cy="384"/>
          </a:xfrm>
        </p:grpSpPr>
        <p:sp>
          <p:nvSpPr>
            <p:cNvPr id="99333"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66"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6.11</a:t>
              </a:r>
            </a:p>
          </p:txBody>
        </p:sp>
      </p:grpSp>
      <p:sp>
        <p:nvSpPr>
          <p:cNvPr id="99332" name="Text Box 20"/>
          <p:cNvSpPr txBox="1">
            <a:spLocks noChangeArrowheads="1"/>
          </p:cNvSpPr>
          <p:nvPr/>
        </p:nvSpPr>
        <p:spPr bwMode="auto">
          <a:xfrm>
            <a:off x="228600" y="2667000"/>
            <a:ext cx="8839200" cy="308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We can allocate one slot to the first channel and two slots to the second channel. Each frame carries 3 bits. The frame rate is 100,000 frames per second because it carries 1 bit from the first channel. The frame duration is 1/100,000 s, or 10 ms. The bit rate is 100,000 frames/s × 3 bits per</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frame, or 300 kbps. </a:t>
            </a:r>
          </a:p>
        </p:txBody>
      </p:sp>
      <p:sp>
        <p:nvSpPr>
          <p:cNvPr id="99336"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6.</a:t>
            </a:r>
            <a:fld id="{829E34C7-B790-44A0-A6D2-39D150DE5E61}" type="slidenum">
              <a:rPr lang="en-US" altLang="ko-KR" sz="1200" i="0">
                <a:latin typeface="Arial" panose="020B0604020202020204" pitchFamily="34" charset="0"/>
                <a:ea typeface="굴림" panose="020B0600000101010101" pitchFamily="50" charset="-127"/>
              </a:rPr>
              <a:pPr eaLnBrk="1" hangingPunct="1"/>
              <a:t>39</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6.</a:t>
            </a:r>
            <a:fld id="{026033A2-5A2D-43A9-BF8B-EE0EDA96ACD3}" type="slidenum">
              <a:rPr lang="en-US" altLang="ko-KR" sz="1200" i="0">
                <a:latin typeface="Arial" panose="020B0604020202020204" pitchFamily="34" charset="0"/>
              </a:rPr>
              <a:pPr eaLnBrk="1" hangingPunct="1"/>
              <a:t>40</a:t>
            </a:fld>
            <a:endParaRPr lang="en-US" altLang="ko-KR" sz="1200" i="0">
              <a:latin typeface="Arial" panose="020B0604020202020204" pitchFamily="34" charset="0"/>
            </a:endParaRPr>
          </a:p>
        </p:txBody>
      </p:sp>
      <p:sp>
        <p:nvSpPr>
          <p:cNvPr id="10342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6.23:  </a:t>
            </a:r>
            <a:r>
              <a:rPr lang="en-US" altLang="ko-KR" sz="2000">
                <a:latin typeface="Times-BoldItalic"/>
                <a:ea typeface="굴림" panose="020B0600000101010101" pitchFamily="50" charset="-127"/>
              </a:rPr>
              <a:t>Digital hierarchy</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838" y="1752600"/>
            <a:ext cx="8081962" cy="376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ipe(left)">
                                      <p:cBhvr>
                                        <p:cTn id="7" dur="2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567" name="Group 11"/>
          <p:cNvGrpSpPr>
            <a:grpSpLocks/>
          </p:cNvGrpSpPr>
          <p:nvPr/>
        </p:nvGrpSpPr>
        <p:grpSpPr bwMode="auto">
          <a:xfrm>
            <a:off x="3941" y="0"/>
            <a:ext cx="685800" cy="533400"/>
            <a:chOff x="144" y="144"/>
            <a:chExt cx="432" cy="336"/>
          </a:xfrm>
          <a:solidFill>
            <a:srgbClr val="3366FF"/>
          </a:solidFill>
        </p:grpSpPr>
        <p:grpSp>
          <p:nvGrpSpPr>
            <p:cNvPr id="66568" name="Group 12"/>
            <p:cNvGrpSpPr>
              <a:grpSpLocks/>
            </p:cNvGrpSpPr>
            <p:nvPr/>
          </p:nvGrpSpPr>
          <p:grpSpPr bwMode="auto">
            <a:xfrm>
              <a:off x="144" y="256"/>
              <a:ext cx="432" cy="112"/>
              <a:chOff x="288" y="256"/>
              <a:chExt cx="432" cy="112"/>
            </a:xfrm>
            <a:grpFill/>
          </p:grpSpPr>
          <p:sp>
            <p:nvSpPr>
              <p:cNvPr id="665613" name="Rectangle 13"/>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14" name="Rectangle 14"/>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15" name="Rectangle 15"/>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nvGrpSpPr>
            <p:cNvPr id="66569" name="Group 16"/>
            <p:cNvGrpSpPr>
              <a:grpSpLocks/>
            </p:cNvGrpSpPr>
            <p:nvPr/>
          </p:nvGrpSpPr>
          <p:grpSpPr bwMode="auto">
            <a:xfrm>
              <a:off x="144" y="144"/>
              <a:ext cx="432" cy="336"/>
              <a:chOff x="144" y="144"/>
              <a:chExt cx="432" cy="336"/>
            </a:xfrm>
            <a:grpFill/>
          </p:grpSpPr>
          <p:grpSp>
            <p:nvGrpSpPr>
              <p:cNvPr id="66570" name="Group 17"/>
              <p:cNvGrpSpPr>
                <a:grpSpLocks/>
              </p:cNvGrpSpPr>
              <p:nvPr/>
            </p:nvGrpSpPr>
            <p:grpSpPr bwMode="auto">
              <a:xfrm>
                <a:off x="144" y="144"/>
                <a:ext cx="432" cy="112"/>
                <a:chOff x="288" y="256"/>
                <a:chExt cx="432" cy="112"/>
              </a:xfrm>
              <a:grpFill/>
            </p:grpSpPr>
            <p:sp>
              <p:nvSpPr>
                <p:cNvPr id="665618" name="Rectangle 18"/>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19" name="Rectangle 19"/>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20" name="Rectangle 20"/>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nvGrpSpPr>
              <p:cNvPr id="66571" name="Group 21"/>
              <p:cNvGrpSpPr>
                <a:grpSpLocks/>
              </p:cNvGrpSpPr>
              <p:nvPr/>
            </p:nvGrpSpPr>
            <p:grpSpPr bwMode="auto">
              <a:xfrm>
                <a:off x="144" y="368"/>
                <a:ext cx="432" cy="112"/>
                <a:chOff x="288" y="256"/>
                <a:chExt cx="432" cy="112"/>
              </a:xfrm>
              <a:grpFill/>
            </p:grpSpPr>
            <p:sp>
              <p:nvSpPr>
                <p:cNvPr id="665622" name="Rectangle 22"/>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23" name="Rectangle 23"/>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24" name="Rectangle 24"/>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grpSp>
      <p:sp>
        <p:nvSpPr>
          <p:cNvPr id="35" name="Rectangle 14"/>
          <p:cNvSpPr>
            <a:spLocks noChangeArrowheads="1"/>
          </p:cNvSpPr>
          <p:nvPr/>
        </p:nvSpPr>
        <p:spPr bwMode="auto">
          <a:xfrm>
            <a:off x="838200" y="71438"/>
            <a:ext cx="8153400" cy="457200"/>
          </a:xfrm>
          <a:prstGeom prst="rect">
            <a:avLst/>
          </a:prstGeom>
          <a:solidFill>
            <a:sysClr val="window" lastClr="FFFFFF"/>
          </a:solidFill>
          <a:ln>
            <a:noFill/>
          </a:ln>
          <a:extLst/>
        </p:spPr>
        <p:txBody>
          <a:bodyPr>
            <a:spAutoFit/>
          </a:bodyPr>
          <a:lstStyle/>
          <a:p>
            <a:pPr eaLnBrk="0" fontAlgn="auto" hangingPunct="0">
              <a:spcBef>
                <a:spcPts val="0"/>
              </a:spcBef>
              <a:spcAft>
                <a:spcPts val="0"/>
              </a:spcAft>
              <a:defRPr/>
            </a:pPr>
            <a:r>
              <a:rPr lang="en-US" sz="2400" i="0" kern="0" dirty="0">
                <a:solidFill>
                  <a:srgbClr val="FF0000"/>
                </a:solidFill>
                <a:latin typeface="Times-BoldItalic"/>
              </a:rPr>
              <a:t>Table 6.1</a:t>
            </a:r>
            <a:r>
              <a:rPr lang="en-US" sz="2000" b="0" i="0" kern="0" dirty="0">
                <a:solidFill>
                  <a:srgbClr val="FF0000"/>
                </a:solidFill>
                <a:latin typeface="Times-BoldItalic"/>
              </a:rPr>
              <a:t>: </a:t>
            </a:r>
            <a:r>
              <a:rPr lang="en-US" sz="2000" i="0" kern="0" dirty="0">
                <a:solidFill>
                  <a:srgbClr val="002060"/>
                </a:solidFill>
                <a:latin typeface="Times-BoldItalic"/>
              </a:rPr>
              <a:t>DS and T line rates</a:t>
            </a:r>
          </a:p>
        </p:txBody>
      </p:sp>
      <p:pic>
        <p:nvPicPr>
          <p:cNvPr id="1054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025" y="2574925"/>
            <a:ext cx="8283575"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477"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6.</a:t>
            </a:r>
            <a:fld id="{68ED7585-4301-4E25-BA53-0EA31C44FF87}" type="slidenum">
              <a:rPr lang="en-US" altLang="ko-KR" sz="1200" i="0">
                <a:latin typeface="Arial" panose="020B0604020202020204" pitchFamily="34" charset="0"/>
                <a:ea typeface="굴림" panose="020B0600000101010101" pitchFamily="50" charset="-127"/>
              </a:rPr>
              <a:pPr eaLnBrk="1" hangingPunct="1"/>
              <a:t>41</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6.</a:t>
            </a:r>
            <a:fld id="{6E1E3255-1953-412E-A3B1-DF3AC192563E}" type="slidenum">
              <a:rPr lang="en-US" altLang="ko-KR" sz="1200" i="0">
                <a:latin typeface="Arial" panose="020B0604020202020204" pitchFamily="34" charset="0"/>
              </a:rPr>
              <a:pPr eaLnBrk="1" hangingPunct="1"/>
              <a:t>42</a:t>
            </a:fld>
            <a:endParaRPr lang="en-US" altLang="ko-KR" sz="1200" i="0">
              <a:latin typeface="Arial" panose="020B0604020202020204" pitchFamily="34" charset="0"/>
            </a:endParaRPr>
          </a:p>
        </p:txBody>
      </p:sp>
      <p:sp>
        <p:nvSpPr>
          <p:cNvPr id="10752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6.24:  </a:t>
            </a:r>
            <a:r>
              <a:rPr lang="en-US" altLang="ko-KR" sz="2000">
                <a:latin typeface="Times-BoldItalic"/>
                <a:ea typeface="굴림" panose="020B0600000101010101" pitchFamily="50" charset="-127"/>
              </a:rPr>
              <a:t>T-1 line</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713" y="1676400"/>
            <a:ext cx="8599487" cy="319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wipe(left)">
                                      <p:cBhvr>
                                        <p:cTn id="7" dur="2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6.</a:t>
            </a:r>
            <a:fld id="{262B7889-82F8-46D8-ACFE-6E935F3C5396}" type="slidenum">
              <a:rPr lang="en-US" altLang="ko-KR" sz="1200" i="0">
                <a:latin typeface="Arial" panose="020B0604020202020204" pitchFamily="34" charset="0"/>
              </a:rPr>
              <a:pPr eaLnBrk="1" hangingPunct="1"/>
              <a:t>43</a:t>
            </a:fld>
            <a:endParaRPr lang="en-US" altLang="ko-KR" sz="1200" i="0">
              <a:latin typeface="Arial" panose="020B0604020202020204" pitchFamily="34" charset="0"/>
            </a:endParaRPr>
          </a:p>
        </p:txBody>
      </p:sp>
      <p:sp>
        <p:nvSpPr>
          <p:cNvPr id="10957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6.25:  </a:t>
            </a:r>
            <a:r>
              <a:rPr lang="en-US" altLang="ko-KR" sz="2000">
                <a:latin typeface="Times-BoldItalic"/>
                <a:ea typeface="굴림" panose="020B0600000101010101" pitchFamily="50" charset="-127"/>
              </a:rPr>
              <a:t>T-1 line frame structure</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663" y="944563"/>
            <a:ext cx="8008937" cy="530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wipe(left)">
                                      <p:cBhvr>
                                        <p:cTn id="7" dur="2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6.</a:t>
            </a:r>
            <a:fld id="{21D4C297-1BFF-477E-8DA4-C2F6817CF321}" type="slidenum">
              <a:rPr lang="en-US" altLang="ko-KR" sz="1200" i="0">
                <a:latin typeface="Arial" panose="020B0604020202020204" pitchFamily="34" charset="0"/>
              </a:rPr>
              <a:pPr eaLnBrk="1" hangingPunct="1"/>
              <a:t>44</a:t>
            </a:fld>
            <a:endParaRPr lang="en-US" altLang="ko-KR" sz="1200" i="0">
              <a:latin typeface="Arial" panose="020B0604020202020204" pitchFamily="34" charset="0"/>
            </a:endParaRPr>
          </a:p>
        </p:txBody>
      </p:sp>
      <p:sp>
        <p:nvSpPr>
          <p:cNvPr id="11366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6.26:  </a:t>
            </a:r>
            <a:r>
              <a:rPr lang="en-US" altLang="ko-KR" sz="2000">
                <a:latin typeface="Times-BoldItalic"/>
                <a:ea typeface="굴림" panose="020B0600000101010101" pitchFamily="50" charset="-127"/>
              </a:rPr>
              <a:t>TDM slot comparison</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013" y="990600"/>
            <a:ext cx="7697787" cy="203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013" y="3733800"/>
            <a:ext cx="7697787" cy="203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wipe(left)">
                                      <p:cBhvr>
                                        <p:cTn id="7" dur="2500"/>
                                        <p:tgtEl>
                                          <p:spTgt spid="61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6147"/>
                                        </p:tgtEl>
                                        <p:attrNameLst>
                                          <p:attrName>style.visibility</p:attrName>
                                        </p:attrNameLst>
                                      </p:cBhvr>
                                      <p:to>
                                        <p:strVal val="visible"/>
                                      </p:to>
                                    </p:set>
                                    <p:animEffect transition="in" filter="wipe(left)">
                                      <p:cBhvr>
                                        <p:cTn id="12" dur="2250"/>
                                        <p:tgtEl>
                                          <p:spTgt spid="6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571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6.</a:t>
            </a:r>
            <a:fld id="{EC7CA21A-E582-4308-857E-A50A6E8EBB75}" type="slidenum">
              <a:rPr lang="en-US" altLang="ko-KR" sz="1200" i="0">
                <a:latin typeface="Arial" panose="020B0604020202020204" pitchFamily="34" charset="0"/>
              </a:rPr>
              <a:pPr eaLnBrk="1" hangingPunct="1"/>
              <a:t>45</a:t>
            </a:fld>
            <a:endParaRPr lang="en-US" altLang="ko-KR" sz="1200" i="0">
              <a:latin typeface="Arial" panose="020B0604020202020204" pitchFamily="34" charset="0"/>
            </a:endParaRPr>
          </a:p>
        </p:txBody>
      </p:sp>
      <p:sp>
        <p:nvSpPr>
          <p:cNvPr id="917506"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eaLnBrk="0" hangingPunct="0">
              <a:defRPr/>
            </a:pPr>
            <a:endParaRPr lang="en-US" i="0" dirty="0">
              <a:effectLst>
                <a:outerShdw blurRad="38100" dist="38100" dir="2700000" algn="tl">
                  <a:srgbClr val="FFFFFF"/>
                </a:outerShdw>
              </a:effectLst>
              <a:latin typeface="Times New Roman" pitchFamily="18" charset="0"/>
            </a:endParaRPr>
          </a:p>
        </p:txBody>
      </p:sp>
      <p:sp>
        <p:nvSpPr>
          <p:cNvPr id="917507" name="Text Box 3"/>
          <p:cNvSpPr txBox="1">
            <a:spLocks noChangeArrowheads="1"/>
          </p:cNvSpPr>
          <p:nvPr/>
        </p:nvSpPr>
        <p:spPr bwMode="auto">
          <a:xfrm>
            <a:off x="228600" y="406400"/>
            <a:ext cx="5038725" cy="1066800"/>
          </a:xfrm>
          <a:prstGeom prst="rect">
            <a:avLst/>
          </a:prstGeom>
          <a:noFill/>
          <a:ln w="9525">
            <a:noFill/>
            <a:miter lim="800000"/>
            <a:headEnd/>
            <a:tailEnd/>
          </a:ln>
          <a:effectLst/>
        </p:spPr>
        <p:txBody>
          <a:bodyPr wrap="none">
            <a:spAutoFit/>
          </a:bodyPr>
          <a:lstStyle/>
          <a:p>
            <a:pPr marL="0" lvl="2" eaLnBrk="0" hangingPunct="0">
              <a:defRPr/>
            </a:pPr>
            <a:r>
              <a:rPr lang="en-US" i="0" dirty="0">
                <a:effectLst>
                  <a:outerShdw blurRad="38100" dist="38100" dir="2700000" algn="tl">
                    <a:srgbClr val="C0C0C0"/>
                  </a:outerShdw>
                </a:effectLst>
                <a:latin typeface="Times" pitchFamily="18" charset="0"/>
              </a:rPr>
              <a:t>6-2   SPREAD SPECTRUM</a:t>
            </a:r>
          </a:p>
          <a:p>
            <a:pPr marL="0" lvl="2" eaLnBrk="0" hangingPunct="0">
              <a:defRPr/>
            </a:pPr>
            <a:endParaRPr lang="en-US" i="0" dirty="0">
              <a:effectLst>
                <a:outerShdw blurRad="38100" dist="38100" dir="2700000" algn="tl">
                  <a:srgbClr val="C0C0C0"/>
                </a:outerShdw>
              </a:effectLst>
              <a:latin typeface="Times" pitchFamily="18" charset="0"/>
            </a:endParaRPr>
          </a:p>
        </p:txBody>
      </p:sp>
      <p:sp>
        <p:nvSpPr>
          <p:cNvPr id="115716" name="Text Box 4"/>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sz="1800" i="0">
              <a:latin typeface="Times New Roman" panose="02020603050405020304" pitchFamily="18" charset="0"/>
            </a:endParaRPr>
          </a:p>
        </p:txBody>
      </p:sp>
      <p:sp>
        <p:nvSpPr>
          <p:cNvPr id="62470" name="Rectangle 7"/>
          <p:cNvSpPr>
            <a:spLocks noChangeArrowheads="1"/>
          </p:cNvSpPr>
          <p:nvPr/>
        </p:nvSpPr>
        <p:spPr bwMode="auto">
          <a:xfrm>
            <a:off x="381000" y="1765300"/>
            <a:ext cx="8153400" cy="3990975"/>
          </a:xfrm>
          <a:prstGeom prst="rect">
            <a:avLst/>
          </a:prstGeom>
          <a:noFill/>
          <a:ln>
            <a:noFill/>
          </a:ln>
          <a:extLst/>
        </p:spPr>
        <p:txBody>
          <a:bodyPr>
            <a:spAutoFit/>
          </a:bodyPr>
          <a:lstStyle/>
          <a:p>
            <a:pPr algn="just" eaLnBrk="0" hangingPunct="0">
              <a:defRPr/>
            </a:pPr>
            <a:r>
              <a:rPr lang="en-US" dirty="0">
                <a:effectLst>
                  <a:outerShdw blurRad="38100" dist="38100" dir="2700000" algn="tl">
                    <a:srgbClr val="000000">
                      <a:alpha val="43137"/>
                    </a:srgbClr>
                  </a:outerShdw>
                </a:effectLst>
                <a:latin typeface="Times New Roman" pitchFamily="18" charset="0"/>
              </a:rPr>
              <a:t>In some applications, we have some concerns that outweigh bandwidth efficiency. In wireless applications, stations must be able to share this medium without interception by an eavesdropper and without being subject to jamming from a malicious intruder To achieve these goals, spread spectrum techniques add redundancy; </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6.</a:t>
            </a:r>
            <a:fld id="{6A280C96-ABBA-49BB-A43A-EB40471CA1D6}" type="slidenum">
              <a:rPr lang="en-US" altLang="ko-KR" sz="1200" i="0">
                <a:latin typeface="Arial" panose="020B0604020202020204" pitchFamily="34" charset="0"/>
              </a:rPr>
              <a:pPr eaLnBrk="1" hangingPunct="1"/>
              <a:t>46</a:t>
            </a:fld>
            <a:endParaRPr lang="en-US" altLang="ko-KR" sz="1200" i="0">
              <a:latin typeface="Arial" panose="020B0604020202020204" pitchFamily="34" charset="0"/>
            </a:endParaRPr>
          </a:p>
        </p:txBody>
      </p:sp>
      <p:sp>
        <p:nvSpPr>
          <p:cNvPr id="11776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6.27:  </a:t>
            </a:r>
            <a:r>
              <a:rPr lang="en-US" altLang="ko-KR" sz="2000">
                <a:latin typeface="Times-BoldItalic"/>
                <a:ea typeface="굴림" panose="020B0600000101010101" pitchFamily="50" charset="-127"/>
              </a:rPr>
              <a:t>Spread spectrum</a:t>
            </a:r>
          </a:p>
        </p:txBody>
      </p:sp>
      <p:pic>
        <p:nvPicPr>
          <p:cNvPr id="1177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0763" y="2438400"/>
            <a:ext cx="7285037" cy="211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6.</a:t>
            </a:r>
            <a:fld id="{C53129B0-16EF-45DE-AD2E-1CFF0D124289}" type="slidenum">
              <a:rPr lang="en-US" altLang="ko-KR" sz="1200" i="0">
                <a:latin typeface="Arial" panose="020B0604020202020204" pitchFamily="34" charset="0"/>
              </a:rPr>
              <a:pPr eaLnBrk="1" hangingPunct="1"/>
              <a:t>47</a:t>
            </a:fld>
            <a:endParaRPr lang="en-US" altLang="ko-KR" sz="1200" i="0">
              <a:latin typeface="Arial" panose="020B0604020202020204" pitchFamily="34" charset="0"/>
            </a:endParaRPr>
          </a:p>
        </p:txBody>
      </p:sp>
      <p:sp>
        <p:nvSpPr>
          <p:cNvPr id="119810"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19811"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19812"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19813"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19814"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19815"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19816"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25971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6.2.1  </a:t>
            </a:r>
            <a:r>
              <a:rPr lang="en-US" sz="3600" dirty="0" smtClean="0">
                <a:solidFill>
                  <a:schemeClr val="hlink"/>
                </a:solidFill>
                <a:effectLst>
                  <a:outerShdw blurRad="38100" dist="38100" dir="2700000" algn="tl">
                    <a:srgbClr val="000000">
                      <a:alpha val="43137"/>
                    </a:srgbClr>
                  </a:outerShdw>
                </a:effectLst>
                <a:latin typeface="Times New Roman" pitchFamily="18" charset="0"/>
              </a:rPr>
              <a:t>FHHS</a:t>
            </a:r>
            <a:endParaRPr lang="en-US" sz="3600" dirty="0">
              <a:solidFill>
                <a:schemeClr val="hlink"/>
              </a:solidFill>
              <a:effectLst>
                <a:outerShdw blurRad="38100" dist="38100" dir="2700000" algn="tl">
                  <a:srgbClr val="000000">
                    <a:alpha val="43137"/>
                  </a:srgbClr>
                </a:outerShdw>
              </a:effectLst>
              <a:latin typeface="Times New Roman" pitchFamily="18" charset="0"/>
            </a:endParaRPr>
          </a:p>
        </p:txBody>
      </p:sp>
      <p:sp>
        <p:nvSpPr>
          <p:cNvPr id="119818" name="Rectangle 10"/>
          <p:cNvSpPr>
            <a:spLocks noChangeArrowheads="1"/>
          </p:cNvSpPr>
          <p:nvPr/>
        </p:nvSpPr>
        <p:spPr bwMode="auto">
          <a:xfrm>
            <a:off x="381000" y="1293813"/>
            <a:ext cx="7924800" cy="310854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dirty="0" smtClean="0">
                <a:latin typeface="Times New Roman" panose="02020603050405020304" pitchFamily="18" charset="0"/>
                <a:ea typeface="굴림" panose="020B0600000101010101" pitchFamily="50" charset="-127"/>
              </a:rPr>
              <a:t>Frequency Hopping Spread Spectrum (FHSS) uses M different carrier frequencies that a modulated by the source signal. At one moment, the signal modulates one carrier frequency; at the next moment, the signal modulates another carrier frequency. M frequencies are used in the long run. The bandwidth after spreading</a:t>
            </a:r>
            <a:endParaRPr lang="en-US" altLang="ko-KR" sz="2800" dirty="0">
              <a:latin typeface="Times New Roman" panose="02020603050405020304" pitchFamily="18" charset="0"/>
              <a:ea typeface="굴림" panose="020B0600000101010101" pitchFamily="50" charset="-127"/>
            </a:endParaRPr>
          </a:p>
        </p:txBody>
      </p:sp>
      <p:pic>
        <p:nvPicPr>
          <p:cNvPr id="1028" name="Picture 4" descr="https://upload.wikimedia.org/wikipedia/commons/thumb/a/a5/Color_photograph_of_Victor_Mature_and_Hedy_Lamarr_as_Samson_and_Delilah.jpg/220px-Color_photograph_of_Victor_Mature_and_Hedy_Lamarr_as_Samson_and_Delila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9825" y="4030662"/>
            <a:ext cx="2085975" cy="2714626"/>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2" name="TextBox 1"/>
              <p:cNvSpPr txBox="1"/>
              <p:nvPr/>
            </p:nvSpPr>
            <p:spPr>
              <a:xfrm>
                <a:off x="1228725" y="4953000"/>
                <a:ext cx="3724275" cy="584775"/>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sSub>
                        <m:sSubPr>
                          <m:ctrlPr>
                            <a:rPr lang="en-US" altLang="ko-KR" i="1" smtClean="0">
                              <a:latin typeface="Cambria Math" panose="02040503050406030204" pitchFamily="18" charset="0"/>
                            </a:rPr>
                          </m:ctrlPr>
                        </m:sSubPr>
                        <m:e>
                          <m:r>
                            <a:rPr lang="en-US" altLang="ko-KR" b="1" i="1" smtClean="0">
                              <a:latin typeface="Cambria Math" panose="02040503050406030204" pitchFamily="18" charset="0"/>
                            </a:rPr>
                            <m:t>𝑩</m:t>
                          </m:r>
                        </m:e>
                        <m:sub>
                          <m:r>
                            <a:rPr lang="en-US" altLang="ko-KR" b="1" i="1" smtClean="0">
                              <a:latin typeface="Cambria Math" panose="02040503050406030204" pitchFamily="18" charset="0"/>
                            </a:rPr>
                            <m:t>𝑭𝑯𝑺𝑺</m:t>
                          </m:r>
                        </m:sub>
                      </m:sSub>
                      <m:r>
                        <a:rPr lang="en-US" altLang="ko-KR" i="1" smtClean="0">
                          <a:latin typeface="Cambria Math" panose="02040503050406030204" pitchFamily="18" charset="0"/>
                          <a:ea typeface="Cambria Math" panose="02040503050406030204" pitchFamily="18" charset="0"/>
                        </a:rPr>
                        <m:t>≫</m:t>
                      </m:r>
                      <m:r>
                        <a:rPr lang="en-US" altLang="ko-KR" b="1" i="1" smtClean="0">
                          <a:latin typeface="Cambria Math" panose="02040503050406030204" pitchFamily="18" charset="0"/>
                          <a:ea typeface="Cambria Math" panose="02040503050406030204" pitchFamily="18" charset="0"/>
                        </a:rPr>
                        <m:t>𝑩</m:t>
                      </m:r>
                    </m:oMath>
                  </m:oMathPara>
                </a14:m>
                <a:endParaRPr lang="ko-KR" altLang="en-US" dirty="0"/>
              </a:p>
            </p:txBody>
          </p:sp>
        </mc:Choice>
        <mc:Fallback>
          <p:sp>
            <p:nvSpPr>
              <p:cNvPr id="2" name="TextBox 1"/>
              <p:cNvSpPr txBox="1">
                <a:spLocks noRot="1" noChangeAspect="1" noMove="1" noResize="1" noEditPoints="1" noAdjustHandles="1" noChangeArrowheads="1" noChangeShapeType="1" noTextEdit="1"/>
              </p:cNvSpPr>
              <p:nvPr/>
            </p:nvSpPr>
            <p:spPr>
              <a:xfrm>
                <a:off x="1228725" y="4953000"/>
                <a:ext cx="3724275" cy="584775"/>
              </a:xfrm>
              <a:prstGeom prst="rect">
                <a:avLst/>
              </a:prstGeom>
              <a:blipFill>
                <a:blip r:embed="rId4"/>
                <a:stretch>
                  <a:fillRect/>
                </a:stretch>
              </a:blipFill>
            </p:spPr>
            <p:txBody>
              <a:bodyPr/>
              <a:lstStyle/>
              <a:p>
                <a:r>
                  <a:rPr lang="ko-KR" altLang="en-US">
                    <a:noFill/>
                  </a:rPr>
                  <a:t> </a:t>
                </a:r>
              </a:p>
            </p:txBody>
          </p:sp>
        </mc:Fallback>
      </mc:AlternateContent>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6.</a:t>
            </a:r>
            <a:fld id="{04E444A8-2972-4B2F-A732-296FE1F2B9B8}" type="slidenum">
              <a:rPr lang="en-US" altLang="ko-KR" sz="1200" i="0">
                <a:latin typeface="Arial" panose="020B0604020202020204" pitchFamily="34" charset="0"/>
              </a:rPr>
              <a:pPr eaLnBrk="1" hangingPunct="1"/>
              <a:t>48</a:t>
            </a:fld>
            <a:endParaRPr lang="en-US" altLang="ko-KR" sz="1200" i="0">
              <a:latin typeface="Arial" panose="020B0604020202020204" pitchFamily="34" charset="0"/>
            </a:endParaRPr>
          </a:p>
        </p:txBody>
      </p:sp>
      <p:sp>
        <p:nvSpPr>
          <p:cNvPr id="12185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6.28:  </a:t>
            </a:r>
            <a:r>
              <a:rPr lang="en-US" altLang="ko-KR" sz="2000">
                <a:latin typeface="Times-BoldItalic"/>
                <a:ea typeface="굴림" panose="020B0600000101010101" pitchFamily="50" charset="-127"/>
              </a:rPr>
              <a:t>Frequency hopping spread spectrum (FHSS)</a:t>
            </a:r>
          </a:p>
        </p:txBody>
      </p:sp>
      <p:pic>
        <p:nvPicPr>
          <p:cNvPr id="7578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2588" y="2062163"/>
            <a:ext cx="4595812" cy="365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75781"/>
                                        </p:tgtEl>
                                        <p:attrNameLst>
                                          <p:attrName>style.visibility</p:attrName>
                                        </p:attrNameLst>
                                      </p:cBhvr>
                                      <p:to>
                                        <p:strVal val="visible"/>
                                      </p:to>
                                    </p:set>
                                    <p:anim calcmode="lin" valueType="num">
                                      <p:cBhvr>
                                        <p:cTn id="7" dur="500" fill="hold"/>
                                        <p:tgtEl>
                                          <p:spTgt spid="75781"/>
                                        </p:tgtEl>
                                        <p:attrNameLst>
                                          <p:attrName>ppt_w</p:attrName>
                                        </p:attrNameLst>
                                      </p:cBhvr>
                                      <p:tavLst>
                                        <p:tav tm="0">
                                          <p:val>
                                            <p:fltVal val="0"/>
                                          </p:val>
                                        </p:tav>
                                        <p:tav tm="100000">
                                          <p:val>
                                            <p:strVal val="#ppt_w"/>
                                          </p:val>
                                        </p:tav>
                                      </p:tavLst>
                                    </p:anim>
                                    <p:anim calcmode="lin" valueType="num">
                                      <p:cBhvr>
                                        <p:cTn id="8" dur="500" fill="hold"/>
                                        <p:tgtEl>
                                          <p:spTgt spid="75781"/>
                                        </p:tgtEl>
                                        <p:attrNameLst>
                                          <p:attrName>ppt_h</p:attrName>
                                        </p:attrNameLst>
                                      </p:cBhvr>
                                      <p:tavLst>
                                        <p:tav tm="0">
                                          <p:val>
                                            <p:fltVal val="0"/>
                                          </p:val>
                                        </p:tav>
                                        <p:tav tm="100000">
                                          <p:val>
                                            <p:strVal val="#ppt_h"/>
                                          </p:val>
                                        </p:tav>
                                      </p:tavLst>
                                    </p:anim>
                                    <p:animEffect transition="in" filter="fade">
                                      <p:cBhvr>
                                        <p:cTn id="9" dur="500"/>
                                        <p:tgtEl>
                                          <p:spTgt spid="757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6.</a:t>
            </a:r>
            <a:fld id="{FEBA9A41-BF0F-44DA-B9D5-715E25E7E70B}" type="slidenum">
              <a:rPr lang="en-US" altLang="ko-KR" sz="1200" i="0">
                <a:latin typeface="Arial" panose="020B0604020202020204" pitchFamily="34" charset="0"/>
              </a:rPr>
              <a:pPr eaLnBrk="1" hangingPunct="1"/>
              <a:t>49</a:t>
            </a:fld>
            <a:endParaRPr lang="en-US" altLang="ko-KR" sz="1200" i="0">
              <a:latin typeface="Arial" panose="020B0604020202020204" pitchFamily="34" charset="0"/>
            </a:endParaRPr>
          </a:p>
        </p:txBody>
      </p:sp>
      <p:sp>
        <p:nvSpPr>
          <p:cNvPr id="12390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6.29:  </a:t>
            </a:r>
            <a:r>
              <a:rPr lang="en-US" altLang="ko-KR" sz="2000">
                <a:latin typeface="Times-BoldItalic"/>
                <a:ea typeface="굴림" panose="020B0600000101010101" pitchFamily="50" charset="-127"/>
              </a:rPr>
              <a:t>Frequency selection in FHSS</a:t>
            </a:r>
          </a:p>
        </p:txBody>
      </p:sp>
      <p:pic>
        <p:nvPicPr>
          <p:cNvPr id="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600200"/>
            <a:ext cx="7321550" cy="435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6.</a:t>
            </a:r>
            <a:fld id="{8B7649D8-B2FB-4E24-8CF8-810C40DDE169}" type="slidenum">
              <a:rPr lang="en-US" altLang="ko-KR" sz="1200" i="0">
                <a:latin typeface="Arial" panose="020B0604020202020204" pitchFamily="34" charset="0"/>
              </a:rPr>
              <a:pPr eaLnBrk="1" hangingPunct="1"/>
              <a:t>50</a:t>
            </a:fld>
            <a:endParaRPr lang="en-US" altLang="ko-KR" sz="1200" i="0">
              <a:latin typeface="Arial" panose="020B0604020202020204" pitchFamily="34" charset="0"/>
            </a:endParaRPr>
          </a:p>
        </p:txBody>
      </p:sp>
      <p:sp>
        <p:nvSpPr>
          <p:cNvPr id="125954"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6.30:  </a:t>
            </a:r>
            <a:r>
              <a:rPr lang="en-US" altLang="ko-KR" sz="2000">
                <a:latin typeface="Times-BoldItalic"/>
                <a:ea typeface="굴림" panose="020B0600000101010101" pitchFamily="50" charset="-127"/>
              </a:rPr>
              <a:t>FHSS cycles</a:t>
            </a:r>
          </a:p>
        </p:txBody>
      </p:sp>
      <p:pic>
        <p:nvPicPr>
          <p:cNvPr id="7680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371600"/>
            <a:ext cx="6575425" cy="449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3962400" y="533400"/>
            <a:ext cx="4343400" cy="584775"/>
          </a:xfrm>
          <a:prstGeom prst="rect">
            <a:avLst/>
          </a:prstGeom>
          <a:noFill/>
        </p:spPr>
        <p:txBody>
          <a:bodyPr wrap="square" rtlCol="0">
            <a:spAutoFit/>
          </a:bodyPr>
          <a:lstStyle/>
          <a:p>
            <a:r>
              <a:rPr lang="en-US" altLang="ko-KR" b="0" i="0" dirty="0" smtClean="0">
                <a:latin typeface="Calibri" panose="020F0502020204030204" pitchFamily="34" charset="0"/>
                <a:cs typeface="Calibri" panose="020F0502020204030204" pitchFamily="34" charset="0"/>
              </a:rPr>
              <a:t>Used in </a:t>
            </a:r>
            <a:endParaRPr lang="ko-KR" altLang="en-US" b="0" i="0" dirty="0">
              <a:latin typeface="Calibri" panose="020F0502020204030204" pitchFamily="34" charset="0"/>
              <a:cs typeface="Calibri" panose="020F0502020204030204" pitchFamily="34" charset="0"/>
            </a:endParaRPr>
          </a:p>
        </p:txBody>
      </p:sp>
      <p:pic>
        <p:nvPicPr>
          <p:cNvPr id="2050" name="Picture 2" descr="Bluetooth에 대한 이미지 검색결과"/>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10200" y="218281"/>
            <a:ext cx="1233488" cy="12334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76804"/>
                                        </p:tgtEl>
                                        <p:attrNameLst>
                                          <p:attrName>style.visibility</p:attrName>
                                        </p:attrNameLst>
                                      </p:cBhvr>
                                      <p:to>
                                        <p:strVal val="visible"/>
                                      </p:to>
                                    </p:set>
                                    <p:animEffect transition="in" filter="wipe(left)">
                                      <p:cBhvr>
                                        <p:cTn id="7" dur="500"/>
                                        <p:tgtEl>
                                          <p:spTgt spid="768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6.</a:t>
            </a:r>
            <a:fld id="{96B4424B-A400-42FF-B039-E934FC62C60F}" type="slidenum">
              <a:rPr lang="en-US" altLang="ko-KR" sz="1200" i="0">
                <a:latin typeface="Arial" panose="020B0604020202020204" pitchFamily="34" charset="0"/>
              </a:rPr>
              <a:pPr eaLnBrk="1" hangingPunct="1"/>
              <a:t>51</a:t>
            </a:fld>
            <a:endParaRPr lang="en-US" altLang="ko-KR" sz="1200" i="0">
              <a:latin typeface="Arial" panose="020B0604020202020204" pitchFamily="34" charset="0"/>
            </a:endParaRPr>
          </a:p>
        </p:txBody>
      </p:sp>
      <p:sp>
        <p:nvSpPr>
          <p:cNvPr id="12800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6.31:  </a:t>
            </a:r>
            <a:r>
              <a:rPr lang="en-US" altLang="ko-KR" sz="2000">
                <a:latin typeface="Times-BoldItalic"/>
                <a:ea typeface="굴림" panose="020B0600000101010101" pitchFamily="50" charset="-127"/>
              </a:rPr>
              <a:t>Bandwidth sharing</a:t>
            </a:r>
          </a:p>
        </p:txBody>
      </p:sp>
      <p:pic>
        <p:nvPicPr>
          <p:cNvPr id="7782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914400"/>
            <a:ext cx="3417888" cy="321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3276600"/>
            <a:ext cx="3424238" cy="321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77828"/>
                                        </p:tgtEl>
                                        <p:attrNameLst>
                                          <p:attrName>style.visibility</p:attrName>
                                        </p:attrNameLst>
                                      </p:cBhvr>
                                      <p:to>
                                        <p:strVal val="visible"/>
                                      </p:to>
                                    </p:set>
                                    <p:anim calcmode="lin" valueType="num">
                                      <p:cBhvr>
                                        <p:cTn id="7" dur="500" fill="hold"/>
                                        <p:tgtEl>
                                          <p:spTgt spid="77828"/>
                                        </p:tgtEl>
                                        <p:attrNameLst>
                                          <p:attrName>ppt_w</p:attrName>
                                        </p:attrNameLst>
                                      </p:cBhvr>
                                      <p:tavLst>
                                        <p:tav tm="0">
                                          <p:val>
                                            <p:fltVal val="0"/>
                                          </p:val>
                                        </p:tav>
                                        <p:tav tm="100000">
                                          <p:val>
                                            <p:strVal val="#ppt_w"/>
                                          </p:val>
                                        </p:tav>
                                      </p:tavLst>
                                    </p:anim>
                                    <p:anim calcmode="lin" valueType="num">
                                      <p:cBhvr>
                                        <p:cTn id="8" dur="500" fill="hold"/>
                                        <p:tgtEl>
                                          <p:spTgt spid="77828"/>
                                        </p:tgtEl>
                                        <p:attrNameLst>
                                          <p:attrName>ppt_h</p:attrName>
                                        </p:attrNameLst>
                                      </p:cBhvr>
                                      <p:tavLst>
                                        <p:tav tm="0">
                                          <p:val>
                                            <p:fltVal val="0"/>
                                          </p:val>
                                        </p:tav>
                                        <p:tav tm="100000">
                                          <p:val>
                                            <p:strVal val="#ppt_h"/>
                                          </p:val>
                                        </p:tav>
                                      </p:tavLst>
                                    </p:anim>
                                    <p:animEffect transition="in" filter="fade">
                                      <p:cBhvr>
                                        <p:cTn id="9" dur="500"/>
                                        <p:tgtEl>
                                          <p:spTgt spid="7782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nodeType="clickEffect">
                                  <p:stCondLst>
                                    <p:cond delay="0"/>
                                  </p:stCondLst>
                                  <p:childTnLst>
                                    <p:set>
                                      <p:cBhvr>
                                        <p:cTn id="13" dur="1" fill="hold">
                                          <p:stCondLst>
                                            <p:cond delay="0"/>
                                          </p:stCondLst>
                                        </p:cTn>
                                        <p:tgtEl>
                                          <p:spTgt spid="77829"/>
                                        </p:tgtEl>
                                        <p:attrNameLst>
                                          <p:attrName>style.visibility</p:attrName>
                                        </p:attrNameLst>
                                      </p:cBhvr>
                                      <p:to>
                                        <p:strVal val="visible"/>
                                      </p:to>
                                    </p:set>
                                    <p:anim calcmode="lin" valueType="num">
                                      <p:cBhvr>
                                        <p:cTn id="14" dur="500" fill="hold"/>
                                        <p:tgtEl>
                                          <p:spTgt spid="77829"/>
                                        </p:tgtEl>
                                        <p:attrNameLst>
                                          <p:attrName>ppt_w</p:attrName>
                                        </p:attrNameLst>
                                      </p:cBhvr>
                                      <p:tavLst>
                                        <p:tav tm="0">
                                          <p:val>
                                            <p:fltVal val="0"/>
                                          </p:val>
                                        </p:tav>
                                        <p:tav tm="100000">
                                          <p:val>
                                            <p:strVal val="#ppt_w"/>
                                          </p:val>
                                        </p:tav>
                                      </p:tavLst>
                                    </p:anim>
                                    <p:anim calcmode="lin" valueType="num">
                                      <p:cBhvr>
                                        <p:cTn id="15" dur="500" fill="hold"/>
                                        <p:tgtEl>
                                          <p:spTgt spid="77829"/>
                                        </p:tgtEl>
                                        <p:attrNameLst>
                                          <p:attrName>ppt_h</p:attrName>
                                        </p:attrNameLst>
                                      </p:cBhvr>
                                      <p:tavLst>
                                        <p:tav tm="0">
                                          <p:val>
                                            <p:fltVal val="0"/>
                                          </p:val>
                                        </p:tav>
                                        <p:tav tm="100000">
                                          <p:val>
                                            <p:strVal val="#ppt_h"/>
                                          </p:val>
                                        </p:tav>
                                      </p:tavLst>
                                    </p:anim>
                                    <p:animEffect transition="in" filter="fade">
                                      <p:cBhvr>
                                        <p:cTn id="16" dur="500"/>
                                        <p:tgtEl>
                                          <p:spTgt spid="778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6.</a:t>
            </a:r>
            <a:fld id="{DEE55348-14BC-4183-B437-7F698E635EEA}" type="slidenum">
              <a:rPr lang="en-US" altLang="ko-KR" sz="1200" i="0">
                <a:latin typeface="Arial" panose="020B0604020202020204" pitchFamily="34" charset="0"/>
              </a:rPr>
              <a:pPr eaLnBrk="1" hangingPunct="1"/>
              <a:t>52</a:t>
            </a:fld>
            <a:endParaRPr lang="en-US" altLang="ko-KR" sz="1200" i="0">
              <a:latin typeface="Arial" panose="020B0604020202020204" pitchFamily="34" charset="0"/>
            </a:endParaRPr>
          </a:p>
        </p:txBody>
      </p:sp>
      <p:sp>
        <p:nvSpPr>
          <p:cNvPr id="130050"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30051"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30052"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30053"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30054"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30055"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30056"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24193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6.2.2  </a:t>
            </a:r>
            <a:r>
              <a:rPr lang="en-US" sz="3600" dirty="0" smtClean="0">
                <a:solidFill>
                  <a:schemeClr val="hlink"/>
                </a:solidFill>
                <a:effectLst>
                  <a:outerShdw blurRad="38100" dist="38100" dir="2700000" algn="tl">
                    <a:srgbClr val="000000">
                      <a:alpha val="43137"/>
                    </a:srgbClr>
                  </a:outerShdw>
                </a:effectLst>
                <a:latin typeface="Times New Roman" pitchFamily="18" charset="0"/>
              </a:rPr>
              <a:t>DSSS</a:t>
            </a:r>
            <a:endParaRPr lang="en-US" sz="3600" dirty="0">
              <a:solidFill>
                <a:schemeClr val="hlink"/>
              </a:solidFill>
              <a:effectLst>
                <a:outerShdw blurRad="38100" dist="38100" dir="2700000" algn="tl">
                  <a:srgbClr val="000000">
                    <a:alpha val="43137"/>
                  </a:srgbClr>
                </a:outerShdw>
              </a:effectLst>
              <a:latin typeface="Times New Roman" pitchFamily="18" charset="0"/>
            </a:endParaRPr>
          </a:p>
        </p:txBody>
      </p:sp>
      <p:sp>
        <p:nvSpPr>
          <p:cNvPr id="130058" name="Rectangle 10"/>
          <p:cNvSpPr>
            <a:spLocks noChangeArrowheads="1"/>
          </p:cNvSpPr>
          <p:nvPr/>
        </p:nvSpPr>
        <p:spPr bwMode="auto">
          <a:xfrm>
            <a:off x="381000" y="1293813"/>
            <a:ext cx="7924800" cy="35083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The direct sequence spread spectrum (DSSS) technique also expands the bandwidth of the original signal, but the process is different. In DSSS, we replace each data bit with n bits using a spreading code. In other words, each bit is assigned a code of n bits, called chips, where the chip rate is n times that of the data bit. Figure 6.32 shows the concept of DSSS.</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6.</a:t>
            </a:r>
            <a:fld id="{ADD17E3B-47EE-4E6F-AB3A-113C0F2CA1DE}" type="slidenum">
              <a:rPr lang="en-US" altLang="ko-KR" sz="1200" i="0">
                <a:latin typeface="Arial" panose="020B0604020202020204" pitchFamily="34" charset="0"/>
              </a:rPr>
              <a:pPr eaLnBrk="1" hangingPunct="1"/>
              <a:t>53</a:t>
            </a:fld>
            <a:endParaRPr lang="en-US" altLang="ko-KR" sz="1200" i="0">
              <a:latin typeface="Arial" panose="020B0604020202020204" pitchFamily="34" charset="0"/>
            </a:endParaRPr>
          </a:p>
        </p:txBody>
      </p:sp>
      <p:sp>
        <p:nvSpPr>
          <p:cNvPr id="13209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6.32:  </a:t>
            </a:r>
            <a:r>
              <a:rPr lang="en-US" altLang="ko-KR" sz="2000">
                <a:latin typeface="Times-BoldItalic"/>
                <a:ea typeface="굴림" panose="020B0600000101010101" pitchFamily="50" charset="-127"/>
              </a:rPr>
              <a:t>DSSS</a:t>
            </a:r>
          </a:p>
        </p:txBody>
      </p:sp>
      <p:pic>
        <p:nvPicPr>
          <p:cNvPr id="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188" y="2490788"/>
            <a:ext cx="8126412" cy="276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6.32:  </a:t>
            </a:r>
            <a:r>
              <a:rPr lang="en-US" altLang="ko-KR" sz="2000">
                <a:latin typeface="Times-BoldItalic"/>
                <a:ea typeface="굴림" panose="020B0600000101010101" pitchFamily="50" charset="-127"/>
              </a:rPr>
              <a:t>DSSS example</a:t>
            </a:r>
          </a:p>
        </p:txBody>
      </p:sp>
      <p:pic>
        <p:nvPicPr>
          <p:cNvPr id="3074" name="Picture 2" descr="관련 이미지"/>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6631" y="279975"/>
            <a:ext cx="1676400" cy="1676400"/>
          </a:xfrm>
          <a:prstGeom prst="rect">
            <a:avLst/>
          </a:prstGeom>
          <a:noFill/>
          <a:extLst>
            <a:ext uri="{909E8E84-426E-40DD-AFC4-6F175D3DCCD1}">
              <a14:hiddenFill xmlns:a14="http://schemas.microsoft.com/office/drawing/2010/main">
                <a:solidFill>
                  <a:srgbClr val="FFFFFF"/>
                </a:solidFill>
              </a14:hiddenFill>
            </a:ext>
          </a:extLst>
        </p:spPr>
      </p:pic>
      <p:sp>
        <p:nvSpPr>
          <p:cNvPr id="13414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6.</a:t>
            </a:r>
            <a:fld id="{C6A807B8-F544-461C-A705-DDA237F1F531}" type="slidenum">
              <a:rPr lang="en-US" altLang="ko-KR" sz="1200" i="0">
                <a:latin typeface="Arial" panose="020B0604020202020204" pitchFamily="34" charset="0"/>
              </a:rPr>
              <a:pPr eaLnBrk="1" hangingPunct="1"/>
              <a:t>54</a:t>
            </a:fld>
            <a:endParaRPr lang="en-US" altLang="ko-KR" sz="1200" i="0">
              <a:latin typeface="Arial" panose="020B0604020202020204" pitchFamily="34" charset="0"/>
            </a:endParaRPr>
          </a:p>
        </p:txBody>
      </p:sp>
      <p:pic>
        <p:nvPicPr>
          <p:cNvPr id="13414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9088" y="2182813"/>
            <a:ext cx="8139112" cy="322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3962400" y="533400"/>
            <a:ext cx="4343400" cy="584775"/>
          </a:xfrm>
          <a:prstGeom prst="rect">
            <a:avLst/>
          </a:prstGeom>
          <a:noFill/>
        </p:spPr>
        <p:txBody>
          <a:bodyPr wrap="square" rtlCol="0">
            <a:spAutoFit/>
          </a:bodyPr>
          <a:lstStyle/>
          <a:p>
            <a:r>
              <a:rPr lang="en-US" altLang="ko-KR" b="0" i="0" dirty="0" smtClean="0">
                <a:latin typeface="Calibri" panose="020F0502020204030204" pitchFamily="34" charset="0"/>
                <a:cs typeface="Calibri" panose="020F0502020204030204" pitchFamily="34" charset="0"/>
              </a:rPr>
              <a:t>Used in 3G (CDMA) </a:t>
            </a:r>
            <a:endParaRPr lang="ko-KR" altLang="en-US" b="0" i="0" dirty="0">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1" u="none" strike="noStrike" cap="none" normalizeH="0" baseline="0" smtClean="0">
            <a:ln>
              <a:noFill/>
            </a:ln>
            <a:solidFill>
              <a:schemeClr val="tx1"/>
            </a:solidFill>
            <a:effectLst/>
            <a:latin typeface="Baby Kruffy" pitchFamily="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1" u="none" strike="noStrike" cap="none" normalizeH="0" baseline="0" smtClean="0">
            <a:ln>
              <a:noFill/>
            </a:ln>
            <a:solidFill>
              <a:schemeClr val="tx1"/>
            </a:solidFill>
            <a:effectLst/>
            <a:latin typeface="Baby Kruffy" pitchFamily="2"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5418</TotalTime>
  <Words>2142</Words>
  <Application>Microsoft Office PowerPoint</Application>
  <PresentationFormat>화면 슬라이드 쇼(4:3)</PresentationFormat>
  <Paragraphs>221</Paragraphs>
  <Slides>54</Slides>
  <Notes>54</Notes>
  <HiddenSlides>0</HiddenSlides>
  <MMClips>0</MMClips>
  <ScaleCrop>false</ScaleCrop>
  <HeadingPairs>
    <vt:vector size="6" baseType="variant">
      <vt:variant>
        <vt:lpstr>사용한 글꼴</vt:lpstr>
      </vt:variant>
      <vt:variant>
        <vt:i4>16</vt:i4>
      </vt:variant>
      <vt:variant>
        <vt:lpstr>테마</vt:lpstr>
      </vt:variant>
      <vt:variant>
        <vt:i4>1</vt:i4>
      </vt:variant>
      <vt:variant>
        <vt:lpstr>슬라이드 제목</vt:lpstr>
      </vt:variant>
      <vt:variant>
        <vt:i4>54</vt:i4>
      </vt:variant>
    </vt:vector>
  </HeadingPairs>
  <TitlesOfParts>
    <vt:vector size="71" baseType="lpstr">
      <vt:lpstr>Adobe Arabic</vt:lpstr>
      <vt:lpstr>Adobe Fangsong Std R</vt:lpstr>
      <vt:lpstr>Adobe Gothic Std B</vt:lpstr>
      <vt:lpstr>Baby Kruffy</vt:lpstr>
      <vt:lpstr>McGrawHill-Italic</vt:lpstr>
      <vt:lpstr>Palatino</vt:lpstr>
      <vt:lpstr>Times-BoldItalic</vt:lpstr>
      <vt:lpstr>굴림</vt:lpstr>
      <vt:lpstr>맑은 고딕</vt:lpstr>
      <vt:lpstr>Arial</vt:lpstr>
      <vt:lpstr>Calibri</vt:lpstr>
      <vt:lpstr>Cambria Math</vt:lpstr>
      <vt:lpstr>Tahoma</vt:lpstr>
      <vt:lpstr>Times</vt:lpstr>
      <vt:lpstr>Times New Roman</vt:lpstr>
      <vt:lpstr>Wingdings</vt:lpstr>
      <vt:lpstr>Blends</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Valued Gateway Client</dc:creator>
  <cp:lastModifiedBy>김효곤[ 교수 / 컴퓨터학과 ]</cp:lastModifiedBy>
  <cp:revision>463</cp:revision>
  <dcterms:created xsi:type="dcterms:W3CDTF">2000-01-15T04:50:39Z</dcterms:created>
  <dcterms:modified xsi:type="dcterms:W3CDTF">2019-10-09T02:18:17Z</dcterms:modified>
</cp:coreProperties>
</file>