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57" r:id="rId3"/>
    <p:sldId id="259" r:id="rId4"/>
    <p:sldId id="263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37E10-5B68-4693-8EA2-88A6B74FA7C1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116F3-C3A6-42FF-A938-A96DF484B6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93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322697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6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Section </a:t>
            </a:r>
            <a:r>
              <a:rPr lang="en-US" sz="3600" b="0" i="0" u="none" strike="noStrike" cap="none" baseline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5.5 : Mobile IP</a:t>
            </a:r>
            <a:endParaRPr lang="en-US" sz="3600" b="0" i="0" u="none" strike="noStrike" cap="none" baseline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Shape 8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ko-KR" altLang="en-US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백호성</a:t>
            </a:r>
            <a:endParaRPr lang="en-US" altLang="ko-KR" smtClean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en-US" sz="2400" b="0" i="0" u="none" strike="noStrike" cap="none" baseline="0" smtClean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2015010691</a:t>
            </a:r>
            <a:endParaRPr lang="en-US" sz="2400" b="0" i="0" u="none" strike="noStrike" cap="none" baseline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Outline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ko-KR" smtClean="0"/>
              <a:t>Introduction</a:t>
            </a:r>
          </a:p>
          <a:p>
            <a:pPr>
              <a:lnSpc>
                <a:spcPct val="200000"/>
              </a:lnSpc>
            </a:pPr>
            <a:r>
              <a:rPr lang="en-US" altLang="ko-KR" smtClean="0"/>
              <a:t>The Basic Model: Bidirectional Tunneling</a:t>
            </a:r>
          </a:p>
          <a:p>
            <a:pPr>
              <a:lnSpc>
                <a:spcPct val="200000"/>
              </a:lnSpc>
            </a:pPr>
            <a:r>
              <a:rPr lang="en-US" altLang="ko-KR" smtClean="0"/>
              <a:t>Route Optimization (RO)</a:t>
            </a:r>
          </a:p>
          <a:p>
            <a:pPr>
              <a:lnSpc>
                <a:spcPct val="200000"/>
              </a:lnSpc>
            </a:pPr>
            <a:r>
              <a:rPr lang="en-US" altLang="ko-KR" smtClean="0"/>
              <a:t>Issues about mobile IP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Mobile IP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mtClean="0"/>
              <a:t>Mobile IP for both IPv4 [RFC5944](MIPv4) and IPv6 [RFC6275]</a:t>
            </a:r>
          </a:p>
          <a:p>
            <a:r>
              <a:rPr lang="en-US" altLang="ko-KR" smtClean="0"/>
              <a:t>We focuse on Mobile IPv6</a:t>
            </a:r>
          </a:p>
          <a:p>
            <a:pPr lvl="1"/>
            <a:r>
              <a:rPr lang="en-US" altLang="ko-KR" smtClean="0"/>
              <a:t>more flexible</a:t>
            </a:r>
          </a:p>
          <a:p>
            <a:pPr lvl="1"/>
            <a:r>
              <a:rPr lang="en-US" altLang="ko-KR" smtClean="0"/>
              <a:t>somewhat easier to explain</a:t>
            </a:r>
          </a:p>
          <a:p>
            <a:pPr lvl="1"/>
            <a:r>
              <a:rPr lang="en-US" altLang="ko-KR" smtClean="0"/>
              <a:t>more likely to be deployed in the quickly growing smartphone market</a:t>
            </a:r>
          </a:p>
          <a:p>
            <a:r>
              <a:rPr lang="en-US" altLang="ko-KR" smtClean="0"/>
              <a:t>Many features we</a:t>
            </a:r>
            <a:r>
              <a:rPr lang="ja-JP" altLang="en-US" smtClean="0"/>
              <a:t>’</a:t>
            </a:r>
            <a:r>
              <a:rPr lang="en-US" altLang="ja-JP" smtClean="0"/>
              <a:t>ve seen: </a:t>
            </a:r>
          </a:p>
          <a:p>
            <a:pPr lvl="1"/>
            <a:r>
              <a:rPr lang="en-US" altLang="ko-KR" smtClean="0"/>
              <a:t>home agents, foreign agents, foreign-agent registration, care-of-addresses, encapsulation (packet-within-a-packet)</a:t>
            </a:r>
          </a:p>
          <a:p>
            <a:r>
              <a:rPr lang="en-US" altLang="ko-KR" smtClean="0"/>
              <a:t>Three components to standard</a:t>
            </a:r>
          </a:p>
          <a:p>
            <a:pPr lvl="1"/>
            <a:r>
              <a:rPr lang="en-US" altLang="ko-KR" smtClean="0"/>
              <a:t>indirect routing of datagrams</a:t>
            </a:r>
          </a:p>
          <a:p>
            <a:pPr lvl="1"/>
            <a:r>
              <a:rPr lang="en-US" altLang="ko-KR" smtClean="0"/>
              <a:t>agent discovery</a:t>
            </a:r>
          </a:p>
          <a:p>
            <a:pPr lvl="1"/>
            <a:r>
              <a:rPr lang="en-US" altLang="ko-KR" smtClean="0"/>
              <a:t>registration with home agent</a:t>
            </a:r>
          </a:p>
          <a:p>
            <a:pPr lvl="1"/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The Basic Model: Terminology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mtClean="0"/>
              <a:t>MN : A host that might move</a:t>
            </a:r>
          </a:p>
          <a:p>
            <a:r>
              <a:rPr lang="en-US" altLang="ko-KR" smtClean="0"/>
              <a:t>CN : Hosts with which it is communicating</a:t>
            </a:r>
          </a:p>
          <a:p>
            <a:r>
              <a:rPr lang="en-US" altLang="ko-KR" smtClean="0"/>
              <a:t>HoA : The MN is given an IP address chosen from the network prefix used in its home network</a:t>
            </a:r>
          </a:p>
          <a:p>
            <a:r>
              <a:rPr lang="en-US" altLang="ko-KR" smtClean="0"/>
              <a:t>CoA : When it travels to a visited network, it is given an additional address, called its </a:t>
            </a:r>
            <a:r>
              <a:rPr lang="en-US" altLang="ko-KR" i="1" smtClean="0"/>
              <a:t>care-of address</a:t>
            </a:r>
            <a:endParaRPr lang="en-US" altLang="ko-KR" smtClean="0"/>
          </a:p>
          <a:p>
            <a:r>
              <a:rPr lang="en-US" altLang="ko-KR" smtClean="0"/>
              <a:t>HA : MN’s </a:t>
            </a:r>
            <a:r>
              <a:rPr lang="en-US" altLang="ko-KR" i="1" smtClean="0"/>
              <a:t>home agent</a:t>
            </a:r>
          </a:p>
          <a:p>
            <a:r>
              <a:rPr lang="en-US" altLang="ko-KR" smtClean="0"/>
              <a:t>Binding : </a:t>
            </a:r>
            <a:r>
              <a:rPr lang="en-US" altLang="ko-KR"/>
              <a:t>A</a:t>
            </a:r>
            <a:r>
              <a:rPr lang="en-US" altLang="ko-KR" smtClean="0"/>
              <a:t>ssociation </a:t>
            </a:r>
            <a:r>
              <a:rPr lang="en-US" altLang="ko-KR"/>
              <a:t>between an MN’s HoA and its CoA</a:t>
            </a:r>
            <a:endParaRPr lang="en-US" altLang="ko-KR" smtClean="0"/>
          </a:p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The Basic Model: Bidirectional Tunneling</a:t>
            </a:r>
            <a:endParaRPr lang="ko-KR" alt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6285" y="1476651"/>
            <a:ext cx="6971429" cy="440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Route Optimization(RO)</a:t>
            </a:r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77072"/>
            <a:ext cx="7094537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052736"/>
            <a:ext cx="568863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Issues about Mobile IP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mtClean="0"/>
              <a:t>Running real-time applications (e.g., VoIP) that have latency requirements </a:t>
            </a:r>
          </a:p>
          <a:p>
            <a:r>
              <a:rPr lang="en-US" altLang="ko-KR" smtClean="0"/>
              <a:t>Several approaches are being explored to reduce the amount of time required to execute binding updates</a:t>
            </a:r>
          </a:p>
          <a:p>
            <a:pPr lvl="1"/>
            <a:r>
              <a:rPr lang="en-US" altLang="ko-KR" smtClean="0"/>
              <a:t>fast handovers [RFC5568]</a:t>
            </a:r>
          </a:p>
          <a:p>
            <a:pPr lvl="1"/>
            <a:r>
              <a:rPr lang="en-US" altLang="ko-KR" smtClean="0"/>
              <a:t>modification to MIPv6 called Hierarchical MIPv6 (HMIPv6) [RFC5380]</a:t>
            </a:r>
          </a:p>
          <a:p>
            <a:pPr lvl="1"/>
            <a:r>
              <a:rPr lang="en-US" altLang="ko-KR" smtClean="0"/>
              <a:t>proxy MIPv6</a:t>
            </a: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234</Words>
  <Application>Microsoft Office PowerPoint</Application>
  <PresentationFormat>화면 슬라이드 쇼(4:3)</PresentationFormat>
  <Paragraphs>35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ＭＳ Ｐゴシック</vt:lpstr>
      <vt:lpstr>맑은 고딕</vt:lpstr>
      <vt:lpstr>Arial</vt:lpstr>
      <vt:lpstr>Office 테마</vt:lpstr>
      <vt:lpstr>Section 5.5 : Mobile IP</vt:lpstr>
      <vt:lpstr>Outline</vt:lpstr>
      <vt:lpstr>Mobile IP</vt:lpstr>
      <vt:lpstr>The Basic Model: Terminology</vt:lpstr>
      <vt:lpstr>The Basic Model: Bidirectional Tunneling</vt:lpstr>
      <vt:lpstr>Route Optimization(RO)</vt:lpstr>
      <vt:lpstr>Issues about Mobile IP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Windows 사용자</cp:lastModifiedBy>
  <cp:revision>55</cp:revision>
  <dcterms:created xsi:type="dcterms:W3CDTF">2006-10-05T04:04:58Z</dcterms:created>
  <dcterms:modified xsi:type="dcterms:W3CDTF">2015-10-06T04:27:39Z</dcterms:modified>
</cp:coreProperties>
</file>