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9144000"/>
  <p:notesSz cx="6858000" cy="9144000"/>
  <p:defaultTextStyle>
    <a:defPPr marR="0" rtl="0" algn="l">
      <a:lnSpc>
        <a:spcPct val="100000"/>
      </a:lnSpc>
      <a:spcBef>
        <a:spcPts val="0"/>
      </a:spcBef>
      <a:spcAft>
        <a:spcPts val="0"/>
      </a:spcAft>
    </a:defPPr>
    <a:lvl1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rtl="0" algn="l">
      <a:lnSpc>
        <a:spcPct val="100000"/>
      </a:lnSpc>
      <a:spcBef>
        <a:spcPts val="0"/>
      </a:spcBef>
      <a:spcAft>
        <a:spcPts val="0"/>
      </a:spcAft>
      <a:buNone/>
      <a:defRPr b="0" baseline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/>
          <p:nvPr>
            <p:ph idx="2" type="hdr"/>
          </p:nvPr>
        </p:nvSpPr>
        <p:spPr>
          <a:xfrm>
            <a:off x="0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" name="Shape 3"/>
          <p:cNvSpPr txBox="1"/>
          <p:nvPr>
            <p:ph idx="10" type="dt"/>
          </p:nvPr>
        </p:nvSpPr>
        <p:spPr>
          <a:xfrm>
            <a:off x="3884612" y="0"/>
            <a:ext cx="2971799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r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Shape 4"/>
          <p:cNvSpPr/>
          <p:nvPr>
            <p:ph idx="3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" name="Shape 5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" name="Shape 6"/>
          <p:cNvSpPr txBox="1"/>
          <p:nvPr>
            <p:ph idx="11" type="ftr"/>
          </p:nvPr>
        </p:nvSpPr>
        <p:spPr>
          <a:xfrm>
            <a:off x="0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Shape 7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88" name="Shape 88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Shape 96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4" name="Shape 104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None/>
            </a:pPr>
            <a:r>
              <a:t/>
            </a:r>
            <a:endParaRPr b="0" baseline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Shape 105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1" name="Shape 111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제록스는  미국 회사다. 제록스 PARC (Palo Alto Research Center)은 그 회사의 연구소이자 자회사다. DEC 는 미국 회사로 지금은 휴렛패커드에 병합되었고 HP 제품을 만든다.</a:t>
            </a:r>
          </a:p>
        </p:txBody>
      </p:sp>
      <p:sp>
        <p:nvSpPr>
          <p:cNvPr id="112" name="Shape 112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9" name="Shape 119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CSMA는 간단하게 개별 스테이션들이 독립적으로 구현 할 수 있으며, 별도로 싱크로나이즈를 하지 않아도 된다.  토큰링 같은 것들은 서로 시간을 할당하기 위해 싱크가 필요하다. </a:t>
            </a:r>
          </a:p>
        </p:txBody>
      </p:sp>
      <p:sp>
        <p:nvSpPr>
          <p:cNvPr id="120" name="Shape 120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27" name="Shape 127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허브, 스위치는 데이터 링크 레이어 이하의 장비이다.  스위치는 미디엄 도메인을 분리하여 충돌가능성을 줄인다. 스위치간 연결을 통해 더 큰 로컬네트워크를 구축할 수 있다.</a:t>
            </a:r>
          </a:p>
        </p:txBody>
      </p:sp>
      <p:sp>
        <p:nvSpPr>
          <p:cNvPr id="128" name="Shape 128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35" name="Shape 135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프리엠블과 SFD는 피지컬 레이어의 헤더로 간주된다. 멘체스터 엔코딩은 싱크를 맞출 필요없이 데이터를 엣지로 전달하여 보다 정확한 송수신이 가능하다. 하지만 두배의 클락사이클 속도가 필요하다.</a:t>
            </a:r>
          </a:p>
        </p:txBody>
      </p:sp>
      <p:sp>
        <p:nvSpPr>
          <p:cNvPr id="136" name="Shape 136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43" name="Shape 143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맥어드레스는 고유한 기기번호이다. </a:t>
            </a:r>
            <a:r>
              <a:rPr lang="en-US"/>
              <a:t>멀티캐스트는 IP와 관련되므로 지금 단계에서 설명하기 어렵다.</a:t>
            </a:r>
          </a:p>
        </p:txBody>
      </p:sp>
      <p:sp>
        <p:nvSpPr>
          <p:cNvPr id="144" name="Shape 144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x="685800" y="4400550"/>
            <a:ext cx="5486399" cy="3600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52" name="Shape 152"/>
          <p:cNvSpPr txBox="1"/>
          <p:nvPr>
            <p:ph idx="12" type="sldNum"/>
          </p:nvPr>
        </p:nvSpPr>
        <p:spPr>
          <a:xfrm>
            <a:off x="3884612" y="8685213"/>
            <a:ext cx="2971799" cy="458699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58" name="Shape 158"/>
          <p:cNvSpPr txBox="1"/>
          <p:nvPr>
            <p:ph idx="1" type="body"/>
          </p:nvPr>
        </p:nvSpPr>
        <p:spPr>
          <a:xfrm>
            <a:off x="685800" y="4400550"/>
            <a:ext cx="5486399" cy="3600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2400"/>
              <a:t>1000Mb/s Ethernet switches에서 주로 점보프레임을 지원, 표준은 아니다.</a:t>
            </a:r>
          </a:p>
        </p:txBody>
      </p:sp>
      <p:sp>
        <p:nvSpPr>
          <p:cNvPr id="159" name="Shape 159"/>
          <p:cNvSpPr txBox="1"/>
          <p:nvPr>
            <p:ph idx="12" type="sldNum"/>
          </p:nvPr>
        </p:nvSpPr>
        <p:spPr>
          <a:xfrm>
            <a:off x="3884612" y="8685213"/>
            <a:ext cx="2971799" cy="458699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65" name="Shape 165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Generator polynomial은 정해져 있는 수다.</a:t>
            </a:r>
          </a:p>
        </p:txBody>
      </p:sp>
      <p:sp>
        <p:nvSpPr>
          <p:cNvPr id="166" name="Shape 166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73" name="Shape 173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SzPct val="25000"/>
              <a:buNone/>
            </a:pPr>
            <a:r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Generator polynomial은 정해져 있는 수다.</a:t>
            </a:r>
          </a:p>
        </p:txBody>
      </p:sp>
      <p:sp>
        <p:nvSpPr>
          <p:cNvPr id="174" name="Shape 174"/>
          <p:cNvSpPr txBox="1"/>
          <p:nvPr>
            <p:ph idx="12" type="sldNum"/>
          </p:nvPr>
        </p:nvSpPr>
        <p:spPr>
          <a:xfrm>
            <a:off x="3884612" y="8685213"/>
            <a:ext cx="2971799" cy="45878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en-US"/>
              <a:t>브로드캐스트의 단위를 쪼개주어서 좋다.</a:t>
            </a:r>
          </a:p>
        </p:txBody>
      </p:sp>
      <p:sp>
        <p:nvSpPr>
          <p:cNvPr id="183" name="Shape 183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Shape 189"/>
          <p:cNvSpPr txBox="1"/>
          <p:nvPr>
            <p:ph idx="1" type="body"/>
          </p:nvPr>
        </p:nvSpPr>
        <p:spPr>
          <a:xfrm>
            <a:off x="685800" y="4400550"/>
            <a:ext cx="5486399" cy="3600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/>
              <a:t>브로드캐스트의 단위를 쪼개주어서 좋다.</a:t>
            </a:r>
          </a:p>
        </p:txBody>
      </p:sp>
      <p:sp>
        <p:nvSpPr>
          <p:cNvPr id="190" name="Shape 190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 txBox="1"/>
          <p:nvPr>
            <p:ph idx="1" type="body"/>
          </p:nvPr>
        </p:nvSpPr>
        <p:spPr>
          <a:xfrm>
            <a:off x="685800" y="4400550"/>
            <a:ext cx="5486399" cy="360045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198" name="Shape 198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/>
          <p:nvPr>
            <p:ph idx="2" type="sldImg"/>
          </p:nvPr>
        </p:nvSpPr>
        <p:spPr>
          <a:xfrm>
            <a:off x="1371600" y="1143000"/>
            <a:ext cx="4114800" cy="3086099"/>
          </a:xfrm>
          <a:custGeom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x="685800" y="4400550"/>
            <a:ext cx="5486399" cy="3600599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6" name="Shape 206"/>
          <p:cNvSpPr txBox="1"/>
          <p:nvPr>
            <p:ph idx="12" type="sldNum"/>
          </p:nvPr>
        </p:nvSpPr>
        <p:spPr>
          <a:xfrm>
            <a:off x="3884612" y="8685213"/>
            <a:ext cx="2971799" cy="458699"/>
          </a:xfrm>
          <a:prstGeom prst="rect">
            <a:avLst/>
          </a:prstGeom>
        </p:spPr>
        <p:txBody>
          <a:bodyPr anchorCtr="0" anchor="b" bIns="45700" lIns="91425" rIns="91425" tIns="4570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‹#›</a:t>
            </a:fld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제목 슬라이드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6" name="Shape 16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 b="0" baseline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ctr">
              <a:spcBef>
                <a:spcPts val="560"/>
              </a:spcBef>
              <a:buClr>
                <a:srgbClr val="888888"/>
              </a:buClr>
              <a:buFont typeface="Arial"/>
              <a:buNone/>
              <a:defRPr b="0" baseline="0" i="0" sz="28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ctr">
              <a:spcBef>
                <a:spcPts val="480"/>
              </a:spcBef>
              <a:buClr>
                <a:srgbClr val="888888"/>
              </a:buClr>
              <a:buFont typeface="Arial"/>
              <a:buNone/>
              <a:defRPr b="0" baseline="0" i="0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baseline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baseline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baseline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baseline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baseline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ctr">
              <a:spcBef>
                <a:spcPts val="400"/>
              </a:spcBef>
              <a:buClr>
                <a:srgbClr val="888888"/>
              </a:buClr>
              <a:buFont typeface="Arial"/>
              <a:buNone/>
              <a:defRPr b="0" baseline="0" i="0" sz="20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Shape 17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Shape 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" name="Shape 19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">
  <p:cSld name="제목 및 내용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>
              <a:spcBef>
                <a:spcPts val="0"/>
              </a:spcBef>
              <a:defRPr sz="36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2" name="Shape 22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000"/>
            </a:lvl2pPr>
            <a:lvl3pPr rtl="0">
              <a:spcBef>
                <a:spcPts val="0"/>
              </a:spcBef>
              <a:defRPr sz="1800"/>
            </a:lvl3pPr>
            <a:lvl4pPr rtl="0">
              <a:spcBef>
                <a:spcPts val="0"/>
              </a:spcBef>
              <a:defRPr sz="1600"/>
            </a:lvl4pPr>
            <a:lvl5pPr rtl="0">
              <a:spcBef>
                <a:spcPts val="0"/>
              </a:spcBef>
              <a:defRPr sz="1600"/>
            </a:lvl5pPr>
            <a:lvl6pPr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6pPr>
            <a:lvl7pPr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7pPr>
            <a:lvl8pPr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8pPr>
            <a:lvl9pPr rtl="0">
              <a:spcBef>
                <a:spcPts val="0"/>
              </a:spcBef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23" name="Shape 23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Shape 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5" name="Shape 25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secHead">
  <p:cSld name="구역 머리글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/>
          <p:nvPr>
            <p:ph type="title"/>
          </p:nvPr>
        </p:nvSpPr>
        <p:spPr>
          <a:xfrm>
            <a:off x="722312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 algn="l">
              <a:spcBef>
                <a:spcPts val="0"/>
              </a:spcBef>
              <a:defRPr b="1" sz="4000" cap="none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28" name="Shape 28"/>
          <p:cNvSpPr txBox="1"/>
          <p:nvPr>
            <p:ph idx="1" type="body"/>
          </p:nvPr>
        </p:nvSpPr>
        <p:spPr>
          <a:xfrm>
            <a:off x="722312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Clr>
                <a:srgbClr val="888888"/>
              </a:buClr>
              <a:buNone/>
              <a:defRPr sz="2000">
                <a:solidFill>
                  <a:srgbClr val="888888"/>
                </a:solidFill>
              </a:defRPr>
            </a:lvl1pPr>
            <a:lvl2pPr indent="0" marL="457200" rtl="0">
              <a:spcBef>
                <a:spcPts val="0"/>
              </a:spcBef>
              <a:buClr>
                <a:srgbClr val="888888"/>
              </a:buClr>
              <a:buNone/>
              <a:defRPr sz="1800">
                <a:solidFill>
                  <a:srgbClr val="888888"/>
                </a:solidFill>
              </a:defRPr>
            </a:lvl2pPr>
            <a:lvl3pPr indent="0" marL="914400" rtl="0">
              <a:spcBef>
                <a:spcPts val="0"/>
              </a:spcBef>
              <a:buClr>
                <a:srgbClr val="888888"/>
              </a:buClr>
              <a:buNone/>
              <a:defRPr sz="1600">
                <a:solidFill>
                  <a:srgbClr val="888888"/>
                </a:solidFill>
              </a:defRPr>
            </a:lvl3pPr>
            <a:lvl4pPr indent="0" marL="1371600" rtl="0">
              <a:spcBef>
                <a:spcPts val="0"/>
              </a:spcBef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4pPr>
            <a:lvl5pPr indent="0" marL="1828800" rtl="0">
              <a:spcBef>
                <a:spcPts val="0"/>
              </a:spcBef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5pPr>
            <a:lvl6pPr indent="0" marL="2286000" rtl="0">
              <a:spcBef>
                <a:spcPts val="0"/>
              </a:spcBef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6pPr>
            <a:lvl7pPr indent="0" marL="2743200" rtl="0">
              <a:spcBef>
                <a:spcPts val="0"/>
              </a:spcBef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7pPr>
            <a:lvl8pPr indent="0" marL="3200400" rtl="0">
              <a:spcBef>
                <a:spcPts val="0"/>
              </a:spcBef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8pPr>
            <a:lvl9pPr indent="0" marL="3657600" rtl="0">
              <a:spcBef>
                <a:spcPts val="0"/>
              </a:spcBef>
              <a:buClr>
                <a:srgbClr val="888888"/>
              </a:buClr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" name="Shape 29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Shape 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Shape 31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Obj">
  <p:cSld name="콘텐츠 2개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34" name="Shape 34"/>
          <p:cNvSpPr txBox="1"/>
          <p:nvPr>
            <p:ph idx="1" type="body"/>
          </p:nvPr>
        </p:nvSpPr>
        <p:spPr>
          <a:xfrm>
            <a:off x="457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000"/>
            </a:lvl3pPr>
            <a:lvl4pPr rtl="0">
              <a:spcBef>
                <a:spcPts val="0"/>
              </a:spcBef>
              <a:defRPr sz="1800"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35" name="Shape 35"/>
          <p:cNvSpPr txBox="1"/>
          <p:nvPr>
            <p:ph idx="2" type="body"/>
          </p:nvPr>
        </p:nvSpPr>
        <p:spPr>
          <a:xfrm>
            <a:off x="4648200" y="1600200"/>
            <a:ext cx="4038599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2800"/>
            </a:lvl1pPr>
            <a:lvl2pPr rtl="0">
              <a:spcBef>
                <a:spcPts val="0"/>
              </a:spcBef>
              <a:defRPr sz="2400"/>
            </a:lvl2pPr>
            <a:lvl3pPr rtl="0">
              <a:spcBef>
                <a:spcPts val="0"/>
              </a:spcBef>
              <a:defRPr sz="2000"/>
            </a:lvl3pPr>
            <a:lvl4pPr rtl="0">
              <a:spcBef>
                <a:spcPts val="0"/>
              </a:spcBef>
              <a:defRPr sz="1800"/>
            </a:lvl4pPr>
            <a:lvl5pPr rtl="0">
              <a:spcBef>
                <a:spcPts val="0"/>
              </a:spcBef>
              <a:defRPr sz="1800"/>
            </a:lvl5pPr>
            <a:lvl6pPr rtl="0">
              <a:spcBef>
                <a:spcPts val="0"/>
              </a:spcBef>
              <a:defRPr sz="1800"/>
            </a:lvl6pPr>
            <a:lvl7pPr rtl="0">
              <a:spcBef>
                <a:spcPts val="0"/>
              </a:spcBef>
              <a:defRPr sz="1800"/>
            </a:lvl7pPr>
            <a:lvl8pPr rtl="0">
              <a:spcBef>
                <a:spcPts val="0"/>
              </a:spcBef>
              <a:defRPr sz="1800"/>
            </a:lvl8pPr>
            <a:lvl9pPr rtl="0">
              <a:spcBef>
                <a:spcPts val="0"/>
              </a:spcBef>
              <a:defRPr sz="1800"/>
            </a:lvl9pPr>
          </a:lstStyle>
          <a:p/>
        </p:txBody>
      </p:sp>
      <p:sp>
        <p:nvSpPr>
          <p:cNvPr id="36" name="Shape 36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7" name="Shape 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Shape 38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TxTwoObj">
  <p:cSld name="비교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>
              <a:spcBef>
                <a:spcPts val="0"/>
              </a:spcBef>
              <a:defRPr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41" name="Shape 41"/>
          <p:cNvSpPr txBox="1"/>
          <p:nvPr>
            <p:ph idx="1" type="body"/>
          </p:nvPr>
        </p:nvSpPr>
        <p:spPr>
          <a:xfrm>
            <a:off x="457200" y="1535112"/>
            <a:ext cx="404018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None/>
              <a:defRPr b="1" sz="2400"/>
            </a:lvl1pPr>
            <a:lvl2pPr indent="0" marL="457200" rtl="0">
              <a:spcBef>
                <a:spcPts val="0"/>
              </a:spcBef>
              <a:buNone/>
              <a:defRPr b="1" sz="2000"/>
            </a:lvl2pPr>
            <a:lvl3pPr indent="0" marL="914400" rtl="0">
              <a:spcBef>
                <a:spcPts val="0"/>
              </a:spcBef>
              <a:buNone/>
              <a:defRPr b="1" sz="1800"/>
            </a:lvl3pPr>
            <a:lvl4pPr indent="0" marL="1371600" rtl="0">
              <a:spcBef>
                <a:spcPts val="0"/>
              </a:spcBef>
              <a:buNone/>
              <a:defRPr b="1" sz="1600"/>
            </a:lvl4pPr>
            <a:lvl5pPr indent="0" marL="1828800" rtl="0">
              <a:spcBef>
                <a:spcPts val="0"/>
              </a:spcBef>
              <a:buNone/>
              <a:defRPr b="1" sz="1600"/>
            </a:lvl5pPr>
            <a:lvl6pPr indent="0" marL="2286000" rtl="0">
              <a:spcBef>
                <a:spcPts val="0"/>
              </a:spcBef>
              <a:buNone/>
              <a:defRPr b="1" sz="1600"/>
            </a:lvl6pPr>
            <a:lvl7pPr indent="0" marL="2743200" rtl="0">
              <a:spcBef>
                <a:spcPts val="0"/>
              </a:spcBef>
              <a:buNone/>
              <a:defRPr b="1" sz="1600"/>
            </a:lvl7pPr>
            <a:lvl8pPr indent="0" marL="3200400" rtl="0">
              <a:spcBef>
                <a:spcPts val="0"/>
              </a:spcBef>
              <a:buNone/>
              <a:defRPr b="1" sz="1600"/>
            </a:lvl8pPr>
            <a:lvl9pPr indent="0" marL="3657600" rtl="0">
              <a:spcBef>
                <a:spcPts val="0"/>
              </a:spcBef>
              <a:buNone/>
              <a:defRPr b="1" sz="1600"/>
            </a:lvl9pPr>
          </a:lstStyle>
          <a:p/>
        </p:txBody>
      </p:sp>
      <p:sp>
        <p:nvSpPr>
          <p:cNvPr id="42" name="Shape 42"/>
          <p:cNvSpPr txBox="1"/>
          <p:nvPr>
            <p:ph idx="2" type="body"/>
          </p:nvPr>
        </p:nvSpPr>
        <p:spPr>
          <a:xfrm>
            <a:off x="457200" y="2174875"/>
            <a:ext cx="4040187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000"/>
            </a:lvl2pPr>
            <a:lvl3pPr rtl="0">
              <a:spcBef>
                <a:spcPts val="0"/>
              </a:spcBef>
              <a:defRPr sz="1800"/>
            </a:lvl3pPr>
            <a:lvl4pPr rtl="0">
              <a:spcBef>
                <a:spcPts val="0"/>
              </a:spcBef>
              <a:defRPr sz="1600"/>
            </a:lvl4pPr>
            <a:lvl5pPr rtl="0">
              <a:spcBef>
                <a:spcPts val="0"/>
              </a:spcBef>
              <a:defRPr sz="1600"/>
            </a:lvl5pPr>
            <a:lvl6pPr rtl="0">
              <a:spcBef>
                <a:spcPts val="0"/>
              </a:spcBef>
              <a:defRPr sz="1600"/>
            </a:lvl6pPr>
            <a:lvl7pPr rtl="0">
              <a:spcBef>
                <a:spcPts val="0"/>
              </a:spcBef>
              <a:defRPr sz="1600"/>
            </a:lvl7pPr>
            <a:lvl8pPr rtl="0">
              <a:spcBef>
                <a:spcPts val="0"/>
              </a:spcBef>
              <a:defRPr sz="1600"/>
            </a:lvl8pPr>
            <a:lvl9pPr rtl="0">
              <a:spcBef>
                <a:spcPts val="0"/>
              </a:spcBef>
              <a:defRPr sz="1600"/>
            </a:lvl9pPr>
          </a:lstStyle>
          <a:p/>
        </p:txBody>
      </p:sp>
      <p:sp>
        <p:nvSpPr>
          <p:cNvPr id="43" name="Shape 43"/>
          <p:cNvSpPr txBox="1"/>
          <p:nvPr>
            <p:ph idx="3" type="body"/>
          </p:nvPr>
        </p:nvSpPr>
        <p:spPr>
          <a:xfrm>
            <a:off x="4645025" y="1535112"/>
            <a:ext cx="4041774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indent="0" marL="0" rtl="0">
              <a:spcBef>
                <a:spcPts val="0"/>
              </a:spcBef>
              <a:buNone/>
              <a:defRPr b="1" sz="2400"/>
            </a:lvl1pPr>
            <a:lvl2pPr indent="0" marL="457200" rtl="0">
              <a:spcBef>
                <a:spcPts val="0"/>
              </a:spcBef>
              <a:buNone/>
              <a:defRPr b="1" sz="2000"/>
            </a:lvl2pPr>
            <a:lvl3pPr indent="0" marL="914400" rtl="0">
              <a:spcBef>
                <a:spcPts val="0"/>
              </a:spcBef>
              <a:buNone/>
              <a:defRPr b="1" sz="1800"/>
            </a:lvl3pPr>
            <a:lvl4pPr indent="0" marL="1371600" rtl="0">
              <a:spcBef>
                <a:spcPts val="0"/>
              </a:spcBef>
              <a:buNone/>
              <a:defRPr b="1" sz="1600"/>
            </a:lvl4pPr>
            <a:lvl5pPr indent="0" marL="1828800" rtl="0">
              <a:spcBef>
                <a:spcPts val="0"/>
              </a:spcBef>
              <a:buNone/>
              <a:defRPr b="1" sz="1600"/>
            </a:lvl5pPr>
            <a:lvl6pPr indent="0" marL="2286000" rtl="0">
              <a:spcBef>
                <a:spcPts val="0"/>
              </a:spcBef>
              <a:buNone/>
              <a:defRPr b="1" sz="1600"/>
            </a:lvl6pPr>
            <a:lvl7pPr indent="0" marL="2743200" rtl="0">
              <a:spcBef>
                <a:spcPts val="0"/>
              </a:spcBef>
              <a:buNone/>
              <a:defRPr b="1" sz="1600"/>
            </a:lvl7pPr>
            <a:lvl8pPr indent="0" marL="3200400" rtl="0">
              <a:spcBef>
                <a:spcPts val="0"/>
              </a:spcBef>
              <a:buNone/>
              <a:defRPr b="1" sz="1600"/>
            </a:lvl8pPr>
            <a:lvl9pPr indent="0" marL="3657600" rtl="0">
              <a:spcBef>
                <a:spcPts val="0"/>
              </a:spcBef>
              <a:buNone/>
              <a:defRPr b="1" sz="1600"/>
            </a:lvl9pPr>
          </a:lstStyle>
          <a:p/>
        </p:txBody>
      </p:sp>
      <p:sp>
        <p:nvSpPr>
          <p:cNvPr id="44" name="Shape 44"/>
          <p:cNvSpPr txBox="1"/>
          <p:nvPr>
            <p:ph idx="4" type="body"/>
          </p:nvPr>
        </p:nvSpPr>
        <p:spPr>
          <a:xfrm>
            <a:off x="4645025" y="2174875"/>
            <a:ext cx="4041774" cy="39512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2400"/>
            </a:lvl1pPr>
            <a:lvl2pPr rtl="0">
              <a:spcBef>
                <a:spcPts val="0"/>
              </a:spcBef>
              <a:defRPr sz="2000"/>
            </a:lvl2pPr>
            <a:lvl3pPr rtl="0">
              <a:spcBef>
                <a:spcPts val="0"/>
              </a:spcBef>
              <a:defRPr sz="1800"/>
            </a:lvl3pPr>
            <a:lvl4pPr rtl="0">
              <a:spcBef>
                <a:spcPts val="0"/>
              </a:spcBef>
              <a:defRPr sz="1600"/>
            </a:lvl4pPr>
            <a:lvl5pPr rtl="0">
              <a:spcBef>
                <a:spcPts val="0"/>
              </a:spcBef>
              <a:defRPr sz="1600"/>
            </a:lvl5pPr>
            <a:lvl6pPr rtl="0">
              <a:spcBef>
                <a:spcPts val="0"/>
              </a:spcBef>
              <a:defRPr sz="1600"/>
            </a:lvl6pPr>
            <a:lvl7pPr rtl="0">
              <a:spcBef>
                <a:spcPts val="0"/>
              </a:spcBef>
              <a:defRPr sz="1600"/>
            </a:lvl7pPr>
            <a:lvl8pPr rtl="0">
              <a:spcBef>
                <a:spcPts val="0"/>
              </a:spcBef>
              <a:defRPr sz="1600"/>
            </a:lvl8pPr>
            <a:lvl9pPr rtl="0">
              <a:spcBef>
                <a:spcPts val="0"/>
              </a:spcBef>
              <a:defRPr sz="1600"/>
            </a:lvl9pPr>
          </a:lstStyle>
          <a:p/>
        </p:txBody>
      </p:sp>
      <p:sp>
        <p:nvSpPr>
          <p:cNvPr id="45" name="Shape 45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6" name="Shape 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" name="Shape 47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Only">
  <p:cSld name="제목만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0" name="Shape 5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Shape 5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Shape 5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빈 화면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5" name="Shape 5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Shape 5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objTx">
  <p:cSld name="캡션 있는 콘텐츠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/>
          <p:nvPr>
            <p:ph type="title"/>
          </p:nvPr>
        </p:nvSpPr>
        <p:spPr>
          <a:xfrm>
            <a:off x="457200" y="273050"/>
            <a:ext cx="3008313" cy="116204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 b="1" sz="2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59" name="Shape 59"/>
          <p:cNvSpPr txBox="1"/>
          <p:nvPr>
            <p:ph idx="1" type="body"/>
          </p:nvPr>
        </p:nvSpPr>
        <p:spPr>
          <a:xfrm>
            <a:off x="3575050" y="273050"/>
            <a:ext cx="511175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rtl="0">
              <a:spcBef>
                <a:spcPts val="0"/>
              </a:spcBef>
              <a:defRPr sz="3200"/>
            </a:lvl1pPr>
            <a:lvl2pPr rtl="0">
              <a:spcBef>
                <a:spcPts val="0"/>
              </a:spcBef>
              <a:defRPr sz="2800"/>
            </a:lvl2pPr>
            <a:lvl3pPr rtl="0">
              <a:spcBef>
                <a:spcPts val="0"/>
              </a:spcBef>
              <a:defRPr sz="2400"/>
            </a:lvl3pPr>
            <a:lvl4pPr rtl="0">
              <a:spcBef>
                <a:spcPts val="0"/>
              </a:spcBef>
              <a:defRPr sz="2000"/>
            </a:lvl4pPr>
            <a:lvl5pPr rtl="0">
              <a:spcBef>
                <a:spcPts val="0"/>
              </a:spcBef>
              <a:defRPr sz="2000"/>
            </a:lvl5pPr>
            <a:lvl6pPr rtl="0">
              <a:spcBef>
                <a:spcPts val="0"/>
              </a:spcBef>
              <a:defRPr sz="2000"/>
            </a:lvl6pPr>
            <a:lvl7pPr rtl="0">
              <a:spcBef>
                <a:spcPts val="0"/>
              </a:spcBef>
              <a:defRPr sz="2000"/>
            </a:lvl7pPr>
            <a:lvl8pPr rtl="0">
              <a:spcBef>
                <a:spcPts val="0"/>
              </a:spcBef>
              <a:defRPr sz="2000"/>
            </a:lvl8pPr>
            <a:lvl9pPr rtl="0">
              <a:spcBef>
                <a:spcPts val="0"/>
              </a:spcBef>
              <a:defRPr sz="2000"/>
            </a:lvl9pPr>
          </a:lstStyle>
          <a:p/>
        </p:txBody>
      </p:sp>
      <p:sp>
        <p:nvSpPr>
          <p:cNvPr id="60" name="Shape 60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None/>
              <a:defRPr sz="1400"/>
            </a:lvl1pPr>
            <a:lvl2pPr indent="0" marL="457200" rtl="0">
              <a:spcBef>
                <a:spcPts val="0"/>
              </a:spcBef>
              <a:buNone/>
              <a:defRPr sz="1200"/>
            </a:lvl2pPr>
            <a:lvl3pPr indent="0" marL="914400" rtl="0">
              <a:spcBef>
                <a:spcPts val="0"/>
              </a:spcBef>
              <a:buNone/>
              <a:defRPr sz="1000"/>
            </a:lvl3pPr>
            <a:lvl4pPr indent="0" marL="1371600" rtl="0">
              <a:spcBef>
                <a:spcPts val="0"/>
              </a:spcBef>
              <a:buNone/>
              <a:defRPr sz="900"/>
            </a:lvl4pPr>
            <a:lvl5pPr indent="0" marL="1828800" rtl="0">
              <a:spcBef>
                <a:spcPts val="0"/>
              </a:spcBef>
              <a:buNone/>
              <a:defRPr sz="900"/>
            </a:lvl5pPr>
            <a:lvl6pPr indent="0" marL="2286000" rtl="0">
              <a:spcBef>
                <a:spcPts val="0"/>
              </a:spcBef>
              <a:buNone/>
              <a:defRPr sz="900"/>
            </a:lvl6pPr>
            <a:lvl7pPr indent="0" marL="2743200" rtl="0">
              <a:spcBef>
                <a:spcPts val="0"/>
              </a:spcBef>
              <a:buNone/>
              <a:defRPr sz="900"/>
            </a:lvl7pPr>
            <a:lvl8pPr indent="0" marL="3200400" rtl="0">
              <a:spcBef>
                <a:spcPts val="0"/>
              </a:spcBef>
              <a:buNone/>
              <a:defRPr sz="900"/>
            </a:lvl8pPr>
            <a:lvl9pPr indent="0" marL="3657600" rtl="0">
              <a:spcBef>
                <a:spcPts val="0"/>
              </a:spcBef>
              <a:buNone/>
              <a:defRPr sz="900"/>
            </a:lvl9pPr>
          </a:lstStyle>
          <a:p/>
        </p:txBody>
      </p:sp>
      <p:sp>
        <p:nvSpPr>
          <p:cNvPr id="61" name="Shape 6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Shape 6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Shape 6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picTx">
  <p:cSld name="캡션 있는 그림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/>
          <p:nvPr>
            <p:ph type="title"/>
          </p:nvPr>
        </p:nvSpPr>
        <p:spPr>
          <a:xfrm>
            <a:off x="1792288" y="4800600"/>
            <a:ext cx="5486399" cy="566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rIns="91425" tIns="91425"/>
          <a:lstStyle>
            <a:lvl1pPr rtl="0" algn="l">
              <a:spcBef>
                <a:spcPts val="0"/>
              </a:spcBef>
              <a:defRPr b="1" sz="2000"/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66" name="Shape 66"/>
          <p:cNvSpPr/>
          <p:nvPr>
            <p:ph idx="2" type="pic"/>
          </p:nvPr>
        </p:nvSpPr>
        <p:spPr>
          <a:xfrm>
            <a:off x="1792288" y="612775"/>
            <a:ext cx="5486399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Shape 67"/>
          <p:cNvSpPr txBox="1"/>
          <p:nvPr>
            <p:ph idx="1" type="body"/>
          </p:nvPr>
        </p:nvSpPr>
        <p:spPr>
          <a:xfrm>
            <a:off x="1792288" y="5367337"/>
            <a:ext cx="5486399" cy="80486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0" marL="0" rtl="0">
              <a:spcBef>
                <a:spcPts val="0"/>
              </a:spcBef>
              <a:buNone/>
              <a:defRPr sz="1400"/>
            </a:lvl1pPr>
            <a:lvl2pPr indent="0" marL="457200" rtl="0">
              <a:spcBef>
                <a:spcPts val="0"/>
              </a:spcBef>
              <a:buNone/>
              <a:defRPr sz="1200"/>
            </a:lvl2pPr>
            <a:lvl3pPr indent="0" marL="914400" rtl="0">
              <a:spcBef>
                <a:spcPts val="0"/>
              </a:spcBef>
              <a:buNone/>
              <a:defRPr sz="1000"/>
            </a:lvl3pPr>
            <a:lvl4pPr indent="0" marL="1371600" rtl="0">
              <a:spcBef>
                <a:spcPts val="0"/>
              </a:spcBef>
              <a:buNone/>
              <a:defRPr sz="900"/>
            </a:lvl4pPr>
            <a:lvl5pPr indent="0" marL="1828800" rtl="0">
              <a:spcBef>
                <a:spcPts val="0"/>
              </a:spcBef>
              <a:buNone/>
              <a:defRPr sz="900"/>
            </a:lvl5pPr>
            <a:lvl6pPr indent="0" marL="2286000" rtl="0">
              <a:spcBef>
                <a:spcPts val="0"/>
              </a:spcBef>
              <a:buNone/>
              <a:defRPr sz="900"/>
            </a:lvl6pPr>
            <a:lvl7pPr indent="0" marL="2743200" rtl="0">
              <a:spcBef>
                <a:spcPts val="0"/>
              </a:spcBef>
              <a:buNone/>
              <a:defRPr sz="900"/>
            </a:lvl7pPr>
            <a:lvl8pPr indent="0" marL="3200400" rtl="0">
              <a:spcBef>
                <a:spcPts val="0"/>
              </a:spcBef>
              <a:buNone/>
              <a:defRPr sz="900"/>
            </a:lvl8pPr>
            <a:lvl9pPr indent="0" marL="3657600" rtl="0">
              <a:spcBef>
                <a:spcPts val="0"/>
              </a:spcBef>
              <a:buNone/>
              <a:defRPr sz="900"/>
            </a:lvl9pPr>
          </a:lstStyle>
          <a:p/>
        </p:txBody>
      </p:sp>
      <p:sp>
        <p:nvSpPr>
          <p:cNvPr id="68" name="Shape 68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Shape 6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Shape 70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x">
  <p:cSld name="제목 및 세로 텍스트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3" name="Shape 73"/>
          <p:cNvSpPr txBox="1"/>
          <p:nvPr>
            <p:ph idx="1" type="body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</a:defRPr>
            </a:lvl1pPr>
            <a:lvl2pPr indent="-107950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</a:defRPr>
            </a:lvl2pPr>
            <a:lvl3pPr indent="-76200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</a:defRPr>
            </a:lvl3pPr>
            <a:lvl4pPr indent="-101600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</a:defRPr>
            </a:lvl4pPr>
            <a:lvl5pPr indent="-101600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</a:defRPr>
            </a:lvl5pPr>
            <a:lvl6pPr indent="-101600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6pPr>
            <a:lvl7pPr indent="-101600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7pPr>
            <a:lvl8pPr indent="-101600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8pPr>
            <a:lvl9pPr indent="-101600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4" name="Shape 74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Shape 7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6" name="Shape 76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vertTitleAndTx">
  <p:cSld name="세로 제목 및 텍스트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rtl="0" algn="ctr">
              <a:spcBef>
                <a:spcPts val="0"/>
              </a:spcBef>
              <a:buClr>
                <a:schemeClr val="dk1"/>
              </a:buClr>
              <a:buNone/>
              <a:defRPr sz="4400">
                <a:solidFill>
                  <a:schemeClr val="dk1"/>
                </a:solidFill>
              </a:defRPr>
            </a:lvl1pPr>
            <a:lvl2pPr rtl="0">
              <a:spcBef>
                <a:spcPts val="0"/>
              </a:spcBef>
              <a:defRPr/>
            </a:lvl2pPr>
            <a:lvl3pPr rtl="0">
              <a:spcBef>
                <a:spcPts val="0"/>
              </a:spcBef>
              <a:defRPr/>
            </a:lvl3pPr>
            <a:lvl4pPr rtl="0">
              <a:spcBef>
                <a:spcPts val="0"/>
              </a:spcBef>
              <a:defRPr/>
            </a:lvl4pPr>
            <a:lvl5pPr rtl="0">
              <a:spcBef>
                <a:spcPts val="0"/>
              </a:spcBef>
              <a:defRPr/>
            </a:lvl5pPr>
            <a:lvl6pPr rtl="0">
              <a:spcBef>
                <a:spcPts val="0"/>
              </a:spcBef>
              <a:defRPr/>
            </a:lvl6pPr>
            <a:lvl7pPr rtl="0">
              <a:spcBef>
                <a:spcPts val="0"/>
              </a:spcBef>
              <a:defRPr/>
            </a:lvl7pPr>
            <a:lvl8pPr rtl="0">
              <a:spcBef>
                <a:spcPts val="0"/>
              </a:spcBef>
              <a:defRPr/>
            </a:lvl8pPr>
            <a:lvl9pPr rtl="0">
              <a:spcBef>
                <a:spcPts val="0"/>
              </a:spcBef>
              <a:defRPr/>
            </a:lvl9pPr>
          </a:lstStyle>
          <a:p/>
        </p:txBody>
      </p:sp>
      <p:sp>
        <p:nvSpPr>
          <p:cNvPr id="79" name="Shape 79"/>
          <p:cNvSpPr txBox="1"/>
          <p:nvPr>
            <p:ph idx="1" type="body"/>
          </p:nvPr>
        </p:nvSpPr>
        <p:spPr>
          <a:xfrm rot="5400000">
            <a:off x="541337" y="190500"/>
            <a:ext cx="5851525" cy="60197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sz="3200">
                <a:solidFill>
                  <a:schemeClr val="dk1"/>
                </a:solidFill>
              </a:defRPr>
            </a:lvl1pPr>
            <a:lvl2pPr indent="-107950" marL="74295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sz="2800">
                <a:solidFill>
                  <a:schemeClr val="dk1"/>
                </a:solidFill>
              </a:defRPr>
            </a:lvl2pPr>
            <a:lvl3pPr indent="-76200" marL="114300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sz="2400">
                <a:solidFill>
                  <a:schemeClr val="dk1"/>
                </a:solidFill>
              </a:defRPr>
            </a:lvl3pPr>
            <a:lvl4pPr indent="-101600" marL="160020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sz="2000">
                <a:solidFill>
                  <a:schemeClr val="dk1"/>
                </a:solidFill>
              </a:defRPr>
            </a:lvl4pPr>
            <a:lvl5pPr indent="-101600" marL="205740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sz="2000">
                <a:solidFill>
                  <a:schemeClr val="dk1"/>
                </a:solidFill>
              </a:defRPr>
            </a:lvl5pPr>
            <a:lvl6pPr indent="-101600" marL="25146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6pPr>
            <a:lvl7pPr indent="-101600" marL="29718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7pPr>
            <a:lvl8pPr indent="-101600" marL="34290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8pPr>
            <a:lvl9pPr indent="-101600" marL="388620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sz="2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0" name="Shape 80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1" name="Shape 8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2" name="Shape 82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chemeClr val="lt1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  <a:defRPr b="0" baseline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0" marR="0" rtl="0" algn="l">
              <a:spcBef>
                <a:spcPts val="0"/>
              </a:spcBef>
              <a:defRPr/>
            </a:lvl2pPr>
            <a:lvl3pPr indent="0" marL="0" marR="0" rtl="0" algn="l">
              <a:spcBef>
                <a:spcPts val="0"/>
              </a:spcBef>
              <a:defRPr/>
            </a:lvl3pPr>
            <a:lvl4pPr indent="0" marL="0" marR="0" rtl="0" algn="l">
              <a:spcBef>
                <a:spcPts val="0"/>
              </a:spcBef>
              <a:defRPr/>
            </a:lvl4pPr>
            <a:lvl5pPr indent="0" marL="0" marR="0" rtl="0" algn="l">
              <a:spcBef>
                <a:spcPts val="0"/>
              </a:spcBef>
              <a:defRPr/>
            </a:lvl5pPr>
            <a:lvl6pPr indent="0" marL="0" marR="0" rtl="0" algn="l">
              <a:spcBef>
                <a:spcPts val="0"/>
              </a:spcBef>
              <a:defRPr/>
            </a:lvl6pPr>
            <a:lvl7pPr indent="0" marL="0" marR="0" rtl="0" algn="l">
              <a:spcBef>
                <a:spcPts val="0"/>
              </a:spcBef>
              <a:defRPr/>
            </a:lvl7pPr>
            <a:lvl8pPr indent="0" marL="0" marR="0" rtl="0" algn="l">
              <a:spcBef>
                <a:spcPts val="0"/>
              </a:spcBef>
              <a:defRPr/>
            </a:lvl8pPr>
            <a:lvl9pPr indent="0" marL="0" marR="0" rtl="0" algn="l">
              <a:spcBef>
                <a:spcPts val="0"/>
              </a:spcBef>
              <a:defRPr/>
            </a:lvl9pPr>
          </a:lstStyle>
          <a:p/>
        </p:txBody>
      </p:sp>
      <p:sp>
        <p:nvSpPr>
          <p:cNvPr id="10" name="Shape 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/>
          <a:lstStyle>
            <a:lvl1pPr indent="-139700" marL="342900" marR="0" rtl="0" algn="l">
              <a:spcBef>
                <a:spcPts val="640"/>
              </a:spcBef>
              <a:buClr>
                <a:schemeClr val="dk1"/>
              </a:buClr>
              <a:buFont typeface="Arial"/>
              <a:buChar char="•"/>
              <a:defRPr b="0" baseline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107950" marL="742950" marR="0" rtl="0" algn="l">
              <a:spcBef>
                <a:spcPts val="560"/>
              </a:spcBef>
              <a:buClr>
                <a:schemeClr val="dk1"/>
              </a:buClr>
              <a:buFont typeface="Arial"/>
              <a:buChar char="–"/>
              <a:defRPr b="0" baseline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76200" marL="1143000" marR="0" rtl="0" algn="l">
              <a:spcBef>
                <a:spcPts val="480"/>
              </a:spcBef>
              <a:buClr>
                <a:schemeClr val="dk1"/>
              </a:buClr>
              <a:buFont typeface="Arial"/>
              <a:buChar char="•"/>
              <a:defRPr b="0" baseline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101600" marL="1600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–"/>
              <a:defRPr b="0" baseline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101600" marL="20574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»"/>
              <a:defRPr b="0" baseline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101600" marL="25146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b="0" baseline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101600" marL="29718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b="0" baseline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101600" marL="34290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b="0" baseline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101600" marL="3886200" marR="0" rtl="0" algn="l">
              <a:spcBef>
                <a:spcPts val="400"/>
              </a:spcBef>
              <a:buClr>
                <a:schemeClr val="dk1"/>
              </a:buClr>
              <a:buFont typeface="Arial"/>
              <a:buChar char="•"/>
              <a:defRPr b="0" baseline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Shape 11"/>
          <p:cNvSpPr txBox="1"/>
          <p:nvPr>
            <p:ph idx="10" type="dt"/>
          </p:nvPr>
        </p:nvSpPr>
        <p:spPr>
          <a:xfrm>
            <a:off x="457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l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Shape 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rIns="91425" tIns="91425"/>
          <a:lstStyle>
            <a:lvl1pPr indent="0" marL="0" marR="0" rtl="0" algn="ctr">
              <a:spcBef>
                <a:spcPts val="0"/>
              </a:spcBef>
              <a:defRPr b="0" baseline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marL="457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marL="914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marL="1371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marL="18288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marL="22860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marL="27432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marL="32004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marL="3657600" marR="0" rtl="0" algn="l">
              <a:spcBef>
                <a:spcPts val="0"/>
              </a:spcBef>
              <a:defRPr b="0" baseline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Shape 13"/>
          <p:cNvSpPr txBox="1"/>
          <p:nvPr>
            <p:ph idx="12" type="sldNum"/>
          </p:nvPr>
        </p:nvSpPr>
        <p:spPr>
          <a:xfrm>
            <a:off x="6553200" y="6356350"/>
            <a:ext cx="213359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buSzPct val="25000"/>
              <a:buNone/>
            </a:pPr>
            <a:fld id="{00000000-1234-1234-1234-123412341234}" type="slidenum">
              <a:rPr b="0" baseline="0" i="0" lang="en-US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rtl="0" algn="l">
        <a:lnSpc>
          <a:spcPct val="100000"/>
        </a:lnSpc>
        <a:spcBef>
          <a:spcPts val="0"/>
        </a:spcBef>
        <a:spcAft>
          <a:spcPts val="0"/>
        </a:spcAft>
      </a:defPPr>
      <a:lvl1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rtl="0" algn="l">
        <a:lnSpc>
          <a:spcPct val="100000"/>
        </a:lnSpc>
        <a:spcBef>
          <a:spcPts val="0"/>
        </a:spcBef>
        <a:spcAft>
          <a:spcPts val="0"/>
        </a:spcAft>
        <a:buNone/>
        <a:defRPr b="0" baseline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0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0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0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0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03.png"/></Relationships>
</file>

<file path=ppt/slides/_rels/slide9.xml.rels><?xml version="1.0" encoding="UTF-8" standalone="yes"?><Relationships xmlns="http://schemas.openxmlformats.org/package/2006/relationships"><Relationship Id="rId40" Type="http://schemas.openxmlformats.org/officeDocument/2006/relationships/hyperlink" Target="http://ktword.co.kr/abbr_view.php?nav=&amp;m_temp1=2241&amp;id=835" TargetMode="External"/><Relationship Id="rId20" Type="http://schemas.openxmlformats.org/officeDocument/2006/relationships/hyperlink" Target="http://ktword.co.kr/abbr_view.php?nav=&amp;m_temp1=1940&amp;id=482" TargetMode="External"/><Relationship Id="rId22" Type="http://schemas.openxmlformats.org/officeDocument/2006/relationships/hyperlink" Target="http://ktword.co.kr/abbr_view.php?nav=&amp;m_temp1=319&amp;id=452" TargetMode="External"/><Relationship Id="rId21" Type="http://schemas.openxmlformats.org/officeDocument/2006/relationships/hyperlink" Target="http://ktword.co.kr/abbr_view.php?nav=&amp;m_temp1=319&amp;id=452" TargetMode="External"/><Relationship Id="rId24" Type="http://schemas.openxmlformats.org/officeDocument/2006/relationships/hyperlink" Target="http://ktword.co.kr/abbr_view.php?nav=&amp;m_temp1=883&amp;id=427" TargetMode="External"/><Relationship Id="rId23" Type="http://schemas.openxmlformats.org/officeDocument/2006/relationships/hyperlink" Target="http://ktword.co.kr/abbr_view.php?nav=&amp;m_temp1=883&amp;id=427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ktword.co.kr/abbr_view.php?nav=&amp;m_temp1=236&amp;id=861" TargetMode="External"/><Relationship Id="rId4" Type="http://schemas.openxmlformats.org/officeDocument/2006/relationships/hyperlink" Target="http://ktword.co.kr/abbr_view.php?nav=&amp;m_temp1=236&amp;id=861" TargetMode="External"/><Relationship Id="rId9" Type="http://schemas.openxmlformats.org/officeDocument/2006/relationships/hyperlink" Target="http://ktword.co.kr/abbr_view.php?nav=&amp;m_temp1=10&amp;id=421" TargetMode="External"/><Relationship Id="rId26" Type="http://schemas.openxmlformats.org/officeDocument/2006/relationships/hyperlink" Target="http://ktword.co.kr/abbr_view.php?nav=&amp;m_temp1=1328&amp;id=460" TargetMode="External"/><Relationship Id="rId25" Type="http://schemas.openxmlformats.org/officeDocument/2006/relationships/hyperlink" Target="http://ktword.co.kr/abbr_view.php?nav=&amp;m_temp1=1328&amp;id=460" TargetMode="External"/><Relationship Id="rId28" Type="http://schemas.openxmlformats.org/officeDocument/2006/relationships/hyperlink" Target="http://ktword.co.kr/abbr_view.php?nav=&amp;m_temp1=1672&amp;id=836" TargetMode="External"/><Relationship Id="rId27" Type="http://schemas.openxmlformats.org/officeDocument/2006/relationships/hyperlink" Target="http://ktword.co.kr/abbr_view.php?nav=&amp;m_temp1=1672&amp;id=836" TargetMode="External"/><Relationship Id="rId5" Type="http://schemas.openxmlformats.org/officeDocument/2006/relationships/hyperlink" Target="http://ktword.co.kr/abbr_view.php?nav=&amp;m_temp1=5183&amp;id=1064" TargetMode="External"/><Relationship Id="rId6" Type="http://schemas.openxmlformats.org/officeDocument/2006/relationships/hyperlink" Target="http://ktword.co.kr/abbr_view.php?nav=&amp;m_temp1=5183&amp;id=1064" TargetMode="External"/><Relationship Id="rId29" Type="http://schemas.openxmlformats.org/officeDocument/2006/relationships/hyperlink" Target="http://ktword.co.kr/abbr_view.php?nav=&amp;m_temp1=2205&amp;id=380" TargetMode="External"/><Relationship Id="rId7" Type="http://schemas.openxmlformats.org/officeDocument/2006/relationships/hyperlink" Target="http://ktword.co.kr/abbr_view.php?nav=&amp;m_temp1=328&amp;id=821" TargetMode="External"/><Relationship Id="rId8" Type="http://schemas.openxmlformats.org/officeDocument/2006/relationships/hyperlink" Target="http://ktword.co.kr/abbr_view.php?nav=&amp;m_temp1=328&amp;id=821" TargetMode="External"/><Relationship Id="rId31" Type="http://schemas.openxmlformats.org/officeDocument/2006/relationships/hyperlink" Target="http://ktword.co.kr/abbr_view.php?nav=&amp;m_temp1=1672&amp;id=836" TargetMode="External"/><Relationship Id="rId30" Type="http://schemas.openxmlformats.org/officeDocument/2006/relationships/hyperlink" Target="http://ktword.co.kr/abbr_view.php?nav=&amp;m_temp1=2205&amp;id=380" TargetMode="External"/><Relationship Id="rId11" Type="http://schemas.openxmlformats.org/officeDocument/2006/relationships/hyperlink" Target="http://ktword.co.kr/abbr_view.php?nav=&amp;m_temp1=2386&amp;id=421" TargetMode="External"/><Relationship Id="rId33" Type="http://schemas.openxmlformats.org/officeDocument/2006/relationships/hyperlink" Target="http://ktword.co.kr/abbr_view.php?nav=&amp;m_temp1=1074&amp;id=429" TargetMode="External"/><Relationship Id="rId10" Type="http://schemas.openxmlformats.org/officeDocument/2006/relationships/hyperlink" Target="http://ktword.co.kr/abbr_view.php?nav=&amp;m_temp1=10&amp;id=421" TargetMode="External"/><Relationship Id="rId32" Type="http://schemas.openxmlformats.org/officeDocument/2006/relationships/hyperlink" Target="http://ktword.co.kr/abbr_view.php?nav=&amp;m_temp1=1672&amp;id=836" TargetMode="External"/><Relationship Id="rId13" Type="http://schemas.openxmlformats.org/officeDocument/2006/relationships/hyperlink" Target="http://ktword.co.kr/abbr_view.php?nav=&amp;m_temp1=383&amp;id=861" TargetMode="External"/><Relationship Id="rId35" Type="http://schemas.openxmlformats.org/officeDocument/2006/relationships/hyperlink" Target="http://ktword.co.kr/abbr_view.php?nav=&amp;m_temp1=465&amp;id=747" TargetMode="External"/><Relationship Id="rId12" Type="http://schemas.openxmlformats.org/officeDocument/2006/relationships/hyperlink" Target="http://ktword.co.kr/abbr_view.php?nav=&amp;m_temp1=2386&amp;id=421" TargetMode="External"/><Relationship Id="rId34" Type="http://schemas.openxmlformats.org/officeDocument/2006/relationships/hyperlink" Target="http://ktword.co.kr/abbr_view.php?nav=&amp;m_temp1=1074&amp;id=429" TargetMode="External"/><Relationship Id="rId15" Type="http://schemas.openxmlformats.org/officeDocument/2006/relationships/hyperlink" Target="http://ktword.co.kr/abbr_view.php?nav=&amp;m_temp1=3760&amp;id=134" TargetMode="External"/><Relationship Id="rId37" Type="http://schemas.openxmlformats.org/officeDocument/2006/relationships/hyperlink" Target="http://ktword.co.kr/abbr_view.php?nav=&amp;m_temp1=96&amp;id=541" TargetMode="External"/><Relationship Id="rId14" Type="http://schemas.openxmlformats.org/officeDocument/2006/relationships/hyperlink" Target="http://ktword.co.kr/abbr_view.php?nav=&amp;m_temp1=383&amp;id=861" TargetMode="External"/><Relationship Id="rId36" Type="http://schemas.openxmlformats.org/officeDocument/2006/relationships/hyperlink" Target="http://ktword.co.kr/abbr_view.php?nav=&amp;m_temp1=465&amp;id=747" TargetMode="External"/><Relationship Id="rId17" Type="http://schemas.openxmlformats.org/officeDocument/2006/relationships/hyperlink" Target="http://ktword.co.kr/abbr_view.php?nav=&amp;m_temp1=3477&amp;id=844" TargetMode="External"/><Relationship Id="rId39" Type="http://schemas.openxmlformats.org/officeDocument/2006/relationships/hyperlink" Target="http://ktword.co.kr/abbr_view.php?nav=&amp;m_temp1=2241&amp;id=835" TargetMode="External"/><Relationship Id="rId16" Type="http://schemas.openxmlformats.org/officeDocument/2006/relationships/hyperlink" Target="http://ktword.co.kr/abbr_view.php?nav=&amp;m_temp1=3760&amp;id=134" TargetMode="External"/><Relationship Id="rId38" Type="http://schemas.openxmlformats.org/officeDocument/2006/relationships/hyperlink" Target="http://ktword.co.kr/abbr_view.php?nav=&amp;m_temp1=96&amp;id=541" TargetMode="External"/><Relationship Id="rId19" Type="http://schemas.openxmlformats.org/officeDocument/2006/relationships/hyperlink" Target="http://ktword.co.kr/abbr_view.php?nav=&amp;m_temp1=1940&amp;id=482" TargetMode="External"/><Relationship Id="rId18" Type="http://schemas.openxmlformats.org/officeDocument/2006/relationships/hyperlink" Target="http://ktword.co.kr/abbr_view.php?nav=&amp;m_temp1=3477&amp;id=844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ko.wikipedia.org/wiki/%EC%88%9C%ED%99%98_%EC%A4%91%EB%B3%B5_%EA%B2%80%EC%82%AC" TargetMode="External"/><Relationship Id="rId4" Type="http://schemas.openxmlformats.org/officeDocument/2006/relationships/hyperlink" Target="https://ko.wikipedia.org/wiki/%EC%88%9C%ED%99%98_%EC%A4%91%EB%B3%B5_%EA%B2%80%EC%82%AC" TargetMode="External"/><Relationship Id="rId9" Type="http://schemas.openxmlformats.org/officeDocument/2006/relationships/hyperlink" Target="https://ko.wikipedia.org/wiki/%EC%88%9C%ED%99%98_%EC%A4%91%EB%B3%B5_%EA%B2%80%EC%82%AC" TargetMode="External"/><Relationship Id="rId5" Type="http://schemas.openxmlformats.org/officeDocument/2006/relationships/hyperlink" Target="https://ko.wikipedia.org/wiki/%EC%88%9C%ED%99%98_%EC%A4%91%EB%B3%B5_%EA%B2%80%EC%82%AC" TargetMode="External"/><Relationship Id="rId6" Type="http://schemas.openxmlformats.org/officeDocument/2006/relationships/hyperlink" Target="https://ko.wikipedia.org/wiki/%EC%88%9C%ED%99%98_%EC%A4%91%EB%B3%B5_%EA%B2%80%EC%82%AC" TargetMode="External"/><Relationship Id="rId7" Type="http://schemas.openxmlformats.org/officeDocument/2006/relationships/hyperlink" Target="https://ko.wikipedia.org/wiki/%EC%88%9C%ED%99%98_%EC%A4%91%EB%B3%B5_%EA%B2%80%EC%82%AC" TargetMode="External"/><Relationship Id="rId8" Type="http://schemas.openxmlformats.org/officeDocument/2006/relationships/hyperlink" Target="https://ko.wikipedia.org/wiki/%EC%88%9C%ED%99%98_%EC%A4%91%EB%B3%B5_%EA%B2%80%EC%82%AC" TargetMode="External"/><Relationship Id="rId10" Type="http://schemas.openxmlformats.org/officeDocument/2006/relationships/hyperlink" Target="https://ko.wikipedia.org/wiki/%EC%88%9C%ED%99%98_%EC%A4%91%EB%B3%B5_%EA%B2%80%EC%82%AC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0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07.png"/><Relationship Id="rId4" Type="http://schemas.openxmlformats.org/officeDocument/2006/relationships/image" Target="../media/image04.png"/><Relationship Id="rId5" Type="http://schemas.openxmlformats.org/officeDocument/2006/relationships/image" Target="../media/image0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0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05.png"/><Relationship Id="rId4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/>
          <p:nvPr>
            <p:ph type="ctrTitle"/>
          </p:nvPr>
        </p:nvSpPr>
        <p:spPr>
          <a:xfrm>
            <a:off x="685800" y="2130425"/>
            <a:ext cx="7772400" cy="14700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Section 3.2: Ethernet and the IEEE 802 LAN/MAN Standards</a:t>
            </a:r>
          </a:p>
        </p:txBody>
      </p:sp>
      <p:sp>
        <p:nvSpPr>
          <p:cNvPr id="85" name="Shape 85"/>
          <p:cNvSpPr txBox="1"/>
          <p:nvPr>
            <p:ph idx="1" type="subTitle"/>
          </p:nvPr>
        </p:nvSpPr>
        <p:spPr>
          <a:xfrm>
            <a:off x="1371600" y="3886200"/>
            <a:ext cx="6400799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b="0" baseline="0" i="0" lang="en-US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박세호</a:t>
            </a:r>
          </a:p>
          <a:p>
            <a:pPr indent="0" lvl="0" marL="0" marR="0" rtl="0" algn="ctr">
              <a:spcBef>
                <a:spcPts val="480"/>
              </a:spcBef>
              <a:buClr>
                <a:srgbClr val="888888"/>
              </a:buClr>
              <a:buSzPct val="25000"/>
              <a:buFont typeface="Arial"/>
              <a:buNone/>
            </a:pPr>
            <a:r>
              <a:rPr b="0" baseline="0" i="0" lang="en-US" sz="2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2015010660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IEEE 802 LAN/MAN Standards</a:t>
            </a:r>
          </a:p>
        </p:txBody>
      </p:sp>
      <p:sp>
        <p:nvSpPr>
          <p:cNvPr id="91" name="Shape 91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Shape 92"/>
          <p:cNvSpPr txBox="1"/>
          <p:nvPr/>
        </p:nvSpPr>
        <p:spPr>
          <a:xfrm>
            <a:off x="609600" y="12771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LAN-Local Area Network</a:t>
            </a:r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MAN-Metropolitan Area Network</a:t>
            </a: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lvl="0" marR="0" rtl="0" algn="l">
              <a:spcBef>
                <a:spcPts val="480"/>
              </a:spcBef>
              <a:buNone/>
            </a:pPr>
            <a:r>
              <a:t/>
            </a:r>
            <a:endParaRPr/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IEEE 802.3 (Ethernet)</a:t>
            </a:r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IEEE 802.11 (wireless Ethernet)</a:t>
            </a:r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</a:rPr>
              <a:t>IEEE 802.1p/q (QoS,VLAN)</a:t>
            </a:r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400">
                <a:solidFill>
                  <a:schemeClr val="dk1"/>
                </a:solidFill>
              </a:rPr>
              <a:t>IEEE 802.1AX(Link Aggregation)</a:t>
            </a:r>
          </a:p>
          <a:p>
            <a:pPr lvl="0" rtl="0" algn="ctr">
              <a:spcBef>
                <a:spcPts val="0"/>
              </a:spcBef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lvl="0" marR="0" rtl="0" algn="l">
              <a:spcBef>
                <a:spcPts val="480"/>
              </a:spcBef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IEEE 802 LAN/MAN Standards</a:t>
            </a:r>
          </a:p>
        </p:txBody>
      </p:sp>
      <p:sp>
        <p:nvSpPr>
          <p:cNvPr id="99" name="Shape 99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Shape 100"/>
          <p:cNvSpPr txBox="1"/>
          <p:nvPr/>
        </p:nvSpPr>
        <p:spPr>
          <a:xfrm>
            <a:off x="609600" y="12771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1" marL="457200" marR="0" rtl="0" algn="l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1" name="Shape 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3608" y="2271710"/>
            <a:ext cx="6747191" cy="27961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802.3 Ethernet</a:t>
            </a:r>
          </a:p>
        </p:txBody>
      </p:sp>
      <p:sp>
        <p:nvSpPr>
          <p:cNvPr id="108" name="Shape 108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Ethernet</a:t>
            </a:r>
          </a:p>
          <a:p>
            <a:pPr indent="-285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was developed at Xerox PARC between 1973 and 1974</a:t>
            </a:r>
          </a:p>
          <a:p>
            <a:pPr indent="-285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set of standards published in 1980 by DIX (Digital Equipment Corp, Intel, Xerox) </a:t>
            </a:r>
          </a:p>
          <a:p>
            <a:pPr indent="-285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It was adopted as standard number 802.3 in 1983 by IEEE  </a:t>
            </a: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802.3 Ethernet</a:t>
            </a:r>
          </a:p>
        </p:txBody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Shared Ethernet - CSMA/CD</a:t>
            </a:r>
          </a:p>
          <a:p>
            <a:pPr indent="-285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Carrier sense, multiple access with collision detection. </a:t>
            </a:r>
          </a:p>
          <a:p>
            <a:pPr indent="-285750" lvl="1" marL="742950" marR="0" rtl="0" algn="l">
              <a:spcBef>
                <a:spcPts val="400"/>
              </a:spcBef>
              <a:buClr>
                <a:schemeClr val="dk1"/>
              </a:buClr>
              <a:buSzPct val="100000"/>
              <a:buFont typeface="Arial"/>
              <a:buChar char="–"/>
            </a:pPr>
            <a:r>
              <a:rPr b="0" baseline="0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One of  MAC protocols(Media Access Control)</a:t>
            </a: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Shape 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7743" y="3140967"/>
            <a:ext cx="5621390" cy="2736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802.3 Ethernet</a:t>
            </a:r>
          </a:p>
        </p:txBody>
      </p:sp>
      <p:sp>
        <p:nvSpPr>
          <p:cNvPr id="123" name="Shape 123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Switched Ethernet – Isolation, forwarding</a:t>
            </a:r>
          </a:p>
          <a:p>
            <a:pPr indent="0" lvl="1" marL="457200" marR="0" rtl="0" algn="l">
              <a:spcBef>
                <a:spcPts val="40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67743" y="2852935"/>
            <a:ext cx="4612926" cy="28803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noFill/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802.3 Ethernet - Frame Format </a:t>
            </a:r>
          </a:p>
        </p:txBody>
      </p:sp>
      <p:sp>
        <p:nvSpPr>
          <p:cNvPr id="131" name="Shape 131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Preamble  - Physical time synchronize (0xAAAAAA…)</a:t>
            </a:r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SFD(start frame delimiter)  - Notify frame start (0xAB)</a:t>
            </a: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spcBef>
                <a:spcPts val="48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Manchester Phase Encoding - (0:-0.85=&gt;+0.85, 1:+0.85=&gt;-0.85)</a:t>
            </a: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7903" y="4005064"/>
            <a:ext cx="4762499" cy="169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802.3 Ethernet - Frame Format</a:t>
            </a:r>
          </a:p>
        </p:txBody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Dst,Src  - 6byte Address (MAC Address),</a:t>
            </a:r>
            <a:r>
              <a:rPr lang="en-US"/>
              <a:t>Broadcast(</a:t>
            </a:r>
            <a:r>
              <a:rPr lang="en-US" sz="900">
                <a:solidFill>
                  <a:srgbClr val="1F1F1F"/>
                </a:solidFill>
                <a:latin typeface="Malgun Gothic"/>
                <a:ea typeface="Malgun Gothic"/>
                <a:cs typeface="Malgun Gothic"/>
                <a:sym typeface="Malgun Gothic"/>
              </a:rPr>
              <a:t>FF-FF-FF-FF-FF-FF" </a:t>
            </a:r>
            <a:r>
              <a:rPr lang="en-US"/>
              <a:t>),Multicast</a:t>
            </a:r>
          </a:p>
          <a:p>
            <a:pPr indent="0" lvl="0" marL="0" marR="0" rtl="0" algn="l">
              <a:spcBef>
                <a:spcPts val="480"/>
              </a:spcBef>
              <a:buNone/>
            </a:pPr>
            <a:r>
              <a:t/>
            </a:r>
            <a:endParaRPr/>
          </a:p>
          <a:p>
            <a:pPr indent="0" lvl="0" marL="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0" name="Shape 1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60" y="2689941"/>
            <a:ext cx="8160419" cy="37633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/>
          <p:nvPr>
            <p:ph type="title"/>
          </p:nvPr>
        </p:nvSpPr>
        <p:spPr>
          <a:xfrm>
            <a:off x="457200" y="274637"/>
            <a:ext cx="8229600" cy="6342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40"/>
              <a:t>802.3 Ethernet - Frame Format</a:t>
            </a:r>
          </a:p>
        </p:txBody>
      </p:sp>
      <p:sp>
        <p:nvSpPr>
          <p:cNvPr id="147" name="Shape 147"/>
          <p:cNvSpPr txBox="1"/>
          <p:nvPr>
            <p:ph idx="1" type="body"/>
          </p:nvPr>
        </p:nvSpPr>
        <p:spPr>
          <a:xfrm>
            <a:off x="457200" y="1124744"/>
            <a:ext cx="8229600" cy="511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0" lvl="0" marL="0" rtl="0">
              <a:lnSpc>
                <a:spcPct val="195000"/>
              </a:lnSpc>
              <a:spcBef>
                <a:spcPts val="0"/>
              </a:spcBef>
              <a:buNone/>
            </a:pPr>
            <a:r>
              <a:rPr lang="en-US"/>
              <a:t>Length/Type  - Indicate upper layer protocol ( &gt;=0x600)</a:t>
            </a:r>
          </a:p>
          <a:p>
            <a:pPr indent="457200" lvl="0" marL="1371600" rtl="0">
              <a:lnSpc>
                <a:spcPct val="195000"/>
              </a:lnSpc>
              <a:spcBef>
                <a:spcPts val="0"/>
              </a:spcBef>
              <a:buNone/>
            </a:pPr>
            <a:r>
              <a:rPr lang="en-US"/>
              <a:t>- LLC Frame Length ( &lt;0x600) </a:t>
            </a:r>
            <a:r>
              <a:rPr lang="en-US" sz="1300"/>
              <a:t> </a:t>
            </a:r>
          </a:p>
          <a:p>
            <a:pPr indent="0" lvl="0" marL="0" rtl="0">
              <a:lnSpc>
                <a:spcPct val="195000"/>
              </a:lnSpc>
              <a:spcBef>
                <a:spcPts val="0"/>
              </a:spcBef>
              <a:buNone/>
            </a:pPr>
            <a:r>
              <a:rPr lang="en-US" sz="1300"/>
              <a:t>0600h      Xerox</a:t>
            </a:r>
            <a:r>
              <a:rPr lang="en-US" sz="1300">
                <a:hlinkClick r:id="rId3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4"/>
              </a:rPr>
              <a:t>XNS</a:t>
            </a:r>
            <a:r>
              <a:rPr lang="en-US" sz="1300"/>
              <a:t> IDP</a:t>
            </a:r>
            <a:br>
              <a:rPr lang="en-US" sz="1300"/>
            </a:br>
            <a:r>
              <a:rPr lang="en-US" sz="1300"/>
              <a:t>0800h     </a:t>
            </a:r>
            <a:r>
              <a:rPr lang="en-US" sz="1300">
                <a:hlinkClick r:id="rId5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6"/>
              </a:rPr>
              <a:t>IPv4</a:t>
            </a:r>
            <a:br>
              <a:rPr lang="en-US" sz="1300"/>
            </a:br>
            <a:r>
              <a:rPr lang="en-US" sz="1300"/>
              <a:t>0805h     </a:t>
            </a:r>
            <a:r>
              <a:rPr lang="en-US" sz="1300">
                <a:hlinkClick r:id="rId7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8"/>
              </a:rPr>
              <a:t>X.25</a:t>
            </a:r>
            <a:br>
              <a:rPr lang="en-US" sz="1300"/>
            </a:br>
            <a:r>
              <a:rPr lang="en-US" sz="1300"/>
              <a:t>0806h     </a:t>
            </a:r>
            <a:r>
              <a:rPr lang="en-US" sz="1300">
                <a:hlinkClick r:id="rId9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10"/>
              </a:rPr>
              <a:t>ARP</a:t>
            </a:r>
            <a:br>
              <a:rPr lang="en-US" sz="1300"/>
            </a:br>
            <a:r>
              <a:rPr lang="en-US" sz="1300"/>
              <a:t>0835h     </a:t>
            </a:r>
            <a:r>
              <a:rPr lang="en-US" sz="1300">
                <a:hlinkClick r:id="rId11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12"/>
              </a:rPr>
              <a:t>RARP</a:t>
            </a:r>
            <a:br>
              <a:rPr lang="en-US" sz="1300"/>
            </a:br>
            <a:r>
              <a:rPr lang="en-US" sz="1300"/>
              <a:t>6003h      DEC</a:t>
            </a:r>
            <a:r>
              <a:rPr lang="en-US" sz="1300">
                <a:hlinkClick r:id="rId13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14"/>
              </a:rPr>
              <a:t>DECnet</a:t>
            </a:r>
            <a:r>
              <a:rPr lang="en-US" sz="1300">
                <a:hlinkClick r:id="rId15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16"/>
              </a:rPr>
              <a:t>Phase</a:t>
            </a:r>
            <a:r>
              <a:rPr lang="en-US" sz="1300"/>
              <a:t> Ⅳ</a:t>
            </a:r>
            <a:br>
              <a:rPr lang="en-US" sz="1300"/>
            </a:br>
            <a:r>
              <a:rPr b="1" lang="en-US" sz="1300"/>
              <a:t>8100h     </a:t>
            </a:r>
            <a:r>
              <a:rPr b="1" lang="en-US" sz="1300">
                <a:hlinkClick r:id="rId17"/>
              </a:rPr>
              <a:t> </a:t>
            </a:r>
            <a:r>
              <a:rPr b="1" lang="en-US" sz="1300">
                <a:solidFill>
                  <a:srgbClr val="000080"/>
                </a:solidFill>
                <a:hlinkClick r:id="rId18"/>
              </a:rPr>
              <a:t>VLAN ID</a:t>
            </a:r>
            <a:r>
              <a:rPr b="1" lang="en-US" sz="1300"/>
              <a:t> *</a:t>
            </a:r>
            <a:br>
              <a:rPr lang="en-US" sz="1300"/>
            </a:br>
            <a:r>
              <a:rPr lang="en-US" sz="1300"/>
              <a:t>8137h      Novell Netware</a:t>
            </a:r>
            <a:r>
              <a:rPr lang="en-US" sz="1300">
                <a:hlinkClick r:id="rId19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20"/>
              </a:rPr>
              <a:t>IPX</a:t>
            </a:r>
            <a:br>
              <a:rPr lang="en-US" sz="1300"/>
            </a:br>
            <a:r>
              <a:rPr lang="en-US" sz="1300"/>
              <a:t>8191h     </a:t>
            </a:r>
            <a:r>
              <a:rPr lang="en-US" sz="1300">
                <a:hlinkClick r:id="rId21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22"/>
              </a:rPr>
              <a:t>NetBIOS</a:t>
            </a:r>
            <a:r>
              <a:rPr lang="en-US" sz="1300"/>
              <a:t> </a:t>
            </a:r>
            <a:br>
              <a:rPr lang="en-US" sz="1300"/>
            </a:br>
            <a:r>
              <a:rPr lang="en-US" sz="1300"/>
              <a:t>  </a:t>
            </a:r>
          </a:p>
        </p:txBody>
      </p:sp>
      <p:sp>
        <p:nvSpPr>
          <p:cNvPr id="148" name="Shape 148"/>
          <p:cNvSpPr txBox="1"/>
          <p:nvPr/>
        </p:nvSpPr>
        <p:spPr>
          <a:xfrm>
            <a:off x="4171675" y="2507225"/>
            <a:ext cx="3666000" cy="3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rIns="91425" tIns="91425">
            <a:noAutofit/>
          </a:bodyPr>
          <a:lstStyle/>
          <a:p>
            <a:pPr lvl="0" rtl="0">
              <a:lnSpc>
                <a:spcPct val="195000"/>
              </a:lnSpc>
              <a:spcBef>
                <a:spcPts val="0"/>
              </a:spcBef>
              <a:buClr>
                <a:schemeClr val="dk1"/>
              </a:buClr>
              <a:buSzPct val="84615"/>
              <a:buFont typeface="Arial"/>
              <a:buNone/>
            </a:pPr>
            <a:r>
              <a:rPr lang="en-US" sz="1300">
                <a:solidFill>
                  <a:schemeClr val="dk1"/>
                </a:solidFill>
              </a:rPr>
              <a:t>86DDh     </a:t>
            </a:r>
            <a:r>
              <a:rPr lang="en-US" sz="1300">
                <a:solidFill>
                  <a:schemeClr val="dk1"/>
                </a:solidFill>
                <a:hlinkClick r:id="rId23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24"/>
              </a:rPr>
              <a:t>IPv6</a:t>
            </a:r>
            <a:br>
              <a:rPr lang="en-US" sz="1300">
                <a:solidFill>
                  <a:schemeClr val="dk1"/>
                </a:solidFill>
              </a:rPr>
            </a:br>
            <a:r>
              <a:rPr lang="en-US" sz="1300">
                <a:solidFill>
                  <a:schemeClr val="dk1"/>
                </a:solidFill>
              </a:rPr>
              <a:t>8847h     </a:t>
            </a:r>
            <a:r>
              <a:rPr lang="en-US" sz="1300">
                <a:solidFill>
                  <a:schemeClr val="dk1"/>
                </a:solidFill>
                <a:hlinkClick r:id="rId25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26"/>
              </a:rPr>
              <a:t>MPLS</a:t>
            </a:r>
            <a:r>
              <a:rPr lang="en-US" sz="1300">
                <a:solidFill>
                  <a:schemeClr val="dk1"/>
                </a:solidFill>
              </a:rPr>
              <a:t>  </a:t>
            </a:r>
            <a:br>
              <a:rPr lang="en-US" sz="1300">
                <a:solidFill>
                  <a:schemeClr val="dk1"/>
                </a:solidFill>
              </a:rPr>
            </a:br>
            <a:r>
              <a:rPr lang="en-US" sz="1300">
                <a:solidFill>
                  <a:schemeClr val="dk1"/>
                </a:solidFill>
              </a:rPr>
              <a:t>8863h     </a:t>
            </a:r>
            <a:r>
              <a:rPr lang="en-US" sz="1300">
                <a:solidFill>
                  <a:schemeClr val="dk1"/>
                </a:solidFill>
                <a:hlinkClick r:id="rId27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28"/>
              </a:rPr>
              <a:t>PPPoE</a:t>
            </a:r>
            <a:r>
              <a:rPr lang="en-US" sz="1300">
                <a:solidFill>
                  <a:schemeClr val="dk1"/>
                </a:solidFill>
                <a:hlinkClick r:id="rId29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30"/>
              </a:rPr>
              <a:t>Discovery</a:t>
            </a:r>
            <a:r>
              <a:rPr lang="en-US" sz="1300">
                <a:solidFill>
                  <a:schemeClr val="dk1"/>
                </a:solidFill>
              </a:rPr>
              <a:t> Stage </a:t>
            </a:r>
            <a:br>
              <a:rPr lang="en-US" sz="1300">
                <a:solidFill>
                  <a:schemeClr val="dk1"/>
                </a:solidFill>
              </a:rPr>
            </a:br>
            <a:r>
              <a:rPr lang="en-US" sz="1300">
                <a:solidFill>
                  <a:schemeClr val="dk1"/>
                </a:solidFill>
              </a:rPr>
              <a:t>8864h     </a:t>
            </a:r>
            <a:r>
              <a:rPr lang="en-US" sz="1300">
                <a:solidFill>
                  <a:schemeClr val="dk1"/>
                </a:solidFill>
                <a:hlinkClick r:id="rId31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32"/>
              </a:rPr>
              <a:t>PPPoE</a:t>
            </a:r>
            <a:r>
              <a:rPr lang="en-US" sz="1300">
                <a:solidFill>
                  <a:schemeClr val="dk1"/>
                </a:solidFill>
                <a:hlinkClick r:id="rId33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34"/>
              </a:rPr>
              <a:t>PPP</a:t>
            </a:r>
            <a:r>
              <a:rPr lang="en-US" sz="1300">
                <a:solidFill>
                  <a:schemeClr val="dk1"/>
                </a:solidFill>
                <a:hlinkClick r:id="rId35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36"/>
              </a:rPr>
              <a:t>Session</a:t>
            </a:r>
            <a:r>
              <a:rPr lang="en-US" sz="1300">
                <a:solidFill>
                  <a:schemeClr val="dk1"/>
                </a:solidFill>
              </a:rPr>
              <a:t> Stage</a:t>
            </a:r>
            <a:br>
              <a:rPr lang="en-US" sz="1300">
                <a:solidFill>
                  <a:schemeClr val="dk1"/>
                </a:solidFill>
              </a:rPr>
            </a:br>
            <a:r>
              <a:rPr lang="en-US" sz="1300">
                <a:solidFill>
                  <a:schemeClr val="dk1"/>
                </a:solidFill>
              </a:rPr>
              <a:t>888Eh     </a:t>
            </a:r>
            <a:r>
              <a:rPr lang="en-US" sz="1300">
                <a:solidFill>
                  <a:schemeClr val="dk1"/>
                </a:solidFill>
                <a:hlinkClick r:id="rId37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38"/>
              </a:rPr>
              <a:t>IEEE</a:t>
            </a:r>
            <a:r>
              <a:rPr lang="en-US" sz="1300">
                <a:solidFill>
                  <a:schemeClr val="dk1"/>
                </a:solidFill>
                <a:hlinkClick r:id="rId39"/>
              </a:rPr>
              <a:t> </a:t>
            </a:r>
            <a:r>
              <a:rPr lang="en-US" sz="1300">
                <a:solidFill>
                  <a:srgbClr val="000080"/>
                </a:solidFill>
                <a:hlinkClick r:id="rId40"/>
              </a:rPr>
              <a:t>802.1X</a:t>
            </a:r>
          </a:p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/>
          <p:nvPr>
            <p:ph type="title"/>
          </p:nvPr>
        </p:nvSpPr>
        <p:spPr>
          <a:xfrm>
            <a:off x="457200" y="274637"/>
            <a:ext cx="8229600" cy="6342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-US" sz="3240"/>
              <a:t>802.3 Ethernet - Frame Format </a:t>
            </a:r>
          </a:p>
        </p:txBody>
      </p:sp>
      <p:sp>
        <p:nvSpPr>
          <p:cNvPr id="155" name="Shape 155"/>
          <p:cNvSpPr txBox="1"/>
          <p:nvPr>
            <p:ph idx="1" type="body"/>
          </p:nvPr>
        </p:nvSpPr>
        <p:spPr>
          <a:xfrm>
            <a:off x="457200" y="1124744"/>
            <a:ext cx="8229600" cy="511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 indent="457200" lvl="0" marL="1371600" rtl="0">
              <a:lnSpc>
                <a:spcPct val="195000"/>
              </a:lnSpc>
              <a:spcBef>
                <a:spcPts val="0"/>
              </a:spcBef>
              <a:buNone/>
            </a:pPr>
            <a:r>
              <a:rPr lang="en-US"/>
              <a:t>64bytes&lt;=framesize&lt;=1518bytes</a:t>
            </a:r>
          </a:p>
          <a:p>
            <a:pPr indent="457200" lvl="0" marL="1371600" rtl="0">
              <a:lnSpc>
                <a:spcPct val="195000"/>
              </a:lnSpc>
              <a:spcBef>
                <a:spcPts val="0"/>
              </a:spcBef>
              <a:buNone/>
            </a:pPr>
            <a:r>
              <a:rPr lang="en-US"/>
              <a:t>MTU=Max size - CRC - header</a:t>
            </a:r>
          </a:p>
          <a:p>
            <a:pPr indent="457200" lvl="0" marL="1371600" rtl="0">
              <a:lnSpc>
                <a:spcPct val="195000"/>
              </a:lnSpc>
              <a:spcBef>
                <a:spcPts val="0"/>
              </a:spcBef>
              <a:buNone/>
            </a:pPr>
            <a:r>
              <a:rPr lang="en-US"/>
              <a:t>       =1518-4-14=1500bytes</a:t>
            </a:r>
          </a:p>
          <a:p>
            <a:pPr indent="457200" lvl="0" marL="1371600" rtl="0">
              <a:lnSpc>
                <a:spcPct val="195000"/>
              </a:lnSpc>
              <a:spcBef>
                <a:spcPts val="0"/>
              </a:spcBef>
              <a:buNone/>
            </a:pPr>
            <a:r>
              <a:t/>
            </a:r>
            <a:endParaRPr/>
          </a:p>
          <a:p>
            <a:pPr indent="457200" lvl="0" marL="0" rtl="0">
              <a:lnSpc>
                <a:spcPct val="195000"/>
              </a:lnSpc>
              <a:spcBef>
                <a:spcPts val="0"/>
              </a:spcBef>
              <a:buNone/>
            </a:pPr>
            <a:r>
              <a:rPr lang="en-US"/>
              <a:t>                      jumbo frames MTU = 9000bytes</a:t>
            </a:r>
          </a:p>
          <a:p>
            <a:pPr indent="0" lvl="0" marL="1371600" rtl="0">
              <a:lnSpc>
                <a:spcPct val="195000"/>
              </a:lnSpc>
              <a:spcBef>
                <a:spcPts val="0"/>
              </a:spcBef>
              <a:buNone/>
            </a:pPr>
            <a:r>
              <a:rPr lang="en-US"/>
              <a:t>Super jumbo frames MTU &gt; 9000bytes</a:t>
            </a:r>
          </a:p>
          <a:p>
            <a:pPr indent="0" lvl="0" marL="0" rtl="0">
              <a:lnSpc>
                <a:spcPct val="195000"/>
              </a:lnSpc>
              <a:spcBef>
                <a:spcPts val="0"/>
              </a:spcBef>
              <a:buNone/>
            </a:pPr>
            <a:br>
              <a:rPr lang="en-US" sz="1300"/>
            </a:br>
            <a:r>
              <a:rPr lang="en-US" sz="1300"/>
              <a:t>  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802.3 Ethernet - Frame Format</a:t>
            </a:r>
          </a:p>
        </p:txBody>
      </p:sp>
      <p:sp>
        <p:nvSpPr>
          <p:cNvPr id="162" name="Shape 162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buClr>
                <a:schemeClr val="dk1"/>
              </a:buClr>
              <a:buSzPct val="100909"/>
              <a:buFont typeface="Arial"/>
              <a:buChar char="•"/>
            </a:pPr>
            <a:r>
              <a:rPr b="0" baseline="0" i="0" lang="en-US" sz="2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FSC (Frame Check Sequence)</a:t>
            </a:r>
          </a:p>
          <a:p>
            <a:pPr indent="-201930" lvl="0" marL="342900" marR="0" rtl="0" algn="l">
              <a:lnSpc>
                <a:spcPct val="80000"/>
              </a:lnSpc>
              <a:spcBef>
                <a:spcPts val="444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01930" lvl="0" marL="342900" marR="0" rtl="0" algn="l">
              <a:lnSpc>
                <a:spcPct val="80000"/>
              </a:lnSpc>
              <a:spcBef>
                <a:spcPts val="444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4"/>
              </a:spcBef>
              <a:buClr>
                <a:schemeClr val="dk1"/>
              </a:buClr>
              <a:buSzPct val="100909"/>
              <a:buFont typeface="Arial"/>
              <a:buChar char="•"/>
            </a:pPr>
            <a:r>
              <a:rPr b="0" baseline="0" i="0" lang="en-US" sz="2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CRC (Cyclic Redundancy Check)</a:t>
            </a:r>
          </a:p>
          <a:p>
            <a:pPr indent="0" lvl="0" marL="0" marR="0" rtl="0" algn="l">
              <a:lnSpc>
                <a:spcPct val="80000"/>
              </a:lnSpc>
              <a:spcBef>
                <a:spcPts val="444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2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r>
              <a:rPr b="0" baseline="0" i="0" lang="en-US" sz="166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Argumented message=message+padding(n bit)</a:t>
            </a:r>
          </a:p>
          <a:p>
            <a:pPr indent="0" lvl="0" marL="0" marR="0" rtl="0" algn="l">
              <a:lnSpc>
                <a:spcPct val="80000"/>
              </a:lnSpc>
              <a:spcBef>
                <a:spcPts val="333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166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2. Generator polynomial(n+1bit) is standardized number.</a:t>
            </a:r>
          </a:p>
          <a:p>
            <a:pPr indent="0" lvl="0" marL="0" marR="0" rtl="0" algn="l">
              <a:lnSpc>
                <a:spcPct val="80000"/>
              </a:lnSpc>
              <a:spcBef>
                <a:spcPts val="333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166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3. Remainder = Argumented message % Generator polynomial</a:t>
            </a:r>
          </a:p>
          <a:p>
            <a:pPr indent="0" lvl="0" marL="0" marR="0" rtl="0" algn="l">
              <a:lnSpc>
                <a:spcPct val="80000"/>
              </a:lnSpc>
              <a:spcBef>
                <a:spcPts val="444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166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4. CRC value = 1’s complement of remainder</a:t>
            </a:r>
            <a:br>
              <a:rPr b="0" baseline="0" i="0" lang="en-US" sz="2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</a:p>
          <a:p>
            <a:pPr indent="-201930" lvl="0" marL="342900" marR="0" rtl="0" algn="l">
              <a:lnSpc>
                <a:spcPct val="80000"/>
              </a:lnSpc>
              <a:spcBef>
                <a:spcPts val="444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80000"/>
              </a:lnSpc>
              <a:spcBef>
                <a:spcPts val="444"/>
              </a:spcBef>
              <a:buClr>
                <a:schemeClr val="dk1"/>
              </a:buClr>
              <a:buSzPct val="100909"/>
              <a:buFont typeface="Arial"/>
              <a:buChar char="•"/>
            </a:pPr>
            <a:r>
              <a:rPr b="0" baseline="0" i="0" lang="en-US" sz="222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Ethernet  CRC32 (n=32, Generator polynimial= 100001…)</a:t>
            </a:r>
          </a:p>
          <a:p>
            <a:pPr indent="0" lvl="0" marL="0" marR="0" rtl="0" algn="l">
              <a:lnSpc>
                <a:spcPct val="80000"/>
              </a:lnSpc>
              <a:spcBef>
                <a:spcPts val="444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4162" lvl="0" marL="342900" marR="0" rtl="0" algn="l">
              <a:lnSpc>
                <a:spcPct val="80000"/>
              </a:lnSpc>
              <a:spcBef>
                <a:spcPts val="185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925" u="sng" cap="none" strike="noStrike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3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85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925" u="sng" cap="none" strike="noStrike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4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85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925" u="sng" cap="none" strike="noStrike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5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85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925" u="sng" cap="none" strike="noStrike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6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85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925" u="sng" cap="none" strike="noStrike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7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85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925" u="sng" cap="none" strike="noStrike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8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85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925" u="sng" cap="none" strike="noStrike">
              <a:solidFill>
                <a:schemeClr val="hlink"/>
              </a:solidFill>
              <a:latin typeface="Arial"/>
              <a:ea typeface="Arial"/>
              <a:cs typeface="Arial"/>
              <a:sym typeface="Arial"/>
              <a:hlinkClick r:id="rId9"/>
            </a:endParaRPr>
          </a:p>
          <a:p>
            <a:pPr indent="0" lvl="0" marL="0" marR="0" rtl="0" algn="l">
              <a:lnSpc>
                <a:spcPct val="80000"/>
              </a:lnSpc>
              <a:spcBef>
                <a:spcPts val="185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925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https://ko.wikipedia.org/wiki/%EC%88%9C%ED%99%98_%EC%A4%91%EB%B3%B5_%EA%B2%80%EC%82%AC</a:t>
            </a:r>
          </a:p>
          <a:p>
            <a:pPr indent="-201930" lvl="0" marL="342900" marR="0" rtl="0" algn="l">
              <a:lnSpc>
                <a:spcPct val="80000"/>
              </a:lnSpc>
              <a:spcBef>
                <a:spcPts val="444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22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802.3 Ethernet - Frame Format</a:t>
            </a:r>
          </a:p>
        </p:txBody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CRC4 example</a:t>
            </a: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Shape 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7903" y="1268759"/>
            <a:ext cx="3903061" cy="5184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324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40"/>
              <a:t>802.1p/q : Virtual LANs and QoS Tagging</a:t>
            </a:r>
          </a:p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3240"/>
          </a:p>
        </p:txBody>
      </p:sp>
      <p:sp>
        <p:nvSpPr>
          <p:cNvPr id="177" name="Shape 177"/>
          <p:cNvSpPr txBox="1"/>
          <p:nvPr>
            <p:ph idx="1" type="body"/>
          </p:nvPr>
        </p:nvSpPr>
        <p:spPr>
          <a:xfrm>
            <a:off x="457200" y="1124744"/>
            <a:ext cx="8229600" cy="51125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VLAN</a:t>
            </a:r>
            <a:r>
              <a:rPr b="0" baseline="0" i="0" lang="en-US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- isolation,</a:t>
            </a:r>
            <a:r>
              <a:rPr lang="en-US"/>
              <a:t> broadcast</a:t>
            </a:r>
          </a:p>
          <a:p>
            <a:pPr indent="-190500" lvl="0" marL="342900" marR="0" rtl="0" algn="l">
              <a:spcBef>
                <a:spcPts val="48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b="0" baseline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8" name="Shape 1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0050" y="3924062"/>
            <a:ext cx="381000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Shape 17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60037" y="1606437"/>
            <a:ext cx="6486525" cy="208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Shape 1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76800" y="4061087"/>
            <a:ext cx="3810000" cy="195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 txBox="1"/>
          <p:nvPr>
            <p:ph type="title"/>
          </p:nvPr>
        </p:nvSpPr>
        <p:spPr>
          <a:xfrm>
            <a:off x="457200" y="274637"/>
            <a:ext cx="82296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lvl="0" rtl="0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3240"/>
          </a:p>
          <a:p>
            <a:pPr lvl="0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lang="en-US" sz="3240"/>
              <a:t>802.1p/q : Virtual LANs and QoS Tagging</a:t>
            </a:r>
          </a:p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Font typeface="Arial"/>
              <a:buNone/>
            </a:pPr>
            <a:r>
              <a:t/>
            </a:r>
            <a:endParaRPr sz="3240"/>
          </a:p>
        </p:txBody>
      </p:sp>
      <p:sp>
        <p:nvSpPr>
          <p:cNvPr id="186" name="Shape 186"/>
          <p:cNvSpPr txBox="1"/>
          <p:nvPr>
            <p:ph idx="1" type="body"/>
          </p:nvPr>
        </p:nvSpPr>
        <p:spPr>
          <a:xfrm>
            <a:off x="457200" y="1124744"/>
            <a:ext cx="8229600" cy="51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Trunking-Multiple VLANs span multiple switches.</a:t>
            </a:r>
          </a:p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VLAN ID- 0~4095</a:t>
            </a:r>
          </a:p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CFI - Flag for dropping.</a:t>
            </a:r>
          </a:p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Prio - 8 class, 0 is lowest class. </a:t>
            </a:r>
          </a:p>
        </p:txBody>
      </p:sp>
      <p:pic>
        <p:nvPicPr>
          <p:cNvPr id="187" name="Shape 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560" y="2689941"/>
            <a:ext cx="8160299" cy="376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 txBox="1"/>
          <p:nvPr>
            <p:ph type="title"/>
          </p:nvPr>
        </p:nvSpPr>
        <p:spPr>
          <a:xfrm>
            <a:off x="457200" y="274637"/>
            <a:ext cx="8229600" cy="63408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rIns="91425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r>
              <a:rPr b="0" baseline="0" i="0" lang="en-US" sz="324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802.1AX: Link Aggregation(Formerly 802.3ad)</a:t>
            </a:r>
          </a:p>
        </p:txBody>
      </p:sp>
      <p:sp>
        <p:nvSpPr>
          <p:cNvPr id="193" name="Shape 193"/>
          <p:cNvSpPr txBox="1"/>
          <p:nvPr>
            <p:ph idx="1" type="body"/>
          </p:nvPr>
        </p:nvSpPr>
        <p:spPr>
          <a:xfrm>
            <a:off x="457200" y="1124744"/>
            <a:ext cx="8229600" cy="51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rIns="91425" tIns="45700">
            <a:noAutofit/>
          </a:bodyPr>
          <a:lstStyle/>
          <a:p>
            <a:pPr indent="-342900" lvl="0" marL="342900" marR="0" rtl="0" algn="l">
              <a:spcBef>
                <a:spcPts val="0"/>
              </a:spcBef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/>
              <a:t>LACP (Link Aggregation Control Protocol)</a:t>
            </a:r>
          </a:p>
        </p:txBody>
      </p:sp>
      <p:pic>
        <p:nvPicPr>
          <p:cNvPr id="194" name="Shape 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1425" y="1715025"/>
            <a:ext cx="7048500" cy="76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Shape 1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1525" y="2432575"/>
            <a:ext cx="7400925" cy="466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/>
          <p:nvPr>
            <p:ph type="title"/>
          </p:nvPr>
        </p:nvSpPr>
        <p:spPr>
          <a:xfrm>
            <a:off x="457200" y="274637"/>
            <a:ext cx="8229600" cy="634200"/>
          </a:xfrm>
          <a:prstGeom prst="rect">
            <a:avLst/>
          </a:prstGeom>
        </p:spPr>
        <p:txBody>
          <a:bodyPr anchorCtr="0" anchor="ctr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sp>
        <p:nvSpPr>
          <p:cNvPr id="201" name="Shape 201"/>
          <p:cNvSpPr txBox="1"/>
          <p:nvPr>
            <p:ph idx="1" type="body"/>
          </p:nvPr>
        </p:nvSpPr>
        <p:spPr>
          <a:xfrm>
            <a:off x="457200" y="1124744"/>
            <a:ext cx="8229600" cy="5112600"/>
          </a:xfrm>
          <a:prstGeom prst="rect">
            <a:avLst/>
          </a:prstGeom>
        </p:spPr>
        <p:txBody>
          <a:bodyPr anchorCtr="0" anchor="t" bIns="91425" lIns="91425" rIns="91425" tIns="91425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  <p:pic>
        <p:nvPicPr>
          <p:cNvPr id="202" name="Shape 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0150" y="908850"/>
            <a:ext cx="8486650" cy="47287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Office 테마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