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5.1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IP is the workhorse protocol of the TCP/IP protocol </a:t>
            </a:r>
            <a:r>
              <a:rPr lang="en-US" altLang="ko-KR" dirty="0" smtClean="0"/>
              <a:t>suite</a:t>
            </a:r>
          </a:p>
          <a:p>
            <a:pPr lvl="1"/>
            <a:r>
              <a:rPr lang="en-US" altLang="ko-KR" dirty="0" smtClean="0"/>
              <a:t>All </a:t>
            </a:r>
            <a:r>
              <a:rPr lang="en-US" altLang="ko-KR" dirty="0"/>
              <a:t>TCP, UDP, ICMP, and IGMP data </a:t>
            </a:r>
            <a:r>
              <a:rPr lang="en-US" altLang="ko-KR" dirty="0" smtClean="0"/>
              <a:t>gets transmitted </a:t>
            </a:r>
            <a:r>
              <a:rPr lang="en-US" altLang="ko-KR" dirty="0"/>
              <a:t>as IP </a:t>
            </a:r>
            <a:r>
              <a:rPr lang="en-US" altLang="ko-KR" dirty="0" smtClean="0"/>
              <a:t>datagrams</a:t>
            </a:r>
          </a:p>
          <a:p>
            <a:r>
              <a:rPr lang="en-US" altLang="ko-KR" dirty="0" smtClean="0"/>
              <a:t>IP </a:t>
            </a:r>
            <a:r>
              <a:rPr lang="en-US" altLang="ko-KR" dirty="0"/>
              <a:t>provides a best-effort, connectionless datagram delivery </a:t>
            </a:r>
            <a:r>
              <a:rPr lang="en-US" altLang="ko-KR" dirty="0" smtClean="0"/>
              <a:t>service</a:t>
            </a:r>
          </a:p>
          <a:p>
            <a:pPr lvl="1"/>
            <a:r>
              <a:rPr lang="en-US" altLang="ko-KR" dirty="0" smtClean="0"/>
              <a:t>By “</a:t>
            </a:r>
            <a:r>
              <a:rPr lang="en-US" altLang="ko-KR" dirty="0"/>
              <a:t>best-effort” we mean there are no guarantees that an IP datagram gets to its destination </a:t>
            </a:r>
            <a:r>
              <a:rPr lang="en-US" altLang="ko-KR" dirty="0" smtClean="0"/>
              <a:t>successfully</a:t>
            </a:r>
            <a:endParaRPr lang="en-US" altLang="ko-KR" dirty="0"/>
          </a:p>
          <a:p>
            <a:pPr lvl="1"/>
            <a:r>
              <a:rPr lang="en-US" altLang="ko-KR" dirty="0"/>
              <a:t>Although IP does not simply drop all traffic unnecessarily, it provides no guarantees as to the fate of </a:t>
            </a:r>
            <a:r>
              <a:rPr lang="en-US" altLang="ko-KR" dirty="0" smtClean="0"/>
              <a:t>the packets </a:t>
            </a:r>
            <a:r>
              <a:rPr lang="en-US" altLang="ko-KR" dirty="0"/>
              <a:t>it attempts to </a:t>
            </a:r>
            <a:r>
              <a:rPr lang="en-US" altLang="ko-KR" dirty="0" smtClean="0"/>
              <a:t>deliver</a:t>
            </a:r>
          </a:p>
          <a:p>
            <a:r>
              <a:rPr lang="en-US" altLang="ko-KR" dirty="0" smtClean="0"/>
              <a:t>Any </a:t>
            </a:r>
            <a:r>
              <a:rPr lang="en-US" altLang="ko-KR" dirty="0"/>
              <a:t>required reliability must be provided by the upper layers (e.g., </a:t>
            </a:r>
            <a:r>
              <a:rPr lang="en-US" altLang="ko-KR" dirty="0" smtClean="0"/>
              <a:t>TCP)</a:t>
            </a:r>
          </a:p>
        </p:txBody>
      </p:sp>
    </p:spTree>
    <p:extLst>
      <p:ext uri="{BB962C8B-B14F-4D97-AF65-F5344CB8AC3E}">
        <p14:creationId xmlns:p14="http://schemas.microsoft.com/office/powerpoint/2010/main" val="653917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5.1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i="1" dirty="0" smtClean="0"/>
              <a:t>Connectionless </a:t>
            </a:r>
            <a:r>
              <a:rPr lang="en-US" altLang="ko-KR" dirty="0"/>
              <a:t>means that IP does not maintain any connection state information about </a:t>
            </a:r>
            <a:r>
              <a:rPr lang="en-US" altLang="ko-KR" dirty="0" smtClean="0"/>
              <a:t>related datagrams </a:t>
            </a:r>
            <a:r>
              <a:rPr lang="en-US" altLang="ko-KR" dirty="0"/>
              <a:t>within the network elements (i.e., within the routers); each datagram is handled </a:t>
            </a:r>
            <a:r>
              <a:rPr lang="en-US" altLang="ko-KR" dirty="0" smtClean="0"/>
              <a:t>independently from </a:t>
            </a:r>
            <a:r>
              <a:rPr lang="en-US" altLang="ko-KR" dirty="0"/>
              <a:t>all other </a:t>
            </a:r>
            <a:r>
              <a:rPr lang="en-US" altLang="ko-KR" dirty="0" smtClean="0"/>
              <a:t>others</a:t>
            </a:r>
          </a:p>
          <a:p>
            <a:r>
              <a:rPr lang="en-US" altLang="ko-KR" dirty="0" smtClean="0"/>
              <a:t>This </a:t>
            </a:r>
            <a:r>
              <a:rPr lang="en-US" altLang="ko-KR" dirty="0"/>
              <a:t>also means that IP datagrams can be delivered out of </a:t>
            </a:r>
            <a:r>
              <a:rPr lang="en-US" altLang="ko-KR" dirty="0" smtClean="0"/>
              <a:t>order</a:t>
            </a:r>
          </a:p>
          <a:p>
            <a:pPr lvl="1"/>
            <a:r>
              <a:rPr lang="en-US" altLang="ko-KR" dirty="0" smtClean="0"/>
              <a:t>Each datagram is </a:t>
            </a:r>
            <a:r>
              <a:rPr lang="en-US" altLang="ko-KR" dirty="0"/>
              <a:t>routed independently and </a:t>
            </a:r>
            <a:r>
              <a:rPr lang="en-US" altLang="ko-KR" dirty="0" smtClean="0"/>
              <a:t>can take </a:t>
            </a:r>
            <a:r>
              <a:rPr lang="en-US" altLang="ko-KR" dirty="0"/>
              <a:t>different </a:t>
            </a:r>
            <a:r>
              <a:rPr lang="en-US" altLang="ko-KR" dirty="0" smtClean="0"/>
              <a:t>paths</a:t>
            </a:r>
          </a:p>
          <a:p>
            <a:r>
              <a:rPr lang="en-US" altLang="ko-KR" dirty="0" smtClean="0"/>
              <a:t>Datagrams may </a:t>
            </a:r>
            <a:r>
              <a:rPr lang="en-US" altLang="ko-KR" dirty="0"/>
              <a:t>be duplicated in transit, and they may have their data altered as the result of </a:t>
            </a:r>
            <a:r>
              <a:rPr lang="en-US" altLang="ko-KR" dirty="0" smtClean="0"/>
              <a:t>errors</a:t>
            </a:r>
          </a:p>
        </p:txBody>
      </p:sp>
    </p:spTree>
    <p:extLst>
      <p:ext uri="{BB962C8B-B14F-4D97-AF65-F5344CB8AC3E}">
        <p14:creationId xmlns:p14="http://schemas.microsoft.com/office/powerpoint/2010/main" val="937408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172</Words>
  <Application>Microsoft Office PowerPoint</Application>
  <PresentationFormat>화면 슬라이드 쇼(4:3)</PresentationFormat>
  <Paragraphs>12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5.1 Introduction</vt:lpstr>
      <vt:lpstr>5.1 Introduction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121</cp:revision>
  <dcterms:created xsi:type="dcterms:W3CDTF">2006-10-05T04:04:58Z</dcterms:created>
  <dcterms:modified xsi:type="dcterms:W3CDTF">2015-10-14T02:57:00Z</dcterms:modified>
</cp:coreProperties>
</file>