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9" r:id="rId5"/>
  </p:sldIdLst>
  <p:sldSz cx="9144000" cy="6858000" type="screen4x3"/>
  <p:notesSz cx="6791325" cy="99218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7" d="100"/>
          <a:sy n="117" d="100"/>
        </p:scale>
        <p:origin x="-8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1.4 : Internets, Intranets, and Extranets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smtClean="0"/>
              <a:t>김혜영</a:t>
            </a:r>
            <a:endParaRPr lang="en-US" altLang="ko-KR" dirty="0" smtClean="0"/>
          </a:p>
          <a:p>
            <a:r>
              <a:rPr lang="en-US" altLang="ko-KR" dirty="0" smtClean="0"/>
              <a:t>2015020806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1151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internet &amp; Internet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The lowercase </a:t>
            </a:r>
            <a:r>
              <a:rPr lang="en-US" altLang="ko-KR" b="1" dirty="0"/>
              <a:t>internet</a:t>
            </a:r>
            <a:r>
              <a:rPr lang="en-US" altLang="ko-KR" dirty="0"/>
              <a:t> means multiple networks connected together, using a common protocol suite.</a:t>
            </a:r>
          </a:p>
          <a:p>
            <a:r>
              <a:rPr lang="en-US" altLang="ko-KR" dirty="0"/>
              <a:t>The uppercase </a:t>
            </a:r>
            <a:r>
              <a:rPr lang="en-US" altLang="ko-KR" b="1" dirty="0"/>
              <a:t>Internet</a:t>
            </a:r>
            <a:r>
              <a:rPr lang="en-US" altLang="ko-KR" dirty="0"/>
              <a:t> refers to the collection of hosts around the world that can communicate with each other using TCP/IP.</a:t>
            </a:r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ko-KR" altLang="en-US" b="1" dirty="0"/>
          </a:p>
        </p:txBody>
      </p:sp>
      <p:sp>
        <p:nvSpPr>
          <p:cNvPr id="6" name="타원 5"/>
          <p:cNvSpPr/>
          <p:nvPr/>
        </p:nvSpPr>
        <p:spPr>
          <a:xfrm>
            <a:off x="899592" y="3754506"/>
            <a:ext cx="2448272" cy="230131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altLang="ko-KR" dirty="0" smtClean="0">
                <a:solidFill>
                  <a:srgbClr val="002060"/>
                </a:solidFill>
              </a:rPr>
              <a:t>internet</a:t>
            </a:r>
            <a:endParaRPr lang="ko-KR" altLang="en-US" dirty="0">
              <a:solidFill>
                <a:srgbClr val="002060"/>
              </a:solidFill>
            </a:endParaRPr>
          </a:p>
        </p:txBody>
      </p:sp>
      <p:sp>
        <p:nvSpPr>
          <p:cNvPr id="7" name="타원 6"/>
          <p:cNvSpPr/>
          <p:nvPr/>
        </p:nvSpPr>
        <p:spPr>
          <a:xfrm>
            <a:off x="1403648" y="4442588"/>
            <a:ext cx="1440160" cy="136815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altLang="ko-KR" dirty="0" smtClean="0">
                <a:solidFill>
                  <a:srgbClr val="002060"/>
                </a:solidFill>
              </a:rPr>
              <a:t>Internet</a:t>
            </a:r>
            <a:endParaRPr lang="ko-KR" altLang="en-US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51920" y="4653136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I</a:t>
            </a:r>
            <a:r>
              <a:rPr lang="en-US" altLang="ko-KR" dirty="0" smtClean="0"/>
              <a:t>nternet</a:t>
            </a:r>
            <a:r>
              <a:rPr lang="en-US" altLang="ko-KR" b="1" dirty="0" smtClean="0"/>
              <a:t> </a:t>
            </a:r>
            <a:r>
              <a:rPr lang="en-US" altLang="ko-KR" b="1" dirty="0" smtClean="0">
                <a:ea typeface="바탕"/>
              </a:rPr>
              <a:t>⊂ </a:t>
            </a:r>
            <a:r>
              <a:rPr lang="en-US" altLang="ko-KR" b="1" dirty="0" smtClean="0"/>
              <a:t>i</a:t>
            </a:r>
            <a:r>
              <a:rPr lang="en-US" altLang="ko-KR" dirty="0" smtClean="0"/>
              <a:t>nternet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1950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Growth of internet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“The </a:t>
            </a:r>
            <a:r>
              <a:rPr lang="en-US" altLang="ko-KR" dirty="0"/>
              <a:t>value of a computer network is proportional to the square of the number of connected endpoints (e.g., users or devices</a:t>
            </a:r>
            <a:r>
              <a:rPr lang="en-US" altLang="ko-KR" dirty="0" smtClean="0"/>
              <a:t>)”-Metcalfe’s Law</a:t>
            </a:r>
          </a:p>
          <a:p>
            <a:r>
              <a:rPr lang="en-US" altLang="ko-KR" dirty="0" smtClean="0"/>
              <a:t>The </a:t>
            </a:r>
            <a:r>
              <a:rPr lang="en-US" altLang="ko-KR" b="1" dirty="0"/>
              <a:t>Internet</a:t>
            </a:r>
            <a:r>
              <a:rPr lang="en-US" altLang="ko-KR" dirty="0"/>
              <a:t> idea, and its supporting </a:t>
            </a:r>
            <a:r>
              <a:rPr lang="en-US" altLang="ko-KR" b="1" dirty="0"/>
              <a:t>protocols</a:t>
            </a:r>
            <a:r>
              <a:rPr lang="en-US" altLang="ko-KR" dirty="0"/>
              <a:t>, would make possible the interconnection of different networks.</a:t>
            </a:r>
          </a:p>
          <a:p>
            <a:r>
              <a:rPr lang="en-US" altLang="ko-KR" dirty="0">
                <a:solidFill>
                  <a:prstClr val="black"/>
                </a:solidFill>
              </a:rPr>
              <a:t>The easiest way to build an internet is to connect two or more networks with a </a:t>
            </a:r>
            <a:r>
              <a:rPr lang="en-US" altLang="ko-KR" b="1" dirty="0" smtClean="0">
                <a:solidFill>
                  <a:prstClr val="black"/>
                </a:solidFill>
              </a:rPr>
              <a:t>router</a:t>
            </a:r>
            <a:r>
              <a:rPr lang="en-US" altLang="ko-KR" dirty="0" smtClean="0">
                <a:solidFill>
                  <a:prstClr val="black"/>
                </a:solidFill>
              </a:rPr>
              <a:t>.</a:t>
            </a:r>
          </a:p>
          <a:p>
            <a:pPr lvl="1"/>
            <a:r>
              <a:rPr lang="en-US" altLang="ko-KR" dirty="0"/>
              <a:t>Routers provide </a:t>
            </a:r>
            <a:r>
              <a:rPr lang="en-US" altLang="ko-KR" dirty="0"/>
              <a:t>connections to many different </a:t>
            </a:r>
            <a:r>
              <a:rPr lang="en-US" altLang="ko-KR" dirty="0"/>
              <a:t>types of </a:t>
            </a:r>
            <a:r>
              <a:rPr lang="en-US" altLang="ko-KR" dirty="0"/>
              <a:t>physical </a:t>
            </a:r>
            <a:r>
              <a:rPr lang="en-US" altLang="ko-KR" dirty="0"/>
              <a:t>networks.</a:t>
            </a:r>
          </a:p>
          <a:p>
            <a:pPr lvl="1"/>
            <a:r>
              <a:rPr lang="en-US" altLang="ko-KR" dirty="0"/>
              <a:t>NOTICE : We will use the term router neither IP router nor </a:t>
            </a:r>
            <a:r>
              <a:rPr lang="en-US" altLang="ko-KR" dirty="0"/>
              <a:t>gateway.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49714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i</a:t>
            </a:r>
            <a:r>
              <a:rPr lang="en-US" altLang="ko-KR" dirty="0" smtClean="0"/>
              <a:t>ntranet &amp; extranet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An </a:t>
            </a:r>
            <a:r>
              <a:rPr lang="en-US" altLang="ko-KR" b="1" i="1" dirty="0"/>
              <a:t>intranet</a:t>
            </a:r>
            <a:r>
              <a:rPr lang="en-US" altLang="ko-KR" i="1" dirty="0"/>
              <a:t> </a:t>
            </a:r>
            <a:r>
              <a:rPr lang="en-US" altLang="ko-KR" dirty="0"/>
              <a:t>is the term used to describe </a:t>
            </a:r>
            <a:r>
              <a:rPr lang="en-US" altLang="ko-KR" dirty="0" smtClean="0"/>
              <a:t>a private internetwork.</a:t>
            </a:r>
          </a:p>
          <a:p>
            <a:pPr lvl="1"/>
            <a:r>
              <a:rPr lang="en-US" altLang="ko-KR" dirty="0"/>
              <a:t>Users may connect to their intranet using a VPN.. </a:t>
            </a:r>
          </a:p>
          <a:p>
            <a:r>
              <a:rPr lang="en-US" altLang="ko-KR" dirty="0" smtClean="0"/>
              <a:t>Networks </a:t>
            </a:r>
            <a:r>
              <a:rPr lang="en-US" altLang="ko-KR" dirty="0" smtClean="0"/>
              <a:t>containing servers accessible to certain partners or other associates using </a:t>
            </a:r>
            <a:r>
              <a:rPr lang="en-US" altLang="ko-KR" dirty="0"/>
              <a:t>the Internet are known as </a:t>
            </a:r>
            <a:r>
              <a:rPr lang="en-US" altLang="ko-KR" b="1" i="1" dirty="0" smtClean="0"/>
              <a:t>extranets</a:t>
            </a:r>
            <a:r>
              <a:rPr lang="en-US" altLang="ko-KR" i="1" dirty="0" smtClean="0"/>
              <a:t>.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Often involving the </a:t>
            </a:r>
            <a:r>
              <a:rPr lang="en-US" altLang="ko-KR" dirty="0"/>
              <a:t>use of a </a:t>
            </a:r>
            <a:r>
              <a:rPr lang="en-US" altLang="ko-KR" dirty="0" smtClean="0"/>
              <a:t>VPN.</a:t>
            </a:r>
          </a:p>
          <a:p>
            <a:pPr lvl="1"/>
            <a:r>
              <a:rPr lang="en-US" altLang="ko-KR" dirty="0" smtClean="0"/>
              <a:t>Consisting of computers attached outside the serving enterprise’s firewall.</a:t>
            </a:r>
          </a:p>
          <a:p>
            <a:r>
              <a:rPr lang="en-US" altLang="ko-KR" dirty="0" smtClean="0"/>
              <a:t>VPN(Virtual Private Network)s help to ensure that access to potentially sensitive resources in an intranet is made available only to authorized users, usually using the tunneling.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96746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234</Words>
  <Application>Microsoft Office PowerPoint</Application>
  <PresentationFormat>화면 슬라이드 쇼(4:3)</PresentationFormat>
  <Paragraphs>22</Paragraphs>
  <Slides>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5" baseType="lpstr">
      <vt:lpstr>Office 테마</vt:lpstr>
      <vt:lpstr>1.4 : Internets, Intranets, and Extranets</vt:lpstr>
      <vt:lpstr>internet &amp; Internet</vt:lpstr>
      <vt:lpstr>Growth of internet</vt:lpstr>
      <vt:lpstr>intranet &amp; extranet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user</cp:lastModifiedBy>
  <cp:revision>71</cp:revision>
  <cp:lastPrinted>2015-09-08T09:49:25Z</cp:lastPrinted>
  <dcterms:created xsi:type="dcterms:W3CDTF">2006-10-05T04:04:58Z</dcterms:created>
  <dcterms:modified xsi:type="dcterms:W3CDTF">2015-09-08T10:44:59Z</dcterms:modified>
</cp:coreProperties>
</file>