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78" r:id="rId2"/>
    <p:sldId id="262" r:id="rId3"/>
    <p:sldId id="286" r:id="rId4"/>
    <p:sldId id="279" r:id="rId5"/>
    <p:sldId id="287" r:id="rId6"/>
    <p:sldId id="289" r:id="rId7"/>
    <p:sldId id="290" r:id="rId8"/>
    <p:sldId id="280" r:id="rId9"/>
    <p:sldId id="292" r:id="rId10"/>
    <p:sldId id="293" r:id="rId11"/>
    <p:sldId id="281" r:id="rId12"/>
    <p:sldId id="296" r:id="rId13"/>
    <p:sldId id="297" r:id="rId14"/>
    <p:sldId id="295" r:id="rId15"/>
    <p:sldId id="282" r:id="rId16"/>
    <p:sldId id="294" r:id="rId17"/>
    <p:sldId id="283" r:id="rId18"/>
    <p:sldId id="300" r:id="rId19"/>
    <p:sldId id="299" r:id="rId20"/>
    <p:sldId id="284" r:id="rId21"/>
    <p:sldId id="298" r:id="rId22"/>
    <p:sldId id="288" r:id="rId23"/>
    <p:sldId id="285" r:id="rId24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546" autoAdjust="0"/>
    <p:restoredTop sz="74766" autoAdjust="0"/>
  </p:normalViewPr>
  <p:slideViewPr>
    <p:cSldViewPr>
      <p:cViewPr>
        <p:scale>
          <a:sx n="66" d="100"/>
          <a:sy n="66" d="100"/>
        </p:scale>
        <p:origin x="-552" y="-5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5B1CF0-005D-4E85-A69F-26A84A92C8D2}" type="datetimeFigureOut">
              <a:rPr lang="ko-KR" altLang="en-US" smtClean="0"/>
              <a:t>2015-12-09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DA5207-E4C8-4084-9639-D4D5BCAA51E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62100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50F986-4EBB-4B64-A55D-571D3B34EF96}" type="datetimeFigureOut">
              <a:rPr lang="ko-KR" altLang="en-US" smtClean="0"/>
              <a:t>2015-12-09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6D841E-D453-4408-A805-00718CEE579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6975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D841E-D453-4408-A805-00718CEE5799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66118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D841E-D453-4408-A805-00718CEE5799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61558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D841E-D453-4408-A805-00718CEE5799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61558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D841E-D453-4408-A805-00718CEE5799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61558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D841E-D453-4408-A805-00718CEE5799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61558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D841E-D453-4408-A805-00718CEE5799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61558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D841E-D453-4408-A805-00718CEE5799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61558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D841E-D453-4408-A805-00718CEE5799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61558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D841E-D453-4408-A805-00718CEE5799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61558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D841E-D453-4408-A805-00718CEE5799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61558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DNS</a:t>
            </a:r>
            <a:r>
              <a:rPr lang="ko-KR" altLang="en-US" dirty="0" smtClean="0"/>
              <a:t>에서 각 영역은</a:t>
            </a:r>
            <a:endParaRPr lang="en-US" altLang="ko-KR" dirty="0" smtClean="0"/>
          </a:p>
          <a:p>
            <a:r>
              <a:rPr lang="en-US" altLang="ko-KR" dirty="0" smtClean="0"/>
              <a:t>SOA</a:t>
            </a:r>
            <a:r>
              <a:rPr lang="ko-KR" altLang="en-US" dirty="0" smtClean="0"/>
              <a:t>라는 </a:t>
            </a:r>
            <a:r>
              <a:rPr lang="en-US" altLang="ko-KR" dirty="0" smtClean="0"/>
              <a:t>RR</a:t>
            </a:r>
            <a:r>
              <a:rPr lang="ko-KR" altLang="en-US" dirty="0" smtClean="0"/>
              <a:t>을 이용하여 권한 레코드를 구성함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호스트의 이름을 식별하기 위하여 사용함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영역 갱신 매개변수</a:t>
            </a:r>
            <a:endParaRPr lang="en-US" altLang="ko-KR" dirty="0" smtClean="0"/>
          </a:p>
          <a:p>
            <a:r>
              <a:rPr lang="ko-KR" altLang="en-US" dirty="0" smtClean="0"/>
              <a:t>순서 번호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영역 내용이 변경이 있을 시 증가</a:t>
            </a:r>
            <a:endParaRPr lang="en-US" altLang="ko-KR" dirty="0" smtClean="0"/>
          </a:p>
          <a:p>
            <a:r>
              <a:rPr lang="ko-KR" altLang="en-US" dirty="0" smtClean="0"/>
              <a:t>재생 시간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첫 번째 서버로부터 </a:t>
            </a:r>
            <a:r>
              <a:rPr lang="en-US" altLang="ko-KR" dirty="0" smtClean="0"/>
              <a:t>SOA </a:t>
            </a:r>
            <a:r>
              <a:rPr lang="ko-KR" altLang="en-US" dirty="0" smtClean="0"/>
              <a:t>레코드를 검사하기 전에 기다려야 하는 시간</a:t>
            </a:r>
            <a:r>
              <a:rPr lang="en-US" altLang="ko-KR" dirty="0" smtClean="0"/>
              <a:t>,</a:t>
            </a:r>
            <a:r>
              <a:rPr lang="en-US" altLang="ko-KR" baseline="0" dirty="0" smtClean="0"/>
              <a:t> </a:t>
            </a:r>
            <a:endParaRPr lang="en-US" altLang="ko-KR" dirty="0" smtClean="0"/>
          </a:p>
          <a:p>
            <a:r>
              <a:rPr lang="ko-KR" altLang="en-US" dirty="0" smtClean="0"/>
              <a:t>재시도 시간 </a:t>
            </a:r>
            <a:r>
              <a:rPr lang="en-US" altLang="ko-KR" dirty="0" smtClean="0"/>
              <a:t>: </a:t>
            </a:r>
          </a:p>
          <a:p>
            <a:r>
              <a:rPr lang="ko-KR" altLang="en-US" dirty="0" smtClean="0"/>
              <a:t>종료 시간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D841E-D453-4408-A805-00718CEE5799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61558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DNS</a:t>
            </a:r>
            <a:r>
              <a:rPr lang="ko-KR" altLang="en-US" dirty="0" smtClean="0"/>
              <a:t>에서 각 영역은</a:t>
            </a:r>
            <a:endParaRPr lang="en-US" altLang="ko-KR" dirty="0" smtClean="0"/>
          </a:p>
          <a:p>
            <a:r>
              <a:rPr lang="en-US" altLang="ko-KR" dirty="0" smtClean="0"/>
              <a:t>SOA</a:t>
            </a:r>
            <a:r>
              <a:rPr lang="ko-KR" altLang="en-US" dirty="0" smtClean="0"/>
              <a:t>라는 </a:t>
            </a:r>
            <a:r>
              <a:rPr lang="en-US" altLang="ko-KR" dirty="0" smtClean="0"/>
              <a:t>RR</a:t>
            </a:r>
            <a:r>
              <a:rPr lang="ko-KR" altLang="en-US" dirty="0" smtClean="0"/>
              <a:t>을 이용하여 권한 레코드를 구성함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D841E-D453-4408-A805-00718CEE5799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61558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DNS</a:t>
            </a:r>
            <a:r>
              <a:rPr lang="ko-KR" altLang="en-US" dirty="0" smtClean="0"/>
              <a:t>에서 각 영역은</a:t>
            </a:r>
            <a:endParaRPr lang="en-US" altLang="ko-KR" dirty="0" smtClean="0"/>
          </a:p>
          <a:p>
            <a:r>
              <a:rPr lang="en-US" altLang="ko-KR" dirty="0" smtClean="0"/>
              <a:t>SOA</a:t>
            </a:r>
            <a:r>
              <a:rPr lang="ko-KR" altLang="en-US" dirty="0" smtClean="0"/>
              <a:t>라는 </a:t>
            </a:r>
            <a:r>
              <a:rPr lang="en-US" altLang="ko-KR" dirty="0" smtClean="0"/>
              <a:t>RR</a:t>
            </a:r>
            <a:r>
              <a:rPr lang="ko-KR" altLang="en-US" dirty="0" smtClean="0"/>
              <a:t>을 이용하여 권한 레코드를 구성함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D841E-D453-4408-A805-00718CEE5799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61558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DNS</a:t>
            </a:r>
            <a:r>
              <a:rPr lang="ko-KR" altLang="en-US" dirty="0" smtClean="0"/>
              <a:t>에서 각 영역은</a:t>
            </a:r>
            <a:endParaRPr lang="en-US" altLang="ko-KR" dirty="0" smtClean="0"/>
          </a:p>
          <a:p>
            <a:r>
              <a:rPr lang="en-US" altLang="ko-KR" dirty="0" smtClean="0"/>
              <a:t>SOA</a:t>
            </a:r>
            <a:r>
              <a:rPr lang="ko-KR" altLang="en-US" dirty="0" smtClean="0"/>
              <a:t>라는 </a:t>
            </a:r>
            <a:r>
              <a:rPr lang="en-US" altLang="ko-KR" dirty="0" smtClean="0"/>
              <a:t>RR</a:t>
            </a:r>
            <a:r>
              <a:rPr lang="ko-KR" altLang="en-US" dirty="0" smtClean="0"/>
              <a:t>을 이용하여 권한 레코드를 구성함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다음 목적으로 사용됨</a:t>
            </a:r>
            <a:endParaRPr lang="en-US" altLang="ko-KR" dirty="0" smtClean="0"/>
          </a:p>
          <a:p>
            <a:r>
              <a:rPr lang="ko-KR" altLang="en-US" dirty="0" smtClean="0"/>
              <a:t>공식적으로 영구적인 데이터베이스</a:t>
            </a:r>
            <a:r>
              <a:rPr lang="en-US" altLang="ko-KR" dirty="0" smtClean="0"/>
              <a:t>,</a:t>
            </a:r>
          </a:p>
          <a:p>
            <a:r>
              <a:rPr lang="ko-KR" altLang="en-US" dirty="0" smtClean="0"/>
              <a:t>책임 있는 측의 </a:t>
            </a:r>
            <a:r>
              <a:rPr lang="ko-KR" altLang="en-US" dirty="0" err="1" smtClean="0"/>
              <a:t>이메일</a:t>
            </a:r>
            <a:r>
              <a:rPr lang="ko-KR" altLang="en-US" dirty="0" smtClean="0"/>
              <a:t> 주소</a:t>
            </a:r>
            <a:endParaRPr lang="en-US" altLang="ko-KR" dirty="0" smtClean="0"/>
          </a:p>
          <a:p>
            <a:r>
              <a:rPr lang="ko-KR" altLang="en-US" dirty="0" smtClean="0"/>
              <a:t>영역 갱신 매개변수</a:t>
            </a:r>
            <a:endParaRPr lang="en-US" altLang="ko-KR" dirty="0" smtClean="0"/>
          </a:p>
          <a:p>
            <a:r>
              <a:rPr lang="ko-KR" altLang="en-US" dirty="0" smtClean="0"/>
              <a:t>기본 </a:t>
            </a:r>
            <a:r>
              <a:rPr lang="en-US" altLang="ko-KR" dirty="0" smtClean="0"/>
              <a:t>TTL</a:t>
            </a:r>
            <a:r>
              <a:rPr lang="ko-KR" altLang="en-US" dirty="0" smtClean="0"/>
              <a:t>을 제공하는 호스트의 이름을 식별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D841E-D453-4408-A805-00718CEE5799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61558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D841E-D453-4408-A805-00718CEE5799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61558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D841E-D453-4408-A805-00718CEE5799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61558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baseline="0" dirty="0" smtClean="0"/>
              <a:t>DNSS </a:t>
            </a:r>
            <a:r>
              <a:rPr lang="ko-KR" altLang="en-US" baseline="0" dirty="0" smtClean="0"/>
              <a:t>클라이언트 구현은 </a:t>
            </a:r>
            <a:r>
              <a:rPr lang="en-US" altLang="ko-KR" baseline="0" dirty="0" smtClean="0"/>
              <a:t>SPF</a:t>
            </a:r>
            <a:r>
              <a:rPr lang="ko-KR" altLang="en-US" baseline="0" dirty="0" smtClean="0"/>
              <a:t>를 적절하게 처리하지 못함</a:t>
            </a:r>
            <a:endParaRPr lang="en-US" altLang="ko-KR" baseline="0" dirty="0" smtClean="0"/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D841E-D453-4408-A805-00718CEE5799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61558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baseline="0" dirty="0" smtClean="0"/>
              <a:t>DNSS </a:t>
            </a:r>
            <a:r>
              <a:rPr lang="ko-KR" altLang="en-US" baseline="0" dirty="0" smtClean="0"/>
              <a:t>클라이언트 구현은 </a:t>
            </a:r>
            <a:r>
              <a:rPr lang="en-US" altLang="ko-KR" baseline="0" dirty="0" smtClean="0"/>
              <a:t>SPF</a:t>
            </a:r>
            <a:r>
              <a:rPr lang="ko-KR" altLang="en-US" baseline="0" dirty="0" smtClean="0"/>
              <a:t>를 적절하게 처리하지 못함</a:t>
            </a:r>
            <a:endParaRPr lang="en-US" altLang="ko-KR" baseline="0" dirty="0" smtClean="0"/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D841E-D453-4408-A805-00718CEE5799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615584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D841E-D453-4408-A805-00718CEE5799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61558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D841E-D453-4408-A805-00718CEE5799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61558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/>
              <a:t>16</a:t>
            </a:r>
          </a:p>
          <a:p>
            <a:r>
              <a:rPr lang="en-US" altLang="ko-KR" dirty="0" smtClean="0"/>
              <a:t>16</a:t>
            </a:r>
          </a:p>
          <a:p>
            <a:r>
              <a:rPr lang="en-US" altLang="ko-KR" dirty="0" smtClean="0"/>
              <a:t>32</a:t>
            </a:r>
          </a:p>
          <a:p>
            <a:r>
              <a:rPr lang="en-US" altLang="ko-KR" dirty="0" smtClean="0"/>
              <a:t>16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48 + 32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80 = 10byte</a:t>
            </a:r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D841E-D453-4408-A805-00718CEE5799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61558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D841E-D453-4408-A805-00718CEE5799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61558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6D841E-D453-4408-A805-00718CEE5799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6155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2015-12-09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altLang="ko-KR" dirty="0"/>
              <a:t>11.5.6.3 - 11.5.6.10 DNS protocol (2) 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err="1" smtClean="0"/>
              <a:t>송충건</a:t>
            </a:r>
            <a:endParaRPr lang="en-US" altLang="ko-KR" dirty="0" smtClean="0"/>
          </a:p>
          <a:p>
            <a:r>
              <a:rPr lang="en-US" altLang="ko-KR" dirty="0" smtClean="0"/>
              <a:t>2015010494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12242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11.5.6.3 Canonical Name (CNAME) Records</a:t>
            </a:r>
            <a:endParaRPr lang="ko-KR" altLang="en-US" dirty="0"/>
          </a:p>
        </p:txBody>
      </p:sp>
      <p:sp>
        <p:nvSpPr>
          <p:cNvPr id="8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/>
          <a:lstStyle/>
          <a:p>
            <a:pPr fontAlgn="base">
              <a:lnSpc>
                <a:spcPct val="150000"/>
              </a:lnSpc>
            </a:pPr>
            <a:r>
              <a:rPr lang="ko-KR" altLang="en-US" dirty="0" smtClean="0"/>
              <a:t>도메인 </a:t>
            </a:r>
            <a:r>
              <a:rPr lang="ko-KR" altLang="en-US" dirty="0"/>
              <a:t>네임을 위한 별칭을 도입하기 위해 사용됨</a:t>
            </a:r>
          </a:p>
          <a:p>
            <a:pPr fontAlgn="base">
              <a:lnSpc>
                <a:spcPct val="150000"/>
              </a:lnSpc>
            </a:pPr>
            <a:r>
              <a:rPr lang="en-US" altLang="ko-KR" dirty="0" smtClean="0"/>
              <a:t>www.berkeley.edu</a:t>
            </a:r>
            <a:r>
              <a:rPr lang="ko-KR" altLang="en-US" dirty="0"/>
              <a:t>는 </a:t>
            </a:r>
            <a:r>
              <a:rPr lang="en-US" altLang="ko-KR" dirty="0"/>
              <a:t>www.w3.berkeley.edu</a:t>
            </a:r>
            <a:r>
              <a:rPr lang="ko-KR" altLang="en-US" dirty="0"/>
              <a:t>로 매칭되는 </a:t>
            </a:r>
            <a:r>
              <a:rPr lang="en-US" altLang="ko-KR" dirty="0"/>
              <a:t>CNAME </a:t>
            </a:r>
            <a:r>
              <a:rPr lang="ko-KR" altLang="en-US" dirty="0"/>
              <a:t>레코드를 가질 수 </a:t>
            </a:r>
            <a:r>
              <a:rPr lang="ko-KR" altLang="en-US" dirty="0" smtClean="0"/>
              <a:t>있음</a:t>
            </a:r>
            <a:endParaRPr lang="en-US" altLang="ko-KR" dirty="0" smtClean="0"/>
          </a:p>
          <a:p>
            <a:pPr fontAlgn="base">
              <a:lnSpc>
                <a:spcPct val="150000"/>
              </a:lnSpc>
            </a:pPr>
            <a:r>
              <a:rPr lang="en-US" altLang="ko-KR" dirty="0" smtClean="0"/>
              <a:t>CRAME </a:t>
            </a:r>
            <a:r>
              <a:rPr lang="en-US" altLang="ko-KR" dirty="0"/>
              <a:t>RR </a:t>
            </a:r>
            <a:r>
              <a:rPr lang="ko-KR" altLang="en-US" dirty="0"/>
              <a:t>내에 있는 </a:t>
            </a:r>
            <a:r>
              <a:rPr lang="en-US" altLang="ko-KR" dirty="0"/>
              <a:t>RDATA </a:t>
            </a:r>
            <a:r>
              <a:rPr lang="ko-KR" altLang="en-US" dirty="0"/>
              <a:t>섹션은 도메인 네임</a:t>
            </a:r>
            <a:r>
              <a:rPr lang="en-US" altLang="ko-KR" dirty="0"/>
              <a:t>(alias)</a:t>
            </a:r>
            <a:r>
              <a:rPr lang="ko-KR" altLang="en-US" dirty="0"/>
              <a:t>과 </a:t>
            </a:r>
            <a:r>
              <a:rPr lang="en-US" altLang="ko-KR" dirty="0"/>
              <a:t>CNAME</a:t>
            </a:r>
            <a:r>
              <a:rPr lang="ko-KR" altLang="en-US" dirty="0"/>
              <a:t>을 </a:t>
            </a:r>
            <a:r>
              <a:rPr lang="ko-KR" altLang="en-US" dirty="0" smtClean="0"/>
              <a:t>포함함</a:t>
            </a:r>
            <a:endParaRPr lang="ko-KR" altLang="en-US" dirty="0"/>
          </a:p>
          <a:p>
            <a:pPr fontAlgn="base">
              <a:lnSpc>
                <a:spcPct val="150000"/>
              </a:lnSpc>
            </a:pPr>
            <a:r>
              <a:rPr lang="ko-KR" altLang="en-US" dirty="0" smtClean="0"/>
              <a:t>오류나 성능에</a:t>
            </a:r>
            <a:r>
              <a:rPr lang="en-US" altLang="ko-KR" dirty="0" smtClean="0"/>
              <a:t> </a:t>
            </a:r>
            <a:r>
              <a:rPr lang="ko-KR" altLang="en-US" dirty="0" smtClean="0"/>
              <a:t>문제의 </a:t>
            </a:r>
            <a:r>
              <a:rPr lang="ko-KR" altLang="en-US" dirty="0"/>
              <a:t>소지가 있어 </a:t>
            </a:r>
            <a:r>
              <a:rPr lang="ko-KR" altLang="en-US" dirty="0" smtClean="0"/>
              <a:t>적은 수의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링크만 활용함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96130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11.5.6.3 Canonical Name (CNAME) Records</a:t>
            </a:r>
            <a:endParaRPr lang="ko-KR" altLang="en-US" dirty="0"/>
          </a:p>
        </p:txBody>
      </p:sp>
      <p:sp>
        <p:nvSpPr>
          <p:cNvPr id="8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ko-KR" sz="1400" dirty="0"/>
              <a:t>Linux% </a:t>
            </a:r>
            <a:r>
              <a:rPr lang="en-US" altLang="ko-KR" sz="1400" b="1" dirty="0"/>
              <a:t>host –t any www.whitehouse.gov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ko-KR" sz="1400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400" dirty="0"/>
              <a:t>www.whitehouse.gov is an alias for www.whitehouse.gov.edgesuite.net.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ko-KR" sz="1400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400" dirty="0"/>
              <a:t>Linux% </a:t>
            </a:r>
            <a:r>
              <a:rPr lang="en-US" altLang="ko-KR" sz="1400" b="1" dirty="0"/>
              <a:t>host –t any www.whitehouse.gov.edgesuite.net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ko-KR" sz="1400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400" dirty="0"/>
              <a:t>www.whitehouse.gov.edgesuite.net is an alias for a1128.h.akamai.net.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ko-KR" sz="1400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400" dirty="0"/>
              <a:t>Linux% </a:t>
            </a:r>
            <a:r>
              <a:rPr lang="en-US" altLang="ko-KR" sz="1400" b="1" dirty="0"/>
              <a:t>host –t any a1128.h.akamai.net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ko-KR" sz="1400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400" dirty="0"/>
              <a:t>a1128.h.akamai.net has address 92.123.65.42</a:t>
            </a:r>
          </a:p>
          <a:p>
            <a:pPr marL="0" indent="0">
              <a:lnSpc>
                <a:spcPct val="150000"/>
              </a:lnSpc>
              <a:buNone/>
            </a:pPr>
            <a:endParaRPr lang="en-US" altLang="ko-KR" sz="1400" dirty="0"/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400" dirty="0"/>
              <a:t>a1128.h.akamai.net has address 92.123.65.51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5920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400" dirty="0" smtClean="0"/>
              <a:t>11.5.6.4 </a:t>
            </a:r>
            <a:r>
              <a:rPr lang="fr-FR" altLang="ko-KR" sz="2400" dirty="0"/>
              <a:t>Reverse DNS Queries: PTR (Pointer) Records</a:t>
            </a:r>
            <a:endParaRPr lang="ko-KR" altLang="en-US" sz="24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733256"/>
          </a:xfrm>
        </p:spPr>
        <p:txBody>
          <a:bodyPr>
            <a:normAutofit lnSpcReduction="10000"/>
          </a:bodyPr>
          <a:lstStyle/>
          <a:p>
            <a:pPr fontAlgn="base"/>
            <a:r>
              <a:rPr lang="en-US" altLang="ko-KR" dirty="0"/>
              <a:t>PTR RR</a:t>
            </a:r>
            <a:r>
              <a:rPr lang="ko-KR" altLang="en-US" dirty="0"/>
              <a:t>은 </a:t>
            </a:r>
            <a:r>
              <a:rPr lang="en-US" altLang="ko-KR" dirty="0"/>
              <a:t>IP </a:t>
            </a:r>
            <a:r>
              <a:rPr lang="ko-KR" altLang="en-US" dirty="0"/>
              <a:t>주소에 </a:t>
            </a:r>
            <a:r>
              <a:rPr lang="ko-KR" altLang="en-US" dirty="0" smtClean="0"/>
              <a:t>대응하는 </a:t>
            </a:r>
            <a:r>
              <a:rPr lang="en-US" altLang="ko-KR" dirty="0" smtClean="0"/>
              <a:t>DN</a:t>
            </a:r>
            <a:r>
              <a:rPr lang="ko-KR" altLang="en-US" dirty="0" smtClean="0"/>
              <a:t>을 참조함</a:t>
            </a:r>
            <a:endParaRPr lang="en-US" altLang="ko-KR" dirty="0" smtClean="0"/>
          </a:p>
          <a:p>
            <a:pPr fontAlgn="base"/>
            <a:endParaRPr lang="en-US" altLang="ko-KR" dirty="0" smtClean="0"/>
          </a:p>
          <a:p>
            <a:pPr fontAlgn="base"/>
            <a:r>
              <a:rPr lang="en-US" altLang="ko-KR" dirty="0"/>
              <a:t>IPv4</a:t>
            </a:r>
            <a:r>
              <a:rPr lang="ko-KR" altLang="en-US" dirty="0"/>
              <a:t>를 위한 </a:t>
            </a:r>
            <a:r>
              <a:rPr lang="en-US" altLang="ko-KR" dirty="0"/>
              <a:t>in-</a:t>
            </a:r>
            <a:r>
              <a:rPr lang="en-US" altLang="ko-KR" dirty="0" err="1"/>
              <a:t>addr.arpa</a:t>
            </a:r>
            <a:r>
              <a:rPr lang="en-US" altLang="ko-KR" dirty="0"/>
              <a:t> </a:t>
            </a:r>
            <a:r>
              <a:rPr lang="ko-KR" altLang="en-US" dirty="0"/>
              <a:t>도메인과 </a:t>
            </a:r>
            <a:r>
              <a:rPr lang="en-US" altLang="ko-KR" dirty="0"/>
              <a:t>IPv6</a:t>
            </a:r>
            <a:r>
              <a:rPr lang="ko-KR" altLang="en-US" dirty="0"/>
              <a:t>를 위한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ip6.arpa </a:t>
            </a:r>
            <a:r>
              <a:rPr lang="ko-KR" altLang="en-US" dirty="0"/>
              <a:t>도메인을 </a:t>
            </a:r>
            <a:r>
              <a:rPr lang="ko-KR" altLang="en-US" dirty="0" smtClean="0"/>
              <a:t>사용함</a:t>
            </a:r>
            <a:endParaRPr lang="en-US" altLang="ko-KR" dirty="0" smtClean="0"/>
          </a:p>
          <a:p>
            <a:pPr fontAlgn="base"/>
            <a:endParaRPr lang="en-US" altLang="ko-KR" dirty="0" smtClean="0"/>
          </a:p>
          <a:p>
            <a:pPr fontAlgn="base"/>
            <a:r>
              <a:rPr lang="en-US" altLang="ko-KR" dirty="0" smtClean="0"/>
              <a:t>10</a:t>
            </a:r>
            <a:r>
              <a:rPr lang="ko-KR" altLang="en-US" dirty="0" smtClean="0"/>
              <a:t>진 </a:t>
            </a:r>
            <a:r>
              <a:rPr lang="en-US" altLang="ko-KR" dirty="0" smtClean="0"/>
              <a:t>IPv4 </a:t>
            </a:r>
            <a:r>
              <a:rPr lang="ko-KR" altLang="en-US" dirty="0" smtClean="0"/>
              <a:t>주소를 </a:t>
            </a:r>
            <a:r>
              <a:rPr lang="en-US" altLang="ko-KR" dirty="0" smtClean="0"/>
              <a:t>DNS </a:t>
            </a:r>
            <a:r>
              <a:rPr lang="ko-KR" altLang="en-US" dirty="0" smtClean="0"/>
              <a:t>이름으로 취급하기 위하여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err="1" smtClean="0"/>
              <a:t>역변환을</a:t>
            </a:r>
            <a:r>
              <a:rPr lang="ko-KR" altLang="en-US" dirty="0" smtClean="0"/>
              <a:t> 수행함</a:t>
            </a:r>
            <a:r>
              <a:rPr lang="en-US" altLang="ko-KR" dirty="0"/>
              <a:t> </a:t>
            </a:r>
            <a:r>
              <a:rPr lang="en-US" altLang="ko-KR" dirty="0" smtClean="0"/>
              <a:t>( 169.229.131.81 -&gt; 81.131.229.169 )</a:t>
            </a:r>
          </a:p>
          <a:p>
            <a:pPr fontAlgn="base"/>
            <a:endParaRPr lang="en-US" altLang="ko-KR" dirty="0"/>
          </a:p>
          <a:p>
            <a:pPr fontAlgn="base"/>
            <a:r>
              <a:rPr lang="en-US" altLang="ko-KR" dirty="0" smtClean="0"/>
              <a:t>16</a:t>
            </a:r>
            <a:r>
              <a:rPr lang="ko-KR" altLang="en-US" dirty="0" smtClean="0"/>
              <a:t>진 </a:t>
            </a:r>
            <a:r>
              <a:rPr lang="en-US" altLang="ko-KR" dirty="0" smtClean="0"/>
              <a:t>IPv6 </a:t>
            </a:r>
            <a:r>
              <a:rPr lang="ko-KR" altLang="en-US" dirty="0" smtClean="0"/>
              <a:t>주소를 </a:t>
            </a:r>
            <a:r>
              <a:rPr lang="en-US" altLang="ko-KR" dirty="0"/>
              <a:t>DNS </a:t>
            </a:r>
            <a:r>
              <a:rPr lang="ko-KR" altLang="en-US" dirty="0" smtClean="0"/>
              <a:t>이름으로 취급하기 위하여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압축된 </a:t>
            </a:r>
            <a:r>
              <a:rPr lang="en-US" altLang="ko-KR" dirty="0" smtClean="0"/>
              <a:t>0</a:t>
            </a:r>
            <a:r>
              <a:rPr lang="ko-KR" altLang="en-US" dirty="0" smtClean="0"/>
              <a:t>을</a:t>
            </a:r>
            <a:r>
              <a:rPr lang="en-US" altLang="ko-KR" dirty="0" smtClean="0"/>
              <a:t> </a:t>
            </a:r>
            <a:r>
              <a:rPr lang="ko-KR" altLang="en-US" dirty="0" smtClean="0"/>
              <a:t>확장하고 </a:t>
            </a:r>
            <a:r>
              <a:rPr lang="ko-KR" altLang="en-US" dirty="0" err="1" smtClean="0"/>
              <a:t>디지트</a:t>
            </a:r>
            <a:r>
              <a:rPr lang="ko-KR" altLang="en-US" dirty="0" smtClean="0"/>
              <a:t> 문자로 </a:t>
            </a:r>
            <a:r>
              <a:rPr lang="ko-KR" altLang="en-US" dirty="0" err="1" smtClean="0"/>
              <a:t>역변환</a:t>
            </a:r>
            <a:r>
              <a:rPr lang="ko-KR" altLang="en-US" dirty="0" smtClean="0"/>
              <a:t> 수행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 smtClean="0"/>
              <a:t>( 2001:503:a83e</a:t>
            </a:r>
            <a:r>
              <a:rPr lang="en-US" altLang="ko-KR" dirty="0"/>
              <a:t>::</a:t>
            </a:r>
            <a:r>
              <a:rPr lang="en-US" altLang="ko-KR" dirty="0" smtClean="0"/>
              <a:t>2:30 -&gt; 0.3.0.0.2.0.0.0.0.0.0.0.0.0.0.0.0.0.0.0.e.3.8.a.3.0.5.0.1.0.0.2 </a:t>
            </a:r>
            <a:r>
              <a:rPr lang="en-US" altLang="ko-KR" dirty="0" smtClean="0"/>
              <a:t>)</a:t>
            </a:r>
          </a:p>
          <a:p>
            <a:pPr fontAlgn="base"/>
            <a:endParaRPr lang="en-US" altLang="ko-KR" dirty="0"/>
          </a:p>
          <a:p>
            <a:pPr fontAlgn="base"/>
            <a:r>
              <a:rPr lang="ko-KR" altLang="en-US" dirty="0" smtClean="0"/>
              <a:t>특수 도메인과 </a:t>
            </a:r>
            <a:r>
              <a:rPr lang="ko-KR" altLang="en-US" dirty="0" err="1" smtClean="0"/>
              <a:t>역변환</a:t>
            </a:r>
            <a:r>
              <a:rPr lang="ko-KR" altLang="en-US" dirty="0" smtClean="0"/>
              <a:t> 된 </a:t>
            </a:r>
            <a:r>
              <a:rPr lang="en-US" altLang="ko-KR" dirty="0" smtClean="0"/>
              <a:t>IP</a:t>
            </a:r>
            <a:r>
              <a:rPr lang="ko-KR" altLang="en-US" dirty="0" smtClean="0"/>
              <a:t>주소를 결합하여 활용함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8564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400" dirty="0" smtClean="0"/>
              <a:t>11.5.6.4 </a:t>
            </a:r>
            <a:r>
              <a:rPr lang="fr-FR" altLang="ko-KR" sz="2400" dirty="0"/>
              <a:t>Reverse DNS Queries: PTR (Pointer) Records</a:t>
            </a:r>
            <a:endParaRPr lang="ko-KR" altLang="en-US" sz="2400" dirty="0"/>
          </a:p>
        </p:txBody>
      </p:sp>
      <p:sp>
        <p:nvSpPr>
          <p:cNvPr id="5" name="직사각형 4"/>
          <p:cNvSpPr/>
          <p:nvPr/>
        </p:nvSpPr>
        <p:spPr>
          <a:xfrm>
            <a:off x="936104" y="1124744"/>
            <a:ext cx="4572000" cy="477053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r>
              <a:rPr lang="en-US" altLang="ko-KR" sz="1600" dirty="0"/>
              <a:t>C:\&gt; </a:t>
            </a:r>
            <a:r>
              <a:rPr lang="en-US" altLang="ko-KR" sz="1600" b="1" dirty="0" err="1"/>
              <a:t>nslookup</a:t>
            </a:r>
            <a:endParaRPr lang="en-US" altLang="ko-KR" sz="1600" b="1" dirty="0"/>
          </a:p>
          <a:p>
            <a:r>
              <a:rPr lang="en-US" altLang="ko-KR" sz="1600" dirty="0"/>
              <a:t>Default Server: </a:t>
            </a:r>
            <a:r>
              <a:rPr lang="en-US" altLang="ko-KR" sz="1600" dirty="0" err="1"/>
              <a:t>gw</a:t>
            </a:r>
            <a:endParaRPr lang="en-US" altLang="ko-KR" sz="1600" dirty="0"/>
          </a:p>
          <a:p>
            <a:r>
              <a:rPr lang="en-US" altLang="ko-KR" sz="1600" dirty="0"/>
              <a:t>Address: 10.0.0.1</a:t>
            </a:r>
          </a:p>
          <a:p>
            <a:r>
              <a:rPr lang="en-US" altLang="ko-KR" sz="1600" dirty="0"/>
              <a:t>&gt; </a:t>
            </a:r>
            <a:r>
              <a:rPr lang="en-US" altLang="ko-KR" sz="1600" b="1" dirty="0"/>
              <a:t>server c.in-</a:t>
            </a:r>
            <a:r>
              <a:rPr lang="en-US" altLang="ko-KR" sz="1600" b="1" dirty="0" err="1"/>
              <a:t>addr</a:t>
            </a:r>
            <a:r>
              <a:rPr lang="en-US" altLang="ko-KR" sz="1600" b="1" dirty="0"/>
              <a:t>-</a:t>
            </a:r>
            <a:r>
              <a:rPr lang="en-US" altLang="ko-KR" sz="1600" b="1" dirty="0" err="1"/>
              <a:t>servers.arpa</a:t>
            </a:r>
            <a:endParaRPr lang="en-US" altLang="ko-KR" sz="1600" b="1" dirty="0"/>
          </a:p>
          <a:p>
            <a:r>
              <a:rPr lang="en-US" altLang="ko-KR" sz="1600" dirty="0"/>
              <a:t>Default Server: c.in-</a:t>
            </a:r>
            <a:r>
              <a:rPr lang="en-US" altLang="ko-KR" sz="1600" dirty="0" err="1"/>
              <a:t>addr</a:t>
            </a:r>
            <a:r>
              <a:rPr lang="en-US" altLang="ko-KR" sz="1600" dirty="0"/>
              <a:t>-</a:t>
            </a:r>
            <a:r>
              <a:rPr lang="en-US" altLang="ko-KR" sz="1600" dirty="0" err="1"/>
              <a:t>servers.arpa</a:t>
            </a:r>
            <a:endParaRPr lang="en-US" altLang="ko-KR" sz="1600" dirty="0"/>
          </a:p>
          <a:p>
            <a:r>
              <a:rPr lang="en-US" altLang="ko-KR" sz="1600" dirty="0"/>
              <a:t>Address: 196.216.169.10</a:t>
            </a:r>
          </a:p>
          <a:p>
            <a:r>
              <a:rPr lang="en-US" altLang="ko-KR" sz="1600" dirty="0"/>
              <a:t>&gt; </a:t>
            </a:r>
            <a:r>
              <a:rPr lang="en-US" altLang="ko-KR" sz="1600" b="1" dirty="0"/>
              <a:t>set type=</a:t>
            </a:r>
            <a:r>
              <a:rPr lang="en-US" altLang="ko-KR" sz="1600" b="1" dirty="0" err="1"/>
              <a:t>ptr</a:t>
            </a:r>
            <a:endParaRPr lang="en-US" altLang="ko-KR" sz="1600" b="1" dirty="0"/>
          </a:p>
          <a:p>
            <a:r>
              <a:rPr lang="en-US" altLang="ko-KR" sz="1600" dirty="0"/>
              <a:t>&gt; </a:t>
            </a:r>
            <a:r>
              <a:rPr lang="en-US" altLang="ko-KR" sz="1600" b="1" dirty="0"/>
              <a:t>81.131.229.169.in-addr.arpa.</a:t>
            </a:r>
          </a:p>
          <a:p>
            <a:r>
              <a:rPr lang="en-US" altLang="ko-KR" sz="1600" dirty="0"/>
              <a:t>Server: c.in-</a:t>
            </a:r>
            <a:r>
              <a:rPr lang="en-US" altLang="ko-KR" sz="1600" dirty="0" err="1"/>
              <a:t>addr</a:t>
            </a:r>
            <a:r>
              <a:rPr lang="en-US" altLang="ko-KR" sz="1600" dirty="0"/>
              <a:t>-</a:t>
            </a:r>
            <a:r>
              <a:rPr lang="en-US" altLang="ko-KR" sz="1600" dirty="0" err="1"/>
              <a:t>servers.arpa</a:t>
            </a:r>
            <a:endParaRPr lang="en-US" altLang="ko-KR" sz="1600" dirty="0"/>
          </a:p>
          <a:p>
            <a:r>
              <a:rPr lang="en-US" altLang="ko-KR" sz="1600" dirty="0"/>
              <a:t>Address: </a:t>
            </a:r>
            <a:r>
              <a:rPr lang="en-US" altLang="ko-KR" sz="1600" dirty="0" smtClean="0"/>
              <a:t>196.216.169.10</a:t>
            </a:r>
          </a:p>
          <a:p>
            <a:endParaRPr lang="en-US" altLang="ko-KR" sz="1600" dirty="0"/>
          </a:p>
          <a:p>
            <a:r>
              <a:rPr lang="en-US" altLang="ko-KR" sz="1600" dirty="0"/>
              <a:t>169.in-addr.arpa </a:t>
            </a:r>
            <a:r>
              <a:rPr lang="en-US" altLang="ko-KR" sz="1600" dirty="0" err="1"/>
              <a:t>nameserver</a:t>
            </a:r>
            <a:r>
              <a:rPr lang="en-US" altLang="ko-KR" sz="1600" dirty="0"/>
              <a:t> = w.arin.net</a:t>
            </a:r>
          </a:p>
          <a:p>
            <a:r>
              <a:rPr lang="en-US" altLang="ko-KR" sz="1600" dirty="0"/>
              <a:t>169.in-addr.arpa </a:t>
            </a:r>
            <a:r>
              <a:rPr lang="en-US" altLang="ko-KR" sz="1600" dirty="0" err="1"/>
              <a:t>nameserver</a:t>
            </a:r>
            <a:r>
              <a:rPr lang="en-US" altLang="ko-KR" sz="1600" dirty="0"/>
              <a:t> = t.arin.net</a:t>
            </a:r>
          </a:p>
          <a:p>
            <a:r>
              <a:rPr lang="en-US" altLang="ko-KR" sz="1600" dirty="0"/>
              <a:t>169.in-addr.arpa </a:t>
            </a:r>
            <a:r>
              <a:rPr lang="en-US" altLang="ko-KR" sz="1600" dirty="0" err="1"/>
              <a:t>nameserver</a:t>
            </a:r>
            <a:r>
              <a:rPr lang="en-US" altLang="ko-KR" sz="1600" dirty="0"/>
              <a:t> = dill.arin.net</a:t>
            </a:r>
          </a:p>
          <a:p>
            <a:r>
              <a:rPr lang="en-US" altLang="ko-KR" sz="1600" dirty="0"/>
              <a:t>169.in-addr.arpa </a:t>
            </a:r>
            <a:r>
              <a:rPr lang="en-US" altLang="ko-KR" sz="1600" dirty="0" err="1"/>
              <a:t>nameserver</a:t>
            </a:r>
            <a:r>
              <a:rPr lang="en-US" altLang="ko-KR" sz="1600" dirty="0"/>
              <a:t> = x.arin.net</a:t>
            </a:r>
          </a:p>
          <a:p>
            <a:r>
              <a:rPr lang="en-US" altLang="ko-KR" sz="1600" dirty="0"/>
              <a:t>169.in-addr.arpa </a:t>
            </a:r>
            <a:r>
              <a:rPr lang="en-US" altLang="ko-KR" sz="1600" dirty="0" err="1"/>
              <a:t>nameserver</a:t>
            </a:r>
            <a:r>
              <a:rPr lang="en-US" altLang="ko-KR" sz="1600" dirty="0"/>
              <a:t> = z.arin.net</a:t>
            </a:r>
          </a:p>
          <a:p>
            <a:r>
              <a:rPr lang="en-US" altLang="ko-KR" sz="1600" dirty="0"/>
              <a:t>169.in-addr.arpa </a:t>
            </a:r>
            <a:r>
              <a:rPr lang="en-US" altLang="ko-KR" sz="1600" dirty="0" err="1"/>
              <a:t>nameserver</a:t>
            </a:r>
            <a:r>
              <a:rPr lang="en-US" altLang="ko-KR" sz="1600" dirty="0"/>
              <a:t> = y.arin.net</a:t>
            </a:r>
          </a:p>
          <a:p>
            <a:r>
              <a:rPr lang="en-US" altLang="ko-KR" sz="1600" dirty="0"/>
              <a:t>169.in-addr.arpa </a:t>
            </a:r>
            <a:r>
              <a:rPr lang="en-US" altLang="ko-KR" sz="1600" dirty="0" err="1"/>
              <a:t>nameserver</a:t>
            </a:r>
            <a:r>
              <a:rPr lang="en-US" altLang="ko-KR" sz="1600" dirty="0"/>
              <a:t> = u.arin.net</a:t>
            </a:r>
          </a:p>
          <a:p>
            <a:r>
              <a:rPr lang="en-US" altLang="ko-KR" sz="1600" dirty="0"/>
              <a:t>169.in-addr.arpa </a:t>
            </a:r>
            <a:r>
              <a:rPr lang="en-US" altLang="ko-KR" sz="1600" dirty="0" err="1"/>
              <a:t>nameserver</a:t>
            </a:r>
            <a:r>
              <a:rPr lang="en-US" altLang="ko-KR" sz="1600" dirty="0"/>
              <a:t> = v.arin.net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628874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400" dirty="0" smtClean="0"/>
              <a:t>11.5.6.4 </a:t>
            </a:r>
            <a:r>
              <a:rPr lang="fr-FR" altLang="ko-KR" sz="2400" dirty="0"/>
              <a:t>Reverse DNS Queries: PTR (Pointer) Records</a:t>
            </a:r>
            <a:endParaRPr lang="ko-KR" altLang="en-US" sz="2400" dirty="0"/>
          </a:p>
        </p:txBody>
      </p:sp>
      <p:sp>
        <p:nvSpPr>
          <p:cNvPr id="5" name="직사각형 4"/>
          <p:cNvSpPr/>
          <p:nvPr/>
        </p:nvSpPr>
        <p:spPr>
          <a:xfrm>
            <a:off x="1457908" y="1905506"/>
            <a:ext cx="6228184" cy="30469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ko-KR" sz="1600" dirty="0"/>
              <a:t>&gt; </a:t>
            </a:r>
            <a:r>
              <a:rPr lang="en-US" altLang="ko-KR" sz="1600" b="1" dirty="0"/>
              <a:t>server w.arin.net</a:t>
            </a:r>
          </a:p>
          <a:p>
            <a:r>
              <a:rPr lang="en-US" altLang="ko-KR" sz="1600" dirty="0"/>
              <a:t>Default Server: w.arin.net</a:t>
            </a:r>
          </a:p>
          <a:p>
            <a:r>
              <a:rPr lang="en-US" altLang="ko-KR" sz="1600" dirty="0"/>
              <a:t>Address: 72.52.71. 2</a:t>
            </a:r>
          </a:p>
          <a:p>
            <a:r>
              <a:rPr lang="en-US" altLang="ko-KR" sz="1600" dirty="0"/>
              <a:t>Default Server: w.arin.net</a:t>
            </a:r>
          </a:p>
          <a:p>
            <a:r>
              <a:rPr lang="en-US" altLang="ko-KR" sz="1600" dirty="0"/>
              <a:t>Address: 2001:470:1a::2</a:t>
            </a:r>
          </a:p>
          <a:p>
            <a:r>
              <a:rPr lang="en-US" altLang="ko-KR" sz="1600" dirty="0"/>
              <a:t>&gt; </a:t>
            </a:r>
            <a:r>
              <a:rPr lang="en-US" altLang="ko-KR" sz="1600" b="1" dirty="0"/>
              <a:t>81.131.229.169.in-addr.arpa.</a:t>
            </a:r>
          </a:p>
          <a:p>
            <a:r>
              <a:rPr lang="en-US" altLang="ko-KR" sz="1600" dirty="0"/>
              <a:t>Server: w.arin.net</a:t>
            </a:r>
          </a:p>
          <a:p>
            <a:r>
              <a:rPr lang="en-US" altLang="ko-KR" sz="1600" dirty="0"/>
              <a:t>Address: 72.52.71.2</a:t>
            </a:r>
          </a:p>
          <a:p>
            <a:r>
              <a:rPr lang="en-US" altLang="ko-KR" sz="1600" dirty="0"/>
              <a:t>229.169.in-addr.arpa </a:t>
            </a:r>
            <a:r>
              <a:rPr lang="en-US" altLang="ko-KR" sz="1600" dirty="0" err="1"/>
              <a:t>nameserver</a:t>
            </a:r>
            <a:r>
              <a:rPr lang="en-US" altLang="ko-KR" sz="1600" dirty="0"/>
              <a:t> = adns1.berkeley.edu.</a:t>
            </a:r>
          </a:p>
          <a:p>
            <a:r>
              <a:rPr lang="en-US" altLang="ko-KR" sz="1600" dirty="0"/>
              <a:t>229.169.in-addr.arpa </a:t>
            </a:r>
            <a:r>
              <a:rPr lang="en-US" altLang="ko-KR" sz="1600" dirty="0" err="1"/>
              <a:t>nameserver</a:t>
            </a:r>
            <a:r>
              <a:rPr lang="en-US" altLang="ko-KR" sz="1600" dirty="0"/>
              <a:t> = phloem.uoregon.edu.</a:t>
            </a:r>
          </a:p>
          <a:p>
            <a:r>
              <a:rPr lang="en-US" altLang="ko-KR" sz="1600" dirty="0"/>
              <a:t>229.169.in-addr.arpa </a:t>
            </a:r>
            <a:r>
              <a:rPr lang="en-US" altLang="ko-KR" sz="1600" dirty="0" err="1"/>
              <a:t>nameserver</a:t>
            </a:r>
            <a:r>
              <a:rPr lang="en-US" altLang="ko-KR" sz="1600" dirty="0"/>
              <a:t> = aodns1.berkeley.edu.</a:t>
            </a:r>
          </a:p>
          <a:p>
            <a:r>
              <a:rPr lang="en-US" altLang="ko-KR" sz="1600" dirty="0"/>
              <a:t>229.169.in-addr.arpa </a:t>
            </a:r>
            <a:r>
              <a:rPr lang="en-US" altLang="ko-KR" sz="1600" dirty="0" err="1"/>
              <a:t>nameserver</a:t>
            </a:r>
            <a:r>
              <a:rPr lang="en-US" altLang="ko-KR" sz="1600" dirty="0"/>
              <a:t> = adns2.berkeley.edu.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86107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400" dirty="0" smtClean="0"/>
              <a:t>11.5.6.4 </a:t>
            </a:r>
            <a:r>
              <a:rPr lang="fr-FR" altLang="ko-KR" sz="2400" dirty="0"/>
              <a:t>Reverse DNS Queries: PTR (Pointer) Records</a:t>
            </a:r>
            <a:endParaRPr lang="ko-KR" altLang="en-US" sz="2400" dirty="0"/>
          </a:p>
        </p:txBody>
      </p:sp>
      <p:sp>
        <p:nvSpPr>
          <p:cNvPr id="5" name="직사각형 4"/>
          <p:cNvSpPr/>
          <p:nvPr/>
        </p:nvSpPr>
        <p:spPr>
          <a:xfrm>
            <a:off x="1385900" y="2028617"/>
            <a:ext cx="6372200" cy="280076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ko-KR" sz="1600" dirty="0"/>
              <a:t>Linux% </a:t>
            </a:r>
            <a:r>
              <a:rPr lang="en-US" altLang="ko-KR" sz="1600" b="1" dirty="0" err="1"/>
              <a:t>nslookup</a:t>
            </a:r>
            <a:endParaRPr lang="en-US" altLang="ko-KR" sz="1600" b="1" dirty="0"/>
          </a:p>
          <a:p>
            <a:r>
              <a:rPr lang="en-US" altLang="ko-KR" sz="1600" dirty="0"/>
              <a:t>&gt; </a:t>
            </a:r>
            <a:r>
              <a:rPr lang="en-US" altLang="ko-KR" sz="1600" b="1" dirty="0"/>
              <a:t>set type=</a:t>
            </a:r>
            <a:r>
              <a:rPr lang="en-US" altLang="ko-KR" sz="1600" b="1" dirty="0" err="1"/>
              <a:t>ptr</a:t>
            </a:r>
            <a:endParaRPr lang="en-US" altLang="ko-KR" sz="1600" b="1" dirty="0"/>
          </a:p>
          <a:p>
            <a:r>
              <a:rPr lang="en-US" altLang="ko-KR" sz="1600" dirty="0"/>
              <a:t>&gt; </a:t>
            </a:r>
            <a:r>
              <a:rPr lang="en-US" altLang="ko-KR" sz="1600" b="1" dirty="0"/>
              <a:t>server adns1.berkeley.edu</a:t>
            </a:r>
          </a:p>
          <a:p>
            <a:r>
              <a:rPr lang="en-US" altLang="ko-KR" sz="1600" dirty="0"/>
              <a:t>Default Server: adns1.berkeley.edu</a:t>
            </a:r>
          </a:p>
          <a:p>
            <a:r>
              <a:rPr lang="en-US" altLang="ko-KR" sz="1600" dirty="0"/>
              <a:t>Address: 128.32.136.3#53</a:t>
            </a:r>
          </a:p>
          <a:p>
            <a:r>
              <a:rPr lang="en-US" altLang="ko-KR" sz="1600" dirty="0"/>
              <a:t>Default Server: adns1.berkeley.edu</a:t>
            </a:r>
          </a:p>
          <a:p>
            <a:r>
              <a:rPr lang="en-US" altLang="ko-KR" sz="1600" dirty="0"/>
              <a:t>Address: 2607:f140:ffff:fffe::3#53</a:t>
            </a:r>
          </a:p>
          <a:p>
            <a:r>
              <a:rPr lang="en-US" altLang="ko-KR" sz="1600" dirty="0"/>
              <a:t>&gt; </a:t>
            </a:r>
            <a:r>
              <a:rPr lang="en-US" altLang="ko-KR" sz="1600" b="1" dirty="0"/>
              <a:t>81.131.229.169.in-addr.arpa.</a:t>
            </a:r>
          </a:p>
          <a:p>
            <a:r>
              <a:rPr lang="en-US" altLang="ko-KR" sz="1600" dirty="0"/>
              <a:t>Server: adns1.berkeley.edu</a:t>
            </a:r>
          </a:p>
          <a:p>
            <a:r>
              <a:rPr lang="en-US" altLang="ko-KR" sz="1600" dirty="0"/>
              <a:t>Address: 128.32.136.3#53</a:t>
            </a:r>
          </a:p>
          <a:p>
            <a:r>
              <a:rPr lang="en-US" altLang="ko-KR" sz="1600" dirty="0"/>
              <a:t>81.131.229.169.in-addr.arpa name = webfarm.Berkeley.EDU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2928533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11.5.6.5 </a:t>
            </a:r>
            <a:r>
              <a:rPr lang="en-US" altLang="ko-KR" dirty="0"/>
              <a:t>Classless in-</a:t>
            </a:r>
            <a:r>
              <a:rPr lang="en-US" altLang="ko-KR" dirty="0" err="1"/>
              <a:t>addr.arpa</a:t>
            </a:r>
            <a:r>
              <a:rPr lang="en-US" altLang="ko-KR" dirty="0"/>
              <a:t> Delegation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/>
          <a:p>
            <a:pPr fontAlgn="base">
              <a:lnSpc>
                <a:spcPct val="150000"/>
              </a:lnSpc>
            </a:pPr>
            <a:r>
              <a:rPr lang="fr-FR" altLang="ko-KR" sz="2000" dirty="0" smtClean="0"/>
              <a:t>PTR </a:t>
            </a:r>
            <a:r>
              <a:rPr lang="ko-KR" altLang="en-US" sz="2000" dirty="0" smtClean="0"/>
              <a:t>레코드는 </a:t>
            </a:r>
            <a:r>
              <a:rPr lang="en-US" altLang="ko-KR" sz="2000" dirty="0" smtClean="0"/>
              <a:t>A, B, C </a:t>
            </a:r>
            <a:r>
              <a:rPr lang="ko-KR" altLang="en-US" sz="2000" dirty="0" smtClean="0"/>
              <a:t>클래스를 가진 접두사에 대한</a:t>
            </a:r>
            <a:r>
              <a:rPr lang="en-US" altLang="ko-KR" sz="2000" dirty="0" smtClean="0"/>
              <a:t/>
            </a:r>
            <a:br>
              <a:rPr lang="en-US" altLang="ko-KR" sz="2000" dirty="0" smtClean="0"/>
            </a:br>
            <a:r>
              <a:rPr lang="ko-KR" altLang="en-US" sz="2000" dirty="0" smtClean="0"/>
              <a:t>작업에 적절함</a:t>
            </a:r>
            <a:endParaRPr lang="ko-KR" altLang="en-US" sz="2000" dirty="0"/>
          </a:p>
          <a:p>
            <a:pPr fontAlgn="base">
              <a:lnSpc>
                <a:spcPct val="150000"/>
              </a:lnSpc>
            </a:pPr>
            <a:r>
              <a:rPr lang="ko-KR" altLang="en-US" sz="2000" dirty="0"/>
              <a:t>접두사의 길이가 커질 경우 접두사의 길이를 나르는 방법이 </a:t>
            </a:r>
            <a:r>
              <a:rPr lang="ko-KR" altLang="en-US" sz="2000" dirty="0" smtClean="0"/>
              <a:t>요구됨</a:t>
            </a:r>
            <a:endParaRPr lang="en-US" altLang="ko-KR" sz="2000" dirty="0" smtClean="0"/>
          </a:p>
          <a:p>
            <a:pPr fontAlgn="base">
              <a:lnSpc>
                <a:spcPct val="150000"/>
              </a:lnSpc>
            </a:pPr>
            <a:r>
              <a:rPr lang="ko-KR" altLang="en-US" sz="2000" dirty="0"/>
              <a:t>접두사의 길이를 </a:t>
            </a:r>
            <a:r>
              <a:rPr lang="ko-KR" altLang="en-US" sz="2000" dirty="0" err="1" smtClean="0"/>
              <a:t>역변환된</a:t>
            </a:r>
            <a:r>
              <a:rPr lang="ko-KR" altLang="en-US" sz="2000" dirty="0" smtClean="0"/>
              <a:t> 주소에 </a:t>
            </a:r>
            <a:r>
              <a:rPr lang="ko-KR" altLang="en-US" sz="2000" dirty="0"/>
              <a:t>붙이고 </a:t>
            </a:r>
            <a:r>
              <a:rPr lang="en-US" altLang="ko-KR" sz="2000" dirty="0" smtClean="0"/>
              <a:t/>
            </a:r>
            <a:br>
              <a:rPr lang="en-US" altLang="ko-KR" sz="2000" dirty="0" smtClean="0"/>
            </a:br>
            <a:r>
              <a:rPr lang="ko-KR" altLang="en-US" sz="2000" dirty="0" smtClean="0"/>
              <a:t>도메인 </a:t>
            </a:r>
            <a:r>
              <a:rPr lang="ko-KR" altLang="en-US" sz="2000" dirty="0"/>
              <a:t>네임의 </a:t>
            </a:r>
            <a:r>
              <a:rPr lang="ko-KR" altLang="en-US" sz="2000" dirty="0" smtClean="0"/>
              <a:t>첫 </a:t>
            </a:r>
            <a:r>
              <a:rPr lang="ko-KR" altLang="en-US" sz="2000" dirty="0"/>
              <a:t>번째 라벨로 </a:t>
            </a:r>
            <a:r>
              <a:rPr lang="ko-KR" altLang="en-US" sz="2000" dirty="0" smtClean="0"/>
              <a:t>사용함</a:t>
            </a:r>
            <a:endParaRPr lang="en-US" altLang="ko-KR" sz="2000" dirty="0" smtClean="0"/>
          </a:p>
          <a:p>
            <a:pPr fontAlgn="base">
              <a:lnSpc>
                <a:spcPct val="150000"/>
              </a:lnSpc>
            </a:pPr>
            <a:r>
              <a:rPr lang="en-US" altLang="ko-KR" sz="2000" dirty="0" smtClean="0"/>
              <a:t>12.17.136.128/25</a:t>
            </a:r>
            <a:r>
              <a:rPr lang="ko-KR" altLang="en-US" sz="2000" dirty="0" smtClean="0"/>
              <a:t> 예 </a:t>
            </a:r>
            <a:r>
              <a:rPr lang="en-US" altLang="ko-KR" sz="2000" dirty="0" smtClean="0"/>
              <a:t>) X.136.17.12.in-addr.arpa </a:t>
            </a:r>
            <a:r>
              <a:rPr lang="ko-KR" altLang="en-US" sz="2000" dirty="0" smtClean="0"/>
              <a:t>형태로 </a:t>
            </a:r>
            <a:r>
              <a:rPr lang="en-US" altLang="ko-KR" sz="2000" dirty="0" smtClean="0"/>
              <a:t>RR</a:t>
            </a:r>
            <a:r>
              <a:rPr lang="ko-KR" altLang="en-US" sz="2000" dirty="0" smtClean="0"/>
              <a:t>이 생성</a:t>
            </a:r>
            <a:endParaRPr lang="en-US" altLang="ko-KR" sz="2000" dirty="0" smtClean="0"/>
          </a:p>
        </p:txBody>
      </p:sp>
      <p:sp>
        <p:nvSpPr>
          <p:cNvPr id="4" name="직사각형 3"/>
          <p:cNvSpPr/>
          <p:nvPr/>
        </p:nvSpPr>
        <p:spPr>
          <a:xfrm>
            <a:off x="755576" y="4293096"/>
            <a:ext cx="7920880" cy="20313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ko-KR" dirty="0"/>
              <a:t>128.136.17.12.in-addr.arpa. canonical name =</a:t>
            </a:r>
          </a:p>
          <a:p>
            <a:r>
              <a:rPr lang="en-US" altLang="ko-KR" dirty="0" smtClean="0"/>
              <a:t>			128.</a:t>
            </a:r>
            <a:r>
              <a:rPr lang="en-US" altLang="ko-KR" b="1" dirty="0" smtClean="0"/>
              <a:t>128/25</a:t>
            </a:r>
            <a:r>
              <a:rPr lang="en-US" altLang="ko-KR" dirty="0" smtClean="0"/>
              <a:t>.136.17.12.in-addr.arpa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129.136.17.12.in-addr.arpa. canonical name =</a:t>
            </a:r>
          </a:p>
          <a:p>
            <a:r>
              <a:rPr lang="en-US" altLang="ko-KR" dirty="0" smtClean="0"/>
              <a:t>			129.</a:t>
            </a:r>
            <a:r>
              <a:rPr lang="en-US" altLang="ko-KR" b="1" dirty="0" smtClean="0"/>
              <a:t>128/25</a:t>
            </a:r>
            <a:r>
              <a:rPr lang="en-US" altLang="ko-KR" dirty="0" smtClean="0"/>
              <a:t>.136.17.12.in-addr.arpa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...</a:t>
            </a:r>
          </a:p>
          <a:p>
            <a:r>
              <a:rPr lang="en-US" altLang="ko-KR" dirty="0"/>
              <a:t>255.136.17.12.in-addr.arpa. canonical name =</a:t>
            </a:r>
          </a:p>
          <a:p>
            <a:r>
              <a:rPr lang="en-US" altLang="ko-KR" dirty="0" smtClean="0"/>
              <a:t>			255.</a:t>
            </a:r>
            <a:r>
              <a:rPr lang="en-US" altLang="ko-KR" b="1" dirty="0" smtClean="0"/>
              <a:t>128/25</a:t>
            </a:r>
            <a:r>
              <a:rPr lang="en-US" altLang="ko-KR" dirty="0" smtClean="0"/>
              <a:t>.136.17.12.in-addr.arpa</a:t>
            </a:r>
            <a:r>
              <a:rPr lang="en-US" altLang="ko-KR" dirty="0"/>
              <a:t>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252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11.5.6.5 </a:t>
            </a:r>
            <a:r>
              <a:rPr lang="en-US" altLang="ko-KR" dirty="0"/>
              <a:t>Classless in-</a:t>
            </a:r>
            <a:r>
              <a:rPr lang="en-US" altLang="ko-KR" dirty="0" err="1"/>
              <a:t>addr.arpa</a:t>
            </a:r>
            <a:r>
              <a:rPr lang="en-US" altLang="ko-KR" dirty="0"/>
              <a:t> Delegation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971600" y="980728"/>
            <a:ext cx="7200800" cy="563231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ko-KR" dirty="0"/>
              <a:t>C:\&gt; </a:t>
            </a:r>
            <a:r>
              <a:rPr lang="en-US" altLang="ko-KR" b="1" dirty="0" err="1"/>
              <a:t>nslookup</a:t>
            </a:r>
            <a:endParaRPr lang="en-US" altLang="ko-KR" b="1" dirty="0"/>
          </a:p>
          <a:p>
            <a:r>
              <a:rPr lang="en-US" altLang="ko-KR" dirty="0"/>
              <a:t>Default Server: </a:t>
            </a:r>
            <a:r>
              <a:rPr lang="en-US" altLang="ko-KR" dirty="0" err="1"/>
              <a:t>gw</a:t>
            </a:r>
            <a:endParaRPr lang="en-US" altLang="ko-KR" dirty="0"/>
          </a:p>
          <a:p>
            <a:r>
              <a:rPr lang="en-US" altLang="ko-KR" dirty="0"/>
              <a:t>Address: 10.0.0.1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&gt; </a:t>
            </a:r>
            <a:r>
              <a:rPr lang="en-US" altLang="ko-KR" b="1" dirty="0"/>
              <a:t>server f.in-</a:t>
            </a:r>
            <a:r>
              <a:rPr lang="en-US" altLang="ko-KR" b="1" dirty="0" err="1"/>
              <a:t>addr</a:t>
            </a:r>
            <a:r>
              <a:rPr lang="en-US" altLang="ko-KR" b="1" dirty="0"/>
              <a:t>-</a:t>
            </a:r>
            <a:r>
              <a:rPr lang="en-US" altLang="ko-KR" b="1" dirty="0" err="1"/>
              <a:t>servers.arpa</a:t>
            </a:r>
            <a:endParaRPr lang="en-US" altLang="ko-KR" b="1" dirty="0"/>
          </a:p>
          <a:p>
            <a:r>
              <a:rPr lang="en-US" altLang="ko-KR" dirty="0"/>
              <a:t>Default Server: f.in-</a:t>
            </a:r>
            <a:r>
              <a:rPr lang="en-US" altLang="ko-KR" dirty="0" err="1"/>
              <a:t>addr</a:t>
            </a:r>
            <a:r>
              <a:rPr lang="en-US" altLang="ko-KR" dirty="0"/>
              <a:t>-</a:t>
            </a:r>
            <a:r>
              <a:rPr lang="en-US" altLang="ko-KR" dirty="0" err="1"/>
              <a:t>servers.arpa</a:t>
            </a:r>
            <a:endParaRPr lang="en-US" altLang="ko-KR" dirty="0"/>
          </a:p>
          <a:p>
            <a:r>
              <a:rPr lang="en-US" altLang="ko-KR" dirty="0"/>
              <a:t>Addresses: 193.0.9.1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&gt; </a:t>
            </a:r>
            <a:r>
              <a:rPr lang="en-US" altLang="ko-KR" b="1" dirty="0"/>
              <a:t>set type=</a:t>
            </a:r>
            <a:r>
              <a:rPr lang="en-US" altLang="ko-KR" b="1" dirty="0" err="1"/>
              <a:t>ptr</a:t>
            </a:r>
            <a:endParaRPr lang="en-US" altLang="ko-KR" b="1" dirty="0"/>
          </a:p>
          <a:p>
            <a:r>
              <a:rPr lang="en-US" altLang="ko-KR" dirty="0"/>
              <a:t>&gt; </a:t>
            </a:r>
            <a:r>
              <a:rPr lang="en-US" altLang="ko-KR" b="1" dirty="0"/>
              <a:t>129.128/25.136.17.12.in-addr.arpa.</a:t>
            </a:r>
          </a:p>
          <a:p>
            <a:r>
              <a:rPr lang="en-US" altLang="ko-KR" dirty="0"/>
              <a:t>Server: f.in-</a:t>
            </a:r>
            <a:r>
              <a:rPr lang="en-US" altLang="ko-KR" dirty="0" err="1"/>
              <a:t>addr</a:t>
            </a:r>
            <a:r>
              <a:rPr lang="en-US" altLang="ko-KR" dirty="0"/>
              <a:t>-</a:t>
            </a:r>
            <a:r>
              <a:rPr lang="en-US" altLang="ko-KR" dirty="0" err="1"/>
              <a:t>servers.arpa</a:t>
            </a:r>
            <a:endParaRPr lang="en-US" altLang="ko-KR" dirty="0"/>
          </a:p>
          <a:p>
            <a:r>
              <a:rPr lang="en-US" altLang="ko-KR" dirty="0"/>
              <a:t>Address: 193.0.9.1</a:t>
            </a:r>
          </a:p>
          <a:p>
            <a:r>
              <a:rPr lang="en-US" altLang="ko-KR" dirty="0"/>
              <a:t>12.in-addr.arpa </a:t>
            </a:r>
            <a:r>
              <a:rPr lang="en-US" altLang="ko-KR" dirty="0" err="1"/>
              <a:t>nameserver</a:t>
            </a:r>
            <a:r>
              <a:rPr lang="en-US" altLang="ko-KR" dirty="0"/>
              <a:t> = dbru.br.ns.els-gms.att.net</a:t>
            </a:r>
          </a:p>
          <a:p>
            <a:r>
              <a:rPr lang="en-US" altLang="ko-KR" dirty="0"/>
              <a:t>12.in-addr.arpa </a:t>
            </a:r>
            <a:r>
              <a:rPr lang="en-US" altLang="ko-KR" dirty="0" err="1"/>
              <a:t>nameserver</a:t>
            </a:r>
            <a:r>
              <a:rPr lang="en-US" altLang="ko-KR" dirty="0"/>
              <a:t> = cbru.br.ns.els-gms.att.net</a:t>
            </a:r>
          </a:p>
          <a:p>
            <a:r>
              <a:rPr lang="en-US" altLang="ko-KR" dirty="0"/>
              <a:t>12.in-addr.arpa </a:t>
            </a:r>
            <a:r>
              <a:rPr lang="en-US" altLang="ko-KR" dirty="0" err="1"/>
              <a:t>nameserver</a:t>
            </a:r>
            <a:r>
              <a:rPr lang="en-US" altLang="ko-KR" dirty="0"/>
              <a:t> = cmtu.mt.ns.els-gms.att.net</a:t>
            </a:r>
          </a:p>
          <a:p>
            <a:r>
              <a:rPr lang="en-US" altLang="ko-KR" dirty="0"/>
              <a:t>12.in-addr.arpa </a:t>
            </a:r>
            <a:r>
              <a:rPr lang="en-US" altLang="ko-KR" dirty="0" err="1"/>
              <a:t>nameserver</a:t>
            </a:r>
            <a:r>
              <a:rPr lang="en-US" altLang="ko-KR" dirty="0"/>
              <a:t> = dmtu.mt.ns.els-gms.att.net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&gt; </a:t>
            </a:r>
            <a:r>
              <a:rPr lang="en-US" altLang="ko-KR" b="1" dirty="0"/>
              <a:t>server dbru.br.ns.els-gms.att.net.</a:t>
            </a:r>
          </a:p>
          <a:p>
            <a:r>
              <a:rPr lang="en-US" altLang="ko-KR" dirty="0"/>
              <a:t>Default Server: dbru.br.ns.els-gms.att.net</a:t>
            </a:r>
          </a:p>
          <a:p>
            <a:r>
              <a:rPr lang="en-US" altLang="ko-KR" dirty="0"/>
              <a:t>Address: </a:t>
            </a:r>
            <a:r>
              <a:rPr lang="en-US" altLang="ko-KR" dirty="0" smtClean="0"/>
              <a:t>199.191.128.106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850829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11.5.6.5 </a:t>
            </a:r>
            <a:r>
              <a:rPr lang="en-US" altLang="ko-KR" dirty="0"/>
              <a:t>Classless in-</a:t>
            </a:r>
            <a:r>
              <a:rPr lang="en-US" altLang="ko-KR" dirty="0" err="1"/>
              <a:t>addr.arpa</a:t>
            </a:r>
            <a:r>
              <a:rPr lang="en-US" altLang="ko-KR" dirty="0"/>
              <a:t> Delegation</a:t>
            </a:r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755576" y="1196752"/>
            <a:ext cx="7704856" cy="480131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ko-KR" dirty="0"/>
              <a:t>&gt; </a:t>
            </a:r>
            <a:r>
              <a:rPr lang="en-US" altLang="ko-KR" b="1" dirty="0"/>
              <a:t>129.128/25.136.17.12.in-addr.arpa.</a:t>
            </a:r>
          </a:p>
          <a:p>
            <a:r>
              <a:rPr lang="en-US" altLang="ko-KR" dirty="0"/>
              <a:t>128/25.136.17.12.in-addr.arpa </a:t>
            </a:r>
            <a:r>
              <a:rPr lang="en-US" altLang="ko-KR" dirty="0" err="1"/>
              <a:t>nameserver</a:t>
            </a:r>
            <a:r>
              <a:rPr lang="en-US" altLang="ko-KR" dirty="0"/>
              <a:t> = </a:t>
            </a:r>
            <a:r>
              <a:rPr lang="en-US" altLang="ko-KR" dirty="0" smtClean="0"/>
              <a:t>ns2.intelresearch.net</a:t>
            </a:r>
            <a:endParaRPr lang="en-US" altLang="ko-KR" dirty="0"/>
          </a:p>
          <a:p>
            <a:r>
              <a:rPr lang="en-US" altLang="ko-KR" dirty="0"/>
              <a:t>128/25.136.17.12.in-addr.arpa </a:t>
            </a:r>
            <a:r>
              <a:rPr lang="en-US" altLang="ko-KR" dirty="0" err="1"/>
              <a:t>nameserver</a:t>
            </a:r>
            <a:r>
              <a:rPr lang="en-US" altLang="ko-KR" dirty="0"/>
              <a:t>= ns1.intel-research.net</a:t>
            </a:r>
          </a:p>
          <a:p>
            <a:endParaRPr lang="en-US" altLang="ko-KR" dirty="0" smtClean="0"/>
          </a:p>
          <a:p>
            <a:r>
              <a:rPr lang="en-US" altLang="ko-KR" dirty="0" smtClean="0"/>
              <a:t>&gt; </a:t>
            </a:r>
            <a:r>
              <a:rPr lang="en-US" altLang="ko-KR" b="1" dirty="0"/>
              <a:t>server ns1.intel-research.net.</a:t>
            </a:r>
          </a:p>
          <a:p>
            <a:r>
              <a:rPr lang="en-US" altLang="ko-KR" dirty="0"/>
              <a:t>Server: ns1.intel-research.net</a:t>
            </a:r>
          </a:p>
          <a:p>
            <a:r>
              <a:rPr lang="en-US" altLang="ko-KR" dirty="0"/>
              <a:t>Address: </a:t>
            </a:r>
            <a:r>
              <a:rPr lang="en-US" altLang="ko-KR" dirty="0" smtClean="0"/>
              <a:t>12.155.161.131</a:t>
            </a:r>
          </a:p>
          <a:p>
            <a:endParaRPr lang="en-US" altLang="ko-KR" dirty="0"/>
          </a:p>
          <a:p>
            <a:r>
              <a:rPr lang="en-US" altLang="ko-KR" dirty="0" smtClean="0"/>
              <a:t>&gt; </a:t>
            </a:r>
            <a:r>
              <a:rPr lang="en-US" altLang="ko-KR" b="1" dirty="0"/>
              <a:t>129.128/25.136.17.12.in-addr.arpa.</a:t>
            </a:r>
          </a:p>
          <a:p>
            <a:r>
              <a:rPr lang="en-US" altLang="ko-KR" dirty="0"/>
              <a:t>129.128/25.136.17.12.in-addr.arpa</a:t>
            </a:r>
          </a:p>
          <a:p>
            <a:r>
              <a:rPr lang="en-US" altLang="ko-KR" dirty="0" smtClean="0"/>
              <a:t>		name </a:t>
            </a:r>
            <a:r>
              <a:rPr lang="en-US" altLang="ko-KR" dirty="0"/>
              <a:t>= dmz.slouter.seattle.intel-research.net</a:t>
            </a:r>
          </a:p>
          <a:p>
            <a:r>
              <a:rPr lang="en-US" altLang="ko-KR" dirty="0"/>
              <a:t>128/25.136.17.12.in-addr.arpa</a:t>
            </a:r>
          </a:p>
          <a:p>
            <a:r>
              <a:rPr lang="en-US" altLang="ko-KR" dirty="0" smtClean="0"/>
              <a:t>		</a:t>
            </a:r>
            <a:r>
              <a:rPr lang="en-US" altLang="ko-KR" dirty="0" err="1" smtClean="0"/>
              <a:t>nameserver</a:t>
            </a:r>
            <a:r>
              <a:rPr lang="en-US" altLang="ko-KR" dirty="0" smtClean="0"/>
              <a:t> </a:t>
            </a:r>
            <a:r>
              <a:rPr lang="en-US" altLang="ko-KR" dirty="0"/>
              <a:t>= bldmzsvr.berkeley.intel-research.net</a:t>
            </a:r>
          </a:p>
          <a:p>
            <a:r>
              <a:rPr lang="en-US" altLang="ko-KR" dirty="0"/>
              <a:t>128/25.136.17.12.in-addr.arpa</a:t>
            </a:r>
          </a:p>
          <a:p>
            <a:r>
              <a:rPr lang="en-US" altLang="ko-KR" dirty="0" smtClean="0"/>
              <a:t>		</a:t>
            </a:r>
            <a:r>
              <a:rPr lang="en-US" altLang="ko-KR" dirty="0" err="1" smtClean="0"/>
              <a:t>nameserver</a:t>
            </a:r>
            <a:r>
              <a:rPr lang="en-US" altLang="ko-KR" dirty="0" smtClean="0"/>
              <a:t> </a:t>
            </a:r>
            <a:r>
              <a:rPr lang="en-US" altLang="ko-KR" dirty="0"/>
              <a:t>= sldmzsvr.intel-research.net</a:t>
            </a:r>
          </a:p>
          <a:p>
            <a:r>
              <a:rPr lang="en-US" altLang="ko-KR" dirty="0"/>
              <a:t>bldmzsvr.berkeley.intel-research.net internet address </a:t>
            </a:r>
            <a:r>
              <a:rPr lang="en-US" altLang="ko-KR" dirty="0" smtClean="0"/>
              <a:t>= 12.155.161.131</a:t>
            </a:r>
            <a:endParaRPr lang="en-US" altLang="ko-KR" dirty="0"/>
          </a:p>
          <a:p>
            <a:r>
              <a:rPr lang="en-US" altLang="ko-KR" dirty="0"/>
              <a:t>sldmzsvr.intel-research.net internet address = 12.17.136.131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95925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11.5.6.6</a:t>
            </a:r>
            <a:r>
              <a:rPr lang="en-US" altLang="ko-KR" b="1" dirty="0"/>
              <a:t> </a:t>
            </a:r>
            <a:r>
              <a:rPr lang="en-US" altLang="ko-KR" dirty="0"/>
              <a:t>Authority (SOA) Records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/>
          <a:lstStyle/>
          <a:p>
            <a:r>
              <a:rPr lang="en-US" altLang="ko-KR" dirty="0"/>
              <a:t>DNS</a:t>
            </a:r>
            <a:r>
              <a:rPr lang="ko-KR" altLang="en-US" dirty="0"/>
              <a:t>에서 각 </a:t>
            </a:r>
            <a:r>
              <a:rPr lang="ko-KR" altLang="en-US" dirty="0" smtClean="0"/>
              <a:t>영역은</a:t>
            </a:r>
            <a:r>
              <a:rPr lang="en-US" altLang="ko-KR" dirty="0" smtClean="0"/>
              <a:t> SOA</a:t>
            </a:r>
            <a:r>
              <a:rPr lang="ko-KR" altLang="en-US" dirty="0"/>
              <a:t>라는 </a:t>
            </a:r>
            <a:r>
              <a:rPr lang="en-US" altLang="ko-KR" dirty="0"/>
              <a:t>RR</a:t>
            </a:r>
            <a:r>
              <a:rPr lang="ko-KR" altLang="en-US" dirty="0"/>
              <a:t>을 이용하여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권한 </a:t>
            </a:r>
            <a:r>
              <a:rPr lang="ko-KR" altLang="en-US" dirty="0"/>
              <a:t>레코드를 </a:t>
            </a:r>
            <a:r>
              <a:rPr lang="ko-KR" altLang="en-US" dirty="0" smtClean="0"/>
              <a:t>구성함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 smtClean="0"/>
              <a:t>다양한 정보 조회가 가능한 서버에 인가된 링크를 제공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ko-KR" altLang="en-US" dirty="0"/>
              <a:t>호스트의 이름을 식별하기 위하여 사용함</a:t>
            </a:r>
            <a:endParaRPr lang="en-US" altLang="ko-KR" dirty="0"/>
          </a:p>
          <a:p>
            <a:endParaRPr lang="en-US" altLang="ko-KR" dirty="0" smtClean="0"/>
          </a:p>
          <a:p>
            <a:r>
              <a:rPr lang="ko-KR" altLang="en-US" dirty="0"/>
              <a:t>영역 갱신 </a:t>
            </a:r>
            <a:r>
              <a:rPr lang="ko-KR" altLang="en-US" dirty="0" smtClean="0"/>
              <a:t>매개변수의 구성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sz="2000" dirty="0" smtClean="0"/>
              <a:t>1. </a:t>
            </a:r>
            <a:r>
              <a:rPr lang="ko-KR" altLang="en-US" sz="2000" dirty="0" smtClean="0"/>
              <a:t>순서 번호</a:t>
            </a:r>
            <a:r>
              <a:rPr lang="en-US" altLang="ko-KR" sz="2000" dirty="0"/>
              <a:t/>
            </a:r>
            <a:br>
              <a:rPr lang="en-US" altLang="ko-KR" sz="2000" dirty="0"/>
            </a:br>
            <a:r>
              <a:rPr lang="en-US" altLang="ko-KR" sz="2000" dirty="0" smtClean="0"/>
              <a:t>2. </a:t>
            </a:r>
            <a:r>
              <a:rPr lang="ko-KR" altLang="en-US" sz="2000" dirty="0" smtClean="0"/>
              <a:t>재생 시간</a:t>
            </a:r>
            <a:r>
              <a:rPr lang="en-US" altLang="ko-KR" sz="2000" dirty="0" smtClean="0"/>
              <a:t/>
            </a:r>
            <a:br>
              <a:rPr lang="en-US" altLang="ko-KR" sz="2000" dirty="0" smtClean="0"/>
            </a:br>
            <a:r>
              <a:rPr lang="en-US" altLang="ko-KR" sz="2000" dirty="0" smtClean="0"/>
              <a:t>3. </a:t>
            </a:r>
            <a:r>
              <a:rPr lang="ko-KR" altLang="en-US" sz="2000" dirty="0" smtClean="0"/>
              <a:t>재시도 시간</a:t>
            </a:r>
            <a:r>
              <a:rPr lang="en-US" altLang="ko-KR" sz="2000" dirty="0" smtClean="0"/>
              <a:t/>
            </a:r>
            <a:br>
              <a:rPr lang="en-US" altLang="ko-KR" sz="2000" dirty="0" smtClean="0"/>
            </a:br>
            <a:r>
              <a:rPr lang="en-US" altLang="ko-KR" sz="2000" dirty="0" smtClean="0"/>
              <a:t>4. </a:t>
            </a:r>
            <a:r>
              <a:rPr lang="ko-KR" altLang="en-US" sz="2000" dirty="0" smtClean="0"/>
              <a:t>종료 시간</a:t>
            </a:r>
            <a:endParaRPr lang="en-US" altLang="ko-KR" sz="2000" dirty="0"/>
          </a:p>
        </p:txBody>
      </p:sp>
    </p:spTree>
    <p:extLst>
      <p:ext uri="{BB962C8B-B14F-4D97-AF65-F5344CB8AC3E}">
        <p14:creationId xmlns:p14="http://schemas.microsoft.com/office/powerpoint/2010/main" val="1037453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11.5.6.6</a:t>
            </a:r>
            <a:r>
              <a:rPr lang="en-US" altLang="ko-KR" b="1" dirty="0"/>
              <a:t> </a:t>
            </a:r>
            <a:r>
              <a:rPr lang="en-US" altLang="ko-KR" dirty="0"/>
              <a:t>Authority (SOA) Records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683568" y="980728"/>
            <a:ext cx="7848872" cy="563231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ko-KR" dirty="0"/>
              <a:t>C:\&gt; </a:t>
            </a:r>
            <a:r>
              <a:rPr lang="en-US" altLang="ko-KR" b="1" dirty="0" err="1"/>
              <a:t>nslookup</a:t>
            </a:r>
            <a:endParaRPr lang="en-US" altLang="ko-KR" b="1" dirty="0"/>
          </a:p>
          <a:p>
            <a:r>
              <a:rPr lang="en-US" altLang="ko-KR" dirty="0"/>
              <a:t>Default Server: </a:t>
            </a:r>
            <a:r>
              <a:rPr lang="en-US" altLang="ko-KR" dirty="0" err="1"/>
              <a:t>gw</a:t>
            </a:r>
            <a:endParaRPr lang="en-US" altLang="ko-KR" dirty="0"/>
          </a:p>
          <a:p>
            <a:r>
              <a:rPr lang="en-US" altLang="ko-KR" dirty="0"/>
              <a:t>Address: fe80::204:5aff:fe9f:9e80</a:t>
            </a:r>
          </a:p>
          <a:p>
            <a:r>
              <a:rPr lang="en-US" altLang="ko-KR" dirty="0"/>
              <a:t>&gt; </a:t>
            </a:r>
            <a:r>
              <a:rPr lang="en-US" altLang="ko-KR" b="1" dirty="0"/>
              <a:t>set type=</a:t>
            </a:r>
            <a:r>
              <a:rPr lang="en-US" altLang="ko-KR" b="1" dirty="0" err="1"/>
              <a:t>soa</a:t>
            </a:r>
            <a:endParaRPr lang="en-US" altLang="ko-KR" b="1" dirty="0"/>
          </a:p>
          <a:p>
            <a:r>
              <a:rPr lang="en-US" altLang="ko-KR" dirty="0"/>
              <a:t>&gt; </a:t>
            </a:r>
            <a:r>
              <a:rPr lang="en-US" altLang="ko-KR" b="1" dirty="0"/>
              <a:t>berkeley.edu.</a:t>
            </a:r>
          </a:p>
          <a:p>
            <a:r>
              <a:rPr lang="en-US" altLang="ko-KR" dirty="0"/>
              <a:t>Server: </a:t>
            </a:r>
            <a:r>
              <a:rPr lang="en-US" altLang="ko-KR" dirty="0" err="1"/>
              <a:t>gw</a:t>
            </a:r>
            <a:endParaRPr lang="en-US" altLang="ko-KR" dirty="0"/>
          </a:p>
          <a:p>
            <a:r>
              <a:rPr lang="en-US" altLang="ko-KR" dirty="0"/>
              <a:t>Address: fe80::204:5aff:fe9f:9e80</a:t>
            </a:r>
          </a:p>
          <a:p>
            <a:r>
              <a:rPr lang="en-US" altLang="ko-KR" dirty="0"/>
              <a:t>Non-authoritative answer:</a:t>
            </a:r>
          </a:p>
          <a:p>
            <a:r>
              <a:rPr lang="en-US" altLang="ko-KR" dirty="0"/>
              <a:t>berkeley.edu</a:t>
            </a:r>
          </a:p>
          <a:p>
            <a:r>
              <a:rPr lang="en-US" altLang="ko-KR" dirty="0"/>
              <a:t>primary name server = ns-master1.berkeley.edu</a:t>
            </a:r>
          </a:p>
          <a:p>
            <a:r>
              <a:rPr lang="en-US" altLang="ko-KR" dirty="0"/>
              <a:t>responsible mail </a:t>
            </a:r>
            <a:r>
              <a:rPr lang="en-US" altLang="ko-KR" dirty="0" err="1"/>
              <a:t>addr</a:t>
            </a:r>
            <a:r>
              <a:rPr lang="en-US" altLang="ko-KR" dirty="0"/>
              <a:t> = hostmaster.berkeley.edu</a:t>
            </a:r>
          </a:p>
          <a:p>
            <a:r>
              <a:rPr lang="en-US" altLang="ko-KR" dirty="0"/>
              <a:t>serial = 2009050116</a:t>
            </a:r>
          </a:p>
          <a:p>
            <a:r>
              <a:rPr lang="en-US" altLang="ko-KR" dirty="0"/>
              <a:t>refresh = 10800 (3 hours)</a:t>
            </a:r>
          </a:p>
          <a:p>
            <a:r>
              <a:rPr lang="en-US" altLang="ko-KR" dirty="0"/>
              <a:t>retry = 1800 (30 mins)</a:t>
            </a:r>
          </a:p>
          <a:p>
            <a:r>
              <a:rPr lang="en-US" altLang="ko-KR" dirty="0"/>
              <a:t>expire = 3600000 (41 days 16 hours)</a:t>
            </a:r>
          </a:p>
          <a:p>
            <a:r>
              <a:rPr lang="en-US" altLang="ko-KR" dirty="0"/>
              <a:t>default TTL = 300 (5 mins)</a:t>
            </a:r>
          </a:p>
          <a:p>
            <a:r>
              <a:rPr lang="en-US" altLang="ko-KR" dirty="0"/>
              <a:t>&gt; </a:t>
            </a:r>
            <a:r>
              <a:rPr lang="en-US" altLang="ko-KR" b="1" dirty="0"/>
              <a:t>server adns1.berkeley.edu.</a:t>
            </a:r>
          </a:p>
          <a:p>
            <a:r>
              <a:rPr lang="en-US" altLang="ko-KR" dirty="0"/>
              <a:t>Default Server: adns1.berkeley.edu</a:t>
            </a:r>
          </a:p>
          <a:p>
            <a:r>
              <a:rPr lang="en-US" altLang="ko-KR" dirty="0"/>
              <a:t>Addresses: 2607:f140:ffff:fffe::3</a:t>
            </a:r>
          </a:p>
          <a:p>
            <a:r>
              <a:rPr lang="en-US" altLang="ko-KR" dirty="0" smtClean="0"/>
              <a:t>128.32.136.3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5416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11.5.6.6</a:t>
            </a:r>
            <a:r>
              <a:rPr lang="en-US" altLang="ko-KR" b="1" dirty="0"/>
              <a:t> </a:t>
            </a:r>
            <a:r>
              <a:rPr lang="en-US" altLang="ko-KR" dirty="0"/>
              <a:t>Authority (SOA) Records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683568" y="908720"/>
            <a:ext cx="7848872" cy="57554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ko-KR" dirty="0"/>
              <a:t>&gt; </a:t>
            </a:r>
            <a:r>
              <a:rPr lang="en-US" altLang="ko-KR" b="1" dirty="0"/>
              <a:t>berkeley.edu.</a:t>
            </a:r>
          </a:p>
          <a:p>
            <a:r>
              <a:rPr lang="en-US" altLang="ko-KR" sz="1400" dirty="0"/>
              <a:t>Server: adns1.berkeley.edu</a:t>
            </a:r>
          </a:p>
          <a:p>
            <a:r>
              <a:rPr lang="en-US" altLang="ko-KR" sz="1400" dirty="0"/>
              <a:t>Addresses: 2607:f140:ffff:fffe::3</a:t>
            </a:r>
          </a:p>
          <a:p>
            <a:r>
              <a:rPr lang="en-US" altLang="ko-KR" sz="1400" dirty="0"/>
              <a:t>128.32.136.3</a:t>
            </a:r>
          </a:p>
          <a:p>
            <a:r>
              <a:rPr lang="en-US" altLang="ko-KR" sz="1400" dirty="0"/>
              <a:t>berkeley.edu</a:t>
            </a:r>
          </a:p>
          <a:p>
            <a:r>
              <a:rPr lang="en-US" altLang="ko-KR" sz="1400" dirty="0"/>
              <a:t>primary name server = ns-master1.berkeley.edu</a:t>
            </a:r>
          </a:p>
          <a:p>
            <a:r>
              <a:rPr lang="en-US" altLang="ko-KR" sz="1400" dirty="0"/>
              <a:t>responsible mail </a:t>
            </a:r>
            <a:r>
              <a:rPr lang="en-US" altLang="ko-KR" sz="1400" dirty="0" err="1"/>
              <a:t>addr</a:t>
            </a:r>
            <a:r>
              <a:rPr lang="en-US" altLang="ko-KR" sz="1400" dirty="0"/>
              <a:t> = hostmaster.berkeley.edu</a:t>
            </a:r>
          </a:p>
          <a:p>
            <a:r>
              <a:rPr lang="en-US" altLang="ko-KR" sz="1400" dirty="0"/>
              <a:t>serial = 2009050116</a:t>
            </a:r>
          </a:p>
          <a:p>
            <a:r>
              <a:rPr lang="en-US" altLang="ko-KR" sz="1400" dirty="0"/>
              <a:t>refresh = 10800 (3 hours)</a:t>
            </a:r>
          </a:p>
          <a:p>
            <a:r>
              <a:rPr lang="en-US" altLang="ko-KR" sz="1400" dirty="0"/>
              <a:t>retry = 1800 (30 mins)</a:t>
            </a:r>
          </a:p>
          <a:p>
            <a:r>
              <a:rPr lang="en-US" altLang="ko-KR" sz="1400" dirty="0"/>
              <a:t>expire = 3600000 (41 days 16 hours)</a:t>
            </a:r>
          </a:p>
          <a:p>
            <a:r>
              <a:rPr lang="en-US" altLang="ko-KR" sz="1400" dirty="0"/>
              <a:t>default TTL = 300 (5 mins)</a:t>
            </a:r>
          </a:p>
          <a:p>
            <a:r>
              <a:rPr lang="en-US" altLang="ko-KR" sz="1400" dirty="0"/>
              <a:t>berkeley.edu </a:t>
            </a:r>
            <a:r>
              <a:rPr lang="en-US" altLang="ko-KR" sz="1400" dirty="0" err="1"/>
              <a:t>nameserver</a:t>
            </a:r>
            <a:r>
              <a:rPr lang="en-US" altLang="ko-KR" sz="1400" dirty="0"/>
              <a:t> = ns.v6.berkeley.edu</a:t>
            </a:r>
          </a:p>
          <a:p>
            <a:r>
              <a:rPr lang="en-US" altLang="ko-KR" sz="1400" dirty="0"/>
              <a:t>berkeley.edu </a:t>
            </a:r>
            <a:r>
              <a:rPr lang="en-US" altLang="ko-KR" sz="1400" dirty="0" err="1"/>
              <a:t>nameserver</a:t>
            </a:r>
            <a:r>
              <a:rPr lang="en-US" altLang="ko-KR" sz="1400" dirty="0"/>
              <a:t> = aodns1.berkeley.edu</a:t>
            </a:r>
          </a:p>
          <a:p>
            <a:r>
              <a:rPr lang="en-US" altLang="ko-KR" sz="1400" dirty="0"/>
              <a:t>berkeley.edu </a:t>
            </a:r>
            <a:r>
              <a:rPr lang="en-US" altLang="ko-KR" sz="1400" dirty="0" err="1"/>
              <a:t>nameserver</a:t>
            </a:r>
            <a:r>
              <a:rPr lang="en-US" altLang="ko-KR" sz="1400" dirty="0"/>
              <a:t> = adns2.berkeley.edu</a:t>
            </a:r>
          </a:p>
          <a:p>
            <a:r>
              <a:rPr lang="en-US" altLang="ko-KR" sz="1400" dirty="0"/>
              <a:t>berkeley.edu </a:t>
            </a:r>
            <a:r>
              <a:rPr lang="en-US" altLang="ko-KR" sz="1400" dirty="0" err="1"/>
              <a:t>nameserver</a:t>
            </a:r>
            <a:r>
              <a:rPr lang="en-US" altLang="ko-KR" sz="1400" dirty="0"/>
              <a:t> = phloem.uoregon.edu</a:t>
            </a:r>
          </a:p>
          <a:p>
            <a:r>
              <a:rPr lang="en-US" altLang="ko-KR" sz="1400" dirty="0"/>
              <a:t>berkeley.edu </a:t>
            </a:r>
            <a:r>
              <a:rPr lang="en-US" altLang="ko-KR" sz="1400" dirty="0" err="1"/>
              <a:t>nameserver</a:t>
            </a:r>
            <a:r>
              <a:rPr lang="en-US" altLang="ko-KR" sz="1400" dirty="0"/>
              <a:t> = adns1.berkeley.edu</a:t>
            </a:r>
          </a:p>
          <a:p>
            <a:r>
              <a:rPr lang="en-US" altLang="ko-KR" sz="1400" dirty="0"/>
              <a:t>berkeley.edu </a:t>
            </a:r>
            <a:r>
              <a:rPr lang="en-US" altLang="ko-KR" sz="1400" dirty="0" err="1"/>
              <a:t>nameserver</a:t>
            </a:r>
            <a:r>
              <a:rPr lang="en-US" altLang="ko-KR" sz="1400" dirty="0"/>
              <a:t> = ucb-ns.NYU.edu</a:t>
            </a:r>
          </a:p>
          <a:p>
            <a:r>
              <a:rPr lang="en-US" altLang="ko-KR" sz="1400" dirty="0"/>
              <a:t>ns.v6.berkeley.edu internet address = 128.32.136.6</a:t>
            </a:r>
          </a:p>
          <a:p>
            <a:r>
              <a:rPr lang="en-US" altLang="ko-KR" sz="1400" dirty="0"/>
              <a:t>ns.v6.berkeley.edu AAAA IPv6 address = 2607:f140:ffff:fffe::6</a:t>
            </a:r>
          </a:p>
          <a:p>
            <a:r>
              <a:rPr lang="en-US" altLang="ko-KR" sz="1400" dirty="0"/>
              <a:t>adns1.berkeley.edu internet address = 128.32.136.3</a:t>
            </a:r>
          </a:p>
          <a:p>
            <a:r>
              <a:rPr lang="en-US" altLang="ko-KR" sz="1400" dirty="0"/>
              <a:t>adns1.berkeley.edu AAAA IPv6 address = 2607:f140:ffff:fffe::3</a:t>
            </a:r>
          </a:p>
          <a:p>
            <a:r>
              <a:rPr lang="en-US" altLang="ko-KR" sz="1400" dirty="0"/>
              <a:t>adns2.berkeley.edu internet address = </a:t>
            </a:r>
            <a:r>
              <a:rPr lang="en-US" altLang="ko-KR" sz="1400" dirty="0" smtClean="0"/>
              <a:t>128.32.136.14</a:t>
            </a:r>
          </a:p>
          <a:p>
            <a:pPr algn="ctr"/>
            <a:r>
              <a:rPr lang="en-US" altLang="ko-KR" sz="1400" dirty="0" smtClean="0"/>
              <a:t>.</a:t>
            </a:r>
          </a:p>
          <a:p>
            <a:pPr algn="ctr"/>
            <a:r>
              <a:rPr lang="en-US" altLang="ko-KR" sz="1400" dirty="0" smtClean="0"/>
              <a:t>.</a:t>
            </a:r>
          </a:p>
          <a:p>
            <a:pPr algn="ctr"/>
            <a:r>
              <a:rPr lang="en-US" altLang="ko-KR" sz="1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5912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11.5.6.6</a:t>
            </a:r>
            <a:r>
              <a:rPr lang="en-US" altLang="ko-KR" b="1" dirty="0"/>
              <a:t> </a:t>
            </a:r>
            <a:r>
              <a:rPr lang="en-US" altLang="ko-KR" dirty="0"/>
              <a:t>Authority (SOA) Records</a:t>
            </a:r>
            <a:endParaRPr lang="ko-KR" alt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6"/>
            <a:ext cx="8640960" cy="5178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7547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11.5.6.7</a:t>
            </a:r>
            <a:r>
              <a:rPr lang="en-US" altLang="ko-KR" b="1" dirty="0" smtClean="0"/>
              <a:t> </a:t>
            </a:r>
            <a:r>
              <a:rPr lang="en-US" altLang="ko-KR" dirty="0"/>
              <a:t>Mail Exchanger (MX) Records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/>
          <a:p>
            <a:pPr>
              <a:lnSpc>
                <a:spcPct val="160000"/>
              </a:lnSpc>
            </a:pPr>
            <a:r>
              <a:rPr lang="en-US" altLang="ko-KR" dirty="0" smtClean="0"/>
              <a:t>MX </a:t>
            </a:r>
            <a:r>
              <a:rPr lang="ko-KR" altLang="en-US" dirty="0" smtClean="0"/>
              <a:t>레코드는 </a:t>
            </a:r>
            <a:r>
              <a:rPr lang="en-US" altLang="ko-KR" dirty="0" smtClean="0"/>
              <a:t>DNS</a:t>
            </a:r>
            <a:r>
              <a:rPr lang="ko-KR" altLang="en-US" dirty="0" smtClean="0"/>
              <a:t>가 도메인을 위한 메일 릴레이와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ko-KR" altLang="en-US" dirty="0" smtClean="0"/>
              <a:t>서버 이름을 결정하는 데 도움을 제공함</a:t>
            </a:r>
            <a:endParaRPr lang="en-US" altLang="ko-KR" dirty="0" smtClean="0"/>
          </a:p>
          <a:p>
            <a:pPr>
              <a:lnSpc>
                <a:spcPct val="160000"/>
              </a:lnSpc>
            </a:pPr>
            <a:r>
              <a:rPr lang="ko-KR" altLang="en-US" dirty="0" smtClean="0"/>
              <a:t>메일이 특정 시점에 목적지에 도달할 수 없을 경우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 smtClean="0"/>
              <a:t>relay server</a:t>
            </a:r>
            <a:r>
              <a:rPr lang="ko-KR" altLang="en-US" dirty="0" smtClean="0"/>
              <a:t>에 전달</a:t>
            </a:r>
            <a:endParaRPr lang="en-US" altLang="ko-KR" dirty="0"/>
          </a:p>
          <a:p>
            <a:pPr>
              <a:lnSpc>
                <a:spcPct val="160000"/>
              </a:lnSpc>
            </a:pPr>
            <a:r>
              <a:rPr lang="en-US" altLang="ko-KR" dirty="0" smtClean="0"/>
              <a:t>DNS </a:t>
            </a:r>
            <a:r>
              <a:rPr lang="ko-KR" altLang="en-US" dirty="0" smtClean="0"/>
              <a:t>서버에서 특별한 도메인 네임과 연관된 </a:t>
            </a:r>
            <a:r>
              <a:rPr lang="en-US" altLang="ko-KR" dirty="0" smtClean="0"/>
              <a:t>MX </a:t>
            </a:r>
            <a:r>
              <a:rPr lang="ko-KR" altLang="en-US" dirty="0" smtClean="0"/>
              <a:t>레코드 목록의 호스트에 전달함</a:t>
            </a:r>
            <a:endParaRPr lang="en-US" altLang="ko-KR" dirty="0" smtClean="0"/>
          </a:p>
          <a:p>
            <a:pPr>
              <a:lnSpc>
                <a:spcPct val="160000"/>
              </a:lnSpc>
            </a:pPr>
            <a:r>
              <a:rPr lang="en-US" altLang="ko-KR" dirty="0"/>
              <a:t>MX </a:t>
            </a:r>
            <a:r>
              <a:rPr lang="ko-KR" altLang="en-US" dirty="0"/>
              <a:t>레코드는 우선순위 정보를 </a:t>
            </a:r>
            <a:r>
              <a:rPr lang="ko-KR" altLang="en-US" dirty="0" smtClean="0"/>
              <a:t>보관함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( </a:t>
            </a:r>
            <a:r>
              <a:rPr lang="ko-KR" altLang="en-US" dirty="0" smtClean="0"/>
              <a:t>숫자가 작을 수록 우선순위가 높음 </a:t>
            </a:r>
            <a:r>
              <a:rPr lang="en-US" altLang="ko-KR" dirty="0" smtClean="0"/>
              <a:t>)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79588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11.5.6.7</a:t>
            </a:r>
            <a:r>
              <a:rPr lang="en-US" altLang="ko-KR" b="1" dirty="0" smtClean="0"/>
              <a:t> </a:t>
            </a:r>
            <a:r>
              <a:rPr lang="en-US" altLang="ko-KR" dirty="0"/>
              <a:t>Mail Exchanger (MX) Records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1552228" y="2348880"/>
            <a:ext cx="6039544" cy="23083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ko-KR" dirty="0"/>
              <a:t>Linux% </a:t>
            </a:r>
            <a:r>
              <a:rPr lang="en-US" altLang="ko-KR" b="1" i="1" dirty="0"/>
              <a:t>host –t MX cs.ucla.edu ns3.dns.ucla.edu</a:t>
            </a:r>
          </a:p>
          <a:p>
            <a:r>
              <a:rPr lang="en-US" altLang="ko-KR" dirty="0"/>
              <a:t>Using domain server:</a:t>
            </a:r>
          </a:p>
          <a:p>
            <a:r>
              <a:rPr lang="en-US" altLang="ko-KR" dirty="0"/>
              <a:t>Name: </a:t>
            </a:r>
            <a:r>
              <a:rPr lang="en-US" altLang="ko-KR" b="1" dirty="0"/>
              <a:t>ns3.dns.ucla.edu</a:t>
            </a:r>
          </a:p>
          <a:p>
            <a:r>
              <a:rPr lang="en-US" altLang="ko-KR" dirty="0"/>
              <a:t>Address: 2607:f600:8001:1::ff:fe01:35#53</a:t>
            </a:r>
          </a:p>
          <a:p>
            <a:r>
              <a:rPr lang="en-US" altLang="ko-KR" dirty="0"/>
              <a:t>Aliases:</a:t>
            </a:r>
          </a:p>
          <a:p>
            <a:r>
              <a:rPr lang="en-US" altLang="ko-KR" b="1" dirty="0"/>
              <a:t>cs.ucla.edu</a:t>
            </a:r>
            <a:r>
              <a:rPr lang="en-US" altLang="ko-KR" dirty="0"/>
              <a:t> mail is handled by 13 </a:t>
            </a:r>
            <a:r>
              <a:rPr lang="en-US" altLang="ko-KR" b="1" dirty="0"/>
              <a:t>Pelican.cs.ucla.edu</a:t>
            </a:r>
            <a:r>
              <a:rPr lang="en-US" altLang="ko-KR" dirty="0"/>
              <a:t>.</a:t>
            </a:r>
          </a:p>
          <a:p>
            <a:r>
              <a:rPr lang="en-US" altLang="ko-KR" b="1" dirty="0"/>
              <a:t>cs.ucla.edu</a:t>
            </a:r>
            <a:r>
              <a:rPr lang="en-US" altLang="ko-KR" dirty="0"/>
              <a:t> mail is handled by 3 </a:t>
            </a:r>
            <a:r>
              <a:rPr lang="en-US" altLang="ko-KR" b="1" dirty="0"/>
              <a:t>Moa.cs.ucla.edu</a:t>
            </a:r>
            <a:r>
              <a:rPr lang="en-US" altLang="ko-KR" dirty="0"/>
              <a:t>.</a:t>
            </a:r>
          </a:p>
          <a:p>
            <a:r>
              <a:rPr lang="en-US" altLang="ko-KR" b="1" dirty="0"/>
              <a:t>cs.ucla.edu</a:t>
            </a:r>
            <a:r>
              <a:rPr lang="en-US" altLang="ko-KR" dirty="0"/>
              <a:t> mail is handled by 13 </a:t>
            </a:r>
            <a:r>
              <a:rPr lang="en-US" altLang="ko-KR" b="1" dirty="0"/>
              <a:t>Mailman.cs.ucla.edu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1617424" y="4069534"/>
            <a:ext cx="5618872" cy="252028"/>
          </a:xfrm>
          <a:prstGeom prst="rect">
            <a:avLst/>
          </a:pr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656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000" dirty="0" smtClean="0"/>
              <a:t>11.5.6.8 </a:t>
            </a:r>
            <a:r>
              <a:rPr lang="en-US" altLang="ko-KR" sz="2000" dirty="0"/>
              <a:t>Fighting Spam: The Sender Policy Framework (SPF) </a:t>
            </a:r>
            <a:r>
              <a:rPr lang="en-US" altLang="ko-KR" sz="2000" dirty="0" smtClean="0"/>
              <a:t/>
            </a:r>
            <a:br>
              <a:rPr lang="en-US" altLang="ko-KR" sz="2000" dirty="0" smtClean="0"/>
            </a:br>
            <a:r>
              <a:rPr lang="en-US" altLang="ko-KR" sz="2000" dirty="0" smtClean="0"/>
              <a:t>and </a:t>
            </a:r>
            <a:r>
              <a:rPr lang="en-US" altLang="ko-KR" sz="2000" dirty="0"/>
              <a:t>Text (TXT) Records</a:t>
            </a:r>
            <a:endParaRPr lang="ko-KR" altLang="en-US" sz="2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ko-KR" dirty="0" smtClean="0"/>
              <a:t>DNS </a:t>
            </a:r>
            <a:r>
              <a:rPr lang="ko-KR" altLang="en-US" dirty="0" smtClean="0"/>
              <a:t>서버가 </a:t>
            </a:r>
            <a:r>
              <a:rPr lang="en-US" altLang="ko-KR" dirty="0" smtClean="0"/>
              <a:t>MX </a:t>
            </a:r>
            <a:r>
              <a:rPr lang="ko-KR" altLang="en-US" dirty="0" smtClean="0"/>
              <a:t>레코드를 참조하여 메일 서버를 결정할 시 </a:t>
            </a:r>
            <a:r>
              <a:rPr lang="ko-KR" altLang="en-US" b="1" dirty="0" smtClean="0"/>
              <a:t>전송 정책 프레임워크</a:t>
            </a:r>
            <a:r>
              <a:rPr lang="ko-KR" altLang="en-US" dirty="0" smtClean="0"/>
              <a:t> </a:t>
            </a:r>
            <a:r>
              <a:rPr lang="en-US" altLang="ko-KR" dirty="0" smtClean="0"/>
              <a:t>SPF</a:t>
            </a:r>
            <a:r>
              <a:rPr lang="ko-KR" altLang="en-US" dirty="0" smtClean="0"/>
              <a:t>를 통하여 동작을 조정함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en-US" altLang="ko-KR" dirty="0"/>
              <a:t>SPF </a:t>
            </a:r>
            <a:r>
              <a:rPr lang="ko-KR" altLang="en-US" dirty="0"/>
              <a:t>버전 </a:t>
            </a:r>
            <a:r>
              <a:rPr lang="en-US" altLang="ko-KR" dirty="0"/>
              <a:t>1</a:t>
            </a:r>
            <a:r>
              <a:rPr lang="ko-KR" altLang="en-US" dirty="0"/>
              <a:t>은</a:t>
            </a:r>
            <a:r>
              <a:rPr lang="en-US" altLang="ko-KR" dirty="0"/>
              <a:t> DNS TXT </a:t>
            </a:r>
            <a:r>
              <a:rPr lang="ko-KR" altLang="en-US" dirty="0"/>
              <a:t>혹은 </a:t>
            </a:r>
            <a:r>
              <a:rPr lang="en-US" altLang="ko-KR" dirty="0"/>
              <a:t>SPF </a:t>
            </a:r>
            <a:r>
              <a:rPr lang="ko-KR" altLang="en-US" dirty="0"/>
              <a:t>자원 레코드를 사용함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ko-KR" altLang="en-US" dirty="0"/>
              <a:t>도메인 소유자에 의하여 도메인을 대상으로 메일 전송이 인가 되었는지를 레코드에 표시함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en-US" altLang="ko-KR" dirty="0"/>
              <a:t>SPF </a:t>
            </a:r>
            <a:r>
              <a:rPr lang="ko-KR" altLang="en-US" dirty="0"/>
              <a:t>레코드는</a:t>
            </a:r>
            <a:r>
              <a:rPr lang="en-US" altLang="ko-KR" dirty="0"/>
              <a:t> </a:t>
            </a:r>
            <a:r>
              <a:rPr lang="ko-KR" altLang="en-US" dirty="0"/>
              <a:t>관계 정보를 운반하기에 적절함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en-US" altLang="ko-KR" dirty="0"/>
              <a:t>TXT </a:t>
            </a:r>
            <a:r>
              <a:rPr lang="ko-KR" altLang="en-US" dirty="0"/>
              <a:t>레코드는 도메인 네임과 연관된 </a:t>
            </a:r>
            <a:r>
              <a:rPr lang="ko-KR" altLang="en-US" dirty="0" smtClean="0"/>
              <a:t>문자열로 </a:t>
            </a:r>
            <a:r>
              <a:rPr lang="ko-KR" altLang="en-US" dirty="0"/>
              <a:t>구성됨</a:t>
            </a:r>
            <a:endParaRPr lang="en-US" altLang="ko-KR" dirty="0"/>
          </a:p>
          <a:p>
            <a:pPr>
              <a:lnSpc>
                <a:spcPct val="150000"/>
              </a:lnSpc>
            </a:pPr>
            <a:r>
              <a:rPr lang="en-US" altLang="ko-KR" dirty="0"/>
              <a:t>SPF </a:t>
            </a:r>
            <a:r>
              <a:rPr lang="ko-KR" altLang="en-US" dirty="0"/>
              <a:t>판별 기준을 표현하기 위한 문법을 </a:t>
            </a:r>
            <a:r>
              <a:rPr lang="ko-KR" altLang="en-US" dirty="0" smtClean="0"/>
              <a:t>지원함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0630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000" dirty="0" smtClean="0"/>
              <a:t>11.5.6.8 </a:t>
            </a:r>
            <a:r>
              <a:rPr lang="en-US" altLang="ko-KR" sz="2000" dirty="0"/>
              <a:t>Fighting Spam: The Sender Policy Framework (SPF) </a:t>
            </a:r>
            <a:r>
              <a:rPr lang="en-US" altLang="ko-KR" sz="2000" dirty="0" smtClean="0"/>
              <a:t/>
            </a:r>
            <a:br>
              <a:rPr lang="en-US" altLang="ko-KR" sz="2000" dirty="0" smtClean="0"/>
            </a:br>
            <a:r>
              <a:rPr lang="en-US" altLang="ko-KR" sz="2000" dirty="0" smtClean="0"/>
              <a:t>and </a:t>
            </a:r>
            <a:r>
              <a:rPr lang="en-US" altLang="ko-KR" sz="2000" dirty="0"/>
              <a:t>Text (TXT) Records</a:t>
            </a:r>
            <a:endParaRPr lang="ko-KR" altLang="en-US" sz="2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ko-KR" altLang="en-US" dirty="0" smtClean="0"/>
              <a:t>텍스트 레코드는 정합판단 기준과 부가정보를 포함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en-US" altLang="ko-KR" dirty="0" err="1" smtClean="0"/>
              <a:t>check_host</a:t>
            </a:r>
            <a:r>
              <a:rPr lang="en-US" altLang="ko-KR" dirty="0" smtClean="0"/>
              <a:t>() </a:t>
            </a:r>
            <a:r>
              <a:rPr lang="ko-KR" altLang="en-US" dirty="0" smtClean="0"/>
              <a:t>함수를 이용해 처리함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&lt; </a:t>
            </a:r>
            <a:r>
              <a:rPr lang="ko-KR" altLang="en-US" dirty="0" smtClean="0"/>
              <a:t>함수의 결과 </a:t>
            </a:r>
            <a:r>
              <a:rPr lang="en-US" altLang="ko-KR" dirty="0" smtClean="0"/>
              <a:t>&gt;</a:t>
            </a:r>
            <a:br>
              <a:rPr lang="en-US" altLang="ko-KR" dirty="0" smtClean="0"/>
            </a:br>
            <a:r>
              <a:rPr lang="en-US" altLang="ko-KR" dirty="0" smtClean="0"/>
              <a:t>None, Neutral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정보가</a:t>
            </a:r>
            <a:r>
              <a:rPr lang="en-US" altLang="ko-KR" dirty="0" smtClean="0"/>
              <a:t> </a:t>
            </a:r>
            <a:r>
              <a:rPr lang="ko-KR" altLang="en-US" dirty="0" smtClean="0"/>
              <a:t>유효하지 못함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err="1" smtClean="0"/>
              <a:t>Passs</a:t>
            </a:r>
            <a:r>
              <a:rPr lang="ko-KR" altLang="en-US" dirty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정합을 표시함 </a:t>
            </a:r>
            <a:r>
              <a:rPr lang="en-US" altLang="ko-KR" dirty="0" smtClean="0"/>
              <a:t>( + )</a:t>
            </a:r>
            <a:br>
              <a:rPr lang="en-US" altLang="ko-KR" dirty="0" smtClean="0"/>
            </a:br>
            <a:r>
              <a:rPr lang="en-US" altLang="ko-KR" dirty="0" smtClean="0"/>
              <a:t>Fail : </a:t>
            </a:r>
            <a:r>
              <a:rPr lang="ko-KR" altLang="en-US" dirty="0" smtClean="0"/>
              <a:t>인가 받지 못함 </a:t>
            </a:r>
            <a:r>
              <a:rPr lang="en-US" altLang="ko-KR" dirty="0" smtClean="0"/>
              <a:t>( - )</a:t>
            </a:r>
            <a:br>
              <a:rPr lang="en-US" altLang="ko-KR" dirty="0" smtClean="0"/>
            </a:br>
            <a:r>
              <a:rPr lang="en-US" altLang="ko-KR" dirty="0" err="1" smtClean="0"/>
              <a:t>Softfail</a:t>
            </a:r>
            <a:r>
              <a:rPr lang="en-US" altLang="ko-KR" dirty="0" smtClean="0"/>
              <a:t> : </a:t>
            </a:r>
            <a:r>
              <a:rPr lang="ko-KR" altLang="en-US" dirty="0" smtClean="0"/>
              <a:t>실패와 중립 사이 </a:t>
            </a:r>
            <a:r>
              <a:rPr lang="en-US" altLang="ko-KR" dirty="0" smtClean="0"/>
              <a:t>( ~ 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87100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000" dirty="0" smtClean="0"/>
              <a:t>11.5.6.8 </a:t>
            </a:r>
            <a:r>
              <a:rPr lang="en-US" altLang="ko-KR" sz="2000" dirty="0"/>
              <a:t>Fighting Spam: The Sender Policy Framework (SPF) </a:t>
            </a:r>
            <a:r>
              <a:rPr lang="en-US" altLang="ko-KR" sz="2000" dirty="0" smtClean="0"/>
              <a:t/>
            </a:r>
            <a:br>
              <a:rPr lang="en-US" altLang="ko-KR" sz="2000" dirty="0" smtClean="0"/>
            </a:br>
            <a:r>
              <a:rPr lang="en-US" altLang="ko-KR" sz="2000" dirty="0" smtClean="0"/>
              <a:t>and </a:t>
            </a:r>
            <a:r>
              <a:rPr lang="en-US" altLang="ko-KR" sz="2000" dirty="0"/>
              <a:t>Text (TXT) Records</a:t>
            </a:r>
            <a:endParaRPr lang="ko-KR" altLang="en-US" sz="2000" dirty="0"/>
          </a:p>
        </p:txBody>
      </p:sp>
      <p:grpSp>
        <p:nvGrpSpPr>
          <p:cNvPr id="9" name="그룹 8"/>
          <p:cNvGrpSpPr/>
          <p:nvPr/>
        </p:nvGrpSpPr>
        <p:grpSpPr>
          <a:xfrm>
            <a:off x="1628800" y="1446746"/>
            <a:ext cx="5886400" cy="3964508"/>
            <a:chOff x="1628800" y="1772816"/>
            <a:chExt cx="5886400" cy="3964508"/>
          </a:xfrm>
        </p:grpSpPr>
        <p:sp>
          <p:nvSpPr>
            <p:cNvPr id="5" name="직사각형 4"/>
            <p:cNvSpPr/>
            <p:nvPr/>
          </p:nvSpPr>
          <p:spPr>
            <a:xfrm>
              <a:off x="1628800" y="1772816"/>
              <a:ext cx="5886400" cy="147732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de-DE" altLang="ko-KR" dirty="0"/>
                <a:t>Linux% </a:t>
              </a:r>
              <a:r>
                <a:rPr lang="de-DE" altLang="ko-KR" b="1" dirty="0"/>
                <a:t>host –t txt berkeley.edu</a:t>
              </a:r>
            </a:p>
            <a:p>
              <a:r>
                <a:rPr lang="en-US" altLang="ko-KR" dirty="0"/>
                <a:t>berkeley.edu descriptive text</a:t>
              </a:r>
            </a:p>
            <a:p>
              <a:r>
                <a:rPr lang="en-US" altLang="ko-KR" dirty="0"/>
                <a:t>"v=spf1 ip4:169.229.218.128/25 ip6:2607:F140:0:1000::/64</a:t>
              </a:r>
            </a:p>
            <a:p>
              <a:r>
                <a:rPr lang="en-US" altLang="ko-KR" dirty="0" err="1"/>
                <a:t>include:outboundmail.convio.net</a:t>
              </a:r>
              <a:r>
                <a:rPr lang="en-US" altLang="ko-KR" dirty="0"/>
                <a:t> ~all"</a:t>
              </a:r>
              <a:endParaRPr lang="ko-KR" altLang="en-US" dirty="0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1628800" y="3429000"/>
              <a:ext cx="5886400" cy="230832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n-US" altLang="ko-KR" dirty="0"/>
                <a:t>Linux% </a:t>
              </a:r>
              <a:r>
                <a:rPr lang="en-US" altLang="ko-KR" b="1" dirty="0"/>
                <a:t>host –t txt </a:t>
              </a:r>
              <a:r>
                <a:rPr lang="en-US" altLang="ko-KR" b="1" dirty="0" smtClean="0"/>
                <a:t>outboundmail.convio.net</a:t>
              </a:r>
            </a:p>
            <a:p>
              <a:r>
                <a:rPr lang="en-US" altLang="ko-KR" dirty="0" smtClean="0"/>
                <a:t>outboundmail.convio.net </a:t>
              </a:r>
              <a:r>
                <a:rPr lang="en-US" altLang="ko-KR" dirty="0"/>
                <a:t>descriptive text</a:t>
              </a:r>
            </a:p>
            <a:p>
              <a:r>
                <a:rPr lang="en-US" altLang="ko-KR" dirty="0"/>
                <a:t>"v=spf1 +ip4:66.45.103.0/25 +ip4:69.48.252.128/25</a:t>
              </a:r>
            </a:p>
            <a:p>
              <a:r>
                <a:rPr lang="en-US" altLang="ko-KR" dirty="0"/>
                <a:t>+ip4:209.163.168.192/26 ~all"</a:t>
              </a:r>
            </a:p>
            <a:p>
              <a:r>
                <a:rPr lang="en-US" altLang="ko-KR" dirty="0"/>
                <a:t>outboundmail.convio.net descriptive text</a:t>
              </a:r>
            </a:p>
            <a:p>
              <a:r>
                <a:rPr lang="en-US" altLang="ko-KR" dirty="0"/>
                <a:t>"spf2.0/</a:t>
              </a:r>
              <a:r>
                <a:rPr lang="en-US" altLang="ko-KR" dirty="0" err="1"/>
                <a:t>pra</a:t>
              </a:r>
              <a:endParaRPr lang="en-US" altLang="ko-KR" dirty="0"/>
            </a:p>
            <a:p>
              <a:r>
                <a:rPr lang="en-US" altLang="ko-KR" dirty="0"/>
                <a:t>+ip4:66.45.103.0/25 +ip4:69.48.252.128/25</a:t>
              </a:r>
            </a:p>
            <a:p>
              <a:r>
                <a:rPr lang="en-US" altLang="ko-KR" dirty="0"/>
                <a:t>+ip4:209.163.168.192/26 ~all"</a:t>
              </a:r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1244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11.5.6.9 </a:t>
            </a:r>
            <a:r>
              <a:rPr lang="en-US" altLang="ko-KR" dirty="0"/>
              <a:t>Option (OPT) Pseudo-Records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ko-KR" dirty="0" smtClean="0"/>
              <a:t>OTP RR</a:t>
            </a:r>
            <a:r>
              <a:rPr lang="ko-KR" altLang="en-US" dirty="0" smtClean="0"/>
              <a:t>은 하나의 </a:t>
            </a:r>
            <a:r>
              <a:rPr lang="en-US" altLang="ko-KR" dirty="0" smtClean="0"/>
              <a:t>DNS </a:t>
            </a:r>
            <a:r>
              <a:rPr lang="ko-KR" altLang="en-US" dirty="0" smtClean="0"/>
              <a:t>메시지에서 독립적으로 나타냄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ko-KR" altLang="en-US" dirty="0" smtClean="0"/>
              <a:t>부가적인 정보 섹션에 명시됨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r>
              <a:rPr lang="ko-KR" altLang="en-US" dirty="0" smtClean="0"/>
              <a:t>가변 길이 </a:t>
            </a:r>
            <a:r>
              <a:rPr lang="en-US" altLang="ko-KR" dirty="0" smtClean="0"/>
              <a:t>RDATA</a:t>
            </a:r>
            <a:r>
              <a:rPr lang="ko-KR" altLang="en-US" dirty="0" smtClean="0"/>
              <a:t>를 포함</a:t>
            </a:r>
            <a:endParaRPr lang="en-US" altLang="ko-KR" dirty="0" smtClean="0"/>
          </a:p>
          <a:p>
            <a:pPr>
              <a:lnSpc>
                <a:spcPct val="150000"/>
              </a:lnSpc>
            </a:pPr>
            <a:endParaRPr lang="en-US" altLang="ko-KR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688" y="3284984"/>
            <a:ext cx="8810625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23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11.5.6.9 </a:t>
            </a:r>
            <a:r>
              <a:rPr lang="en-US" altLang="ko-KR" dirty="0"/>
              <a:t>Option (OPT) Pseudo-Records</a:t>
            </a:r>
            <a:endParaRPr lang="ko-KR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8450" y="1196752"/>
            <a:ext cx="34671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2951820" y="3919364"/>
            <a:ext cx="3240360" cy="36004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7" name="꺾인 연결선 6"/>
          <p:cNvCxnSpPr>
            <a:stCxn id="5" idx="3"/>
          </p:cNvCxnSpPr>
          <p:nvPr/>
        </p:nvCxnSpPr>
        <p:spPr>
          <a:xfrm>
            <a:off x="6192180" y="4099384"/>
            <a:ext cx="252028" cy="756084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469316" y="4787860"/>
            <a:ext cx="20195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10byte </a:t>
            </a:r>
            <a:r>
              <a:rPr lang="ko-KR" altLang="en-US" b="1" dirty="0" smtClean="0"/>
              <a:t>고정 부분</a:t>
            </a:r>
            <a:endParaRPr lang="ko-KR" alt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80761" y="5192032"/>
            <a:ext cx="858247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b="1" dirty="0" smtClean="0"/>
              <a:t>10byte</a:t>
            </a:r>
            <a:r>
              <a:rPr lang="en-US" altLang="ko-KR" dirty="0" smtClean="0"/>
              <a:t> = RR</a:t>
            </a:r>
            <a:r>
              <a:rPr lang="ko-KR" altLang="en-US" dirty="0" smtClean="0"/>
              <a:t>유형 </a:t>
            </a:r>
            <a:r>
              <a:rPr lang="en-US" altLang="ko-KR" dirty="0" smtClean="0"/>
              <a:t>16bit+ UDP </a:t>
            </a:r>
            <a:r>
              <a:rPr lang="ko-KR" altLang="en-US" dirty="0" smtClean="0"/>
              <a:t>유료 부하 크기 </a:t>
            </a:r>
            <a:r>
              <a:rPr lang="en-US" altLang="ko-KR" dirty="0" smtClean="0"/>
              <a:t>16bit + </a:t>
            </a:r>
            <a:br>
              <a:rPr lang="en-US" altLang="ko-KR" dirty="0" smtClean="0"/>
            </a:br>
            <a:r>
              <a:rPr lang="ko-KR" altLang="en-US" dirty="0" smtClean="0"/>
              <a:t>확장된 </a:t>
            </a:r>
            <a:r>
              <a:rPr lang="en-US" altLang="ko-KR" dirty="0" smtClean="0"/>
              <a:t>RCODE </a:t>
            </a:r>
            <a:r>
              <a:rPr lang="ko-KR" altLang="en-US" dirty="0" smtClean="0"/>
              <a:t>필드와 플래그 </a:t>
            </a:r>
            <a:r>
              <a:rPr lang="en-US" altLang="ko-KR" dirty="0" smtClean="0"/>
              <a:t>32bit + </a:t>
            </a:r>
            <a:r>
              <a:rPr lang="ko-KR" altLang="en-US" dirty="0" smtClean="0"/>
              <a:t>가변 영역의 바이트 크기를 표시하는 </a:t>
            </a:r>
            <a:r>
              <a:rPr lang="en-US" altLang="ko-KR" dirty="0" smtClean="0"/>
              <a:t>16bit</a:t>
            </a:r>
          </a:p>
          <a:p>
            <a:endParaRPr lang="en-US" altLang="ko-KR" dirty="0"/>
          </a:p>
          <a:p>
            <a:r>
              <a:rPr lang="ko-KR" altLang="en-US" b="1" dirty="0"/>
              <a:t>확장된 </a:t>
            </a:r>
            <a:r>
              <a:rPr lang="en-US" altLang="ko-KR" b="1" dirty="0"/>
              <a:t>RCODE </a:t>
            </a:r>
            <a:r>
              <a:rPr lang="ko-KR" altLang="en-US" b="1" dirty="0"/>
              <a:t>필드와 플래그 </a:t>
            </a:r>
            <a:r>
              <a:rPr lang="en-US" altLang="ko-KR" b="1" dirty="0" smtClean="0"/>
              <a:t>32bit</a:t>
            </a:r>
            <a:r>
              <a:rPr lang="en-US" altLang="ko-KR" dirty="0" smtClean="0"/>
              <a:t> = </a:t>
            </a:r>
            <a:br>
              <a:rPr lang="en-US" altLang="ko-KR" dirty="0" smtClean="0"/>
            </a:br>
            <a:r>
              <a:rPr lang="ko-KR" altLang="en-US" dirty="0" smtClean="0"/>
              <a:t>버전 </a:t>
            </a:r>
            <a:r>
              <a:rPr lang="en-US" altLang="ko-KR" dirty="0" smtClean="0"/>
              <a:t>8bit + DNS </a:t>
            </a:r>
            <a:r>
              <a:rPr lang="ko-KR" altLang="en-US" dirty="0" smtClean="0"/>
              <a:t>오류 유형 </a:t>
            </a:r>
            <a:r>
              <a:rPr lang="en-US" altLang="ko-KR" dirty="0" smtClean="0"/>
              <a:t>8bit</a:t>
            </a:r>
            <a:r>
              <a:rPr lang="ko-KR" altLang="en-US" dirty="0" smtClean="0"/>
              <a:t> </a:t>
            </a:r>
            <a:r>
              <a:rPr lang="en-US" altLang="ko-KR" dirty="0" smtClean="0"/>
              <a:t>+ </a:t>
            </a:r>
            <a:r>
              <a:rPr lang="ko-KR" altLang="en-US" dirty="0" smtClean="0"/>
              <a:t>미사용 </a:t>
            </a:r>
            <a:r>
              <a:rPr lang="en-US" altLang="ko-KR" dirty="0" smtClean="0"/>
              <a:t>16bit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29730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11.5.6.10 </a:t>
            </a:r>
            <a:r>
              <a:rPr lang="en-US" altLang="ko-KR" dirty="0"/>
              <a:t>Service (SRV) Records</a:t>
            </a:r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fontAlgn="base">
              <a:buNone/>
            </a:pPr>
            <a:r>
              <a:rPr lang="en-US" altLang="ko-KR" dirty="0" smtClean="0"/>
              <a:t>_</a:t>
            </a:r>
            <a:r>
              <a:rPr lang="en-US" altLang="ko-KR" dirty="0"/>
              <a:t>Service._</a:t>
            </a:r>
            <a:r>
              <a:rPr lang="en-US" altLang="ko-KR" dirty="0" err="1"/>
              <a:t>Proto.Name</a:t>
            </a:r>
            <a:r>
              <a:rPr lang="en-US" altLang="ko-KR" dirty="0"/>
              <a:t> TTL IN SRV </a:t>
            </a:r>
            <a:r>
              <a:rPr lang="en-US" altLang="ko-KR" dirty="0" err="1"/>
              <a:t>Prio</a:t>
            </a:r>
            <a:r>
              <a:rPr lang="en-US" altLang="ko-KR" dirty="0"/>
              <a:t> Weight Port </a:t>
            </a:r>
            <a:r>
              <a:rPr lang="en-US" altLang="ko-KR" dirty="0" smtClean="0"/>
              <a:t>Target</a:t>
            </a:r>
          </a:p>
          <a:p>
            <a:pPr marL="0" indent="0" fontAlgn="base">
              <a:buNone/>
            </a:pPr>
            <a:endParaRPr lang="ko-KR" altLang="en-US" dirty="0"/>
          </a:p>
          <a:p>
            <a:pPr fontAlgn="base"/>
            <a:r>
              <a:rPr lang="en-US" altLang="ko-KR" dirty="0"/>
              <a:t>Service : </a:t>
            </a:r>
            <a:r>
              <a:rPr lang="ko-KR" altLang="en-US" dirty="0"/>
              <a:t>서비스의 공식적인 이름</a:t>
            </a:r>
          </a:p>
          <a:p>
            <a:pPr fontAlgn="base"/>
            <a:r>
              <a:rPr lang="en-US" altLang="ko-KR" dirty="0"/>
              <a:t>Proto : </a:t>
            </a:r>
            <a:r>
              <a:rPr lang="ko-KR" altLang="en-US" dirty="0"/>
              <a:t>서비스에 접근하기 위하여 사용되는 </a:t>
            </a:r>
            <a:r>
              <a:rPr lang="ko-KR" altLang="en-US" dirty="0" smtClean="0"/>
              <a:t>프로토콜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r>
              <a:rPr lang="en-US" altLang="ko-KR" dirty="0" smtClean="0"/>
              <a:t>( </a:t>
            </a:r>
            <a:r>
              <a:rPr lang="ko-KR" altLang="en-US" dirty="0"/>
              <a:t>일반적으로 </a:t>
            </a:r>
            <a:r>
              <a:rPr lang="en-US" altLang="ko-KR" dirty="0"/>
              <a:t>TCP or UDP )</a:t>
            </a:r>
            <a:endParaRPr lang="ko-KR" altLang="en-US" dirty="0"/>
          </a:p>
          <a:p>
            <a:pPr fontAlgn="base"/>
            <a:r>
              <a:rPr lang="en-US" altLang="ko-KR" dirty="0"/>
              <a:t>TTL : RR TTL </a:t>
            </a:r>
            <a:r>
              <a:rPr lang="ko-KR" altLang="en-US" dirty="0"/>
              <a:t>값</a:t>
            </a:r>
          </a:p>
          <a:p>
            <a:pPr fontAlgn="base"/>
            <a:r>
              <a:rPr lang="en-US" altLang="ko-KR" dirty="0"/>
              <a:t>IN : </a:t>
            </a:r>
            <a:r>
              <a:rPr lang="ko-KR" altLang="en-US" dirty="0"/>
              <a:t>인터넷 클래스</a:t>
            </a:r>
          </a:p>
          <a:p>
            <a:pPr fontAlgn="base"/>
            <a:r>
              <a:rPr lang="en-US" altLang="ko-KR" dirty="0"/>
              <a:t>SRV : SRV RR</a:t>
            </a:r>
            <a:r>
              <a:rPr lang="ko-KR" altLang="en-US" dirty="0"/>
              <a:t>의 유형</a:t>
            </a:r>
          </a:p>
          <a:p>
            <a:pPr fontAlgn="base"/>
            <a:r>
              <a:rPr lang="en-US" altLang="ko-KR" dirty="0" err="1"/>
              <a:t>Prio</a:t>
            </a:r>
            <a:r>
              <a:rPr lang="en-US" altLang="ko-KR" dirty="0"/>
              <a:t> : </a:t>
            </a:r>
            <a:r>
              <a:rPr lang="ko-KR" altLang="en-US" dirty="0"/>
              <a:t>부호가 없는 </a:t>
            </a:r>
            <a:r>
              <a:rPr lang="en-US" altLang="ko-KR" dirty="0"/>
              <a:t>16</a:t>
            </a:r>
            <a:r>
              <a:rPr lang="ko-KR" altLang="en-US" dirty="0"/>
              <a:t>비트 값으로 우선순위를 나타냄</a:t>
            </a:r>
          </a:p>
          <a:p>
            <a:pPr fontAlgn="base"/>
            <a:r>
              <a:rPr lang="en-US" altLang="ko-KR" dirty="0"/>
              <a:t>( </a:t>
            </a:r>
            <a:r>
              <a:rPr lang="ko-KR" altLang="en-US" dirty="0"/>
              <a:t>값이 적을수록 우선순위가 높음 </a:t>
            </a:r>
            <a:r>
              <a:rPr lang="en-US" altLang="ko-KR" dirty="0"/>
              <a:t>)</a:t>
            </a:r>
            <a:endParaRPr lang="ko-KR" altLang="en-US" dirty="0"/>
          </a:p>
          <a:p>
            <a:pPr fontAlgn="base"/>
            <a:r>
              <a:rPr lang="en-US" altLang="ko-KR" dirty="0"/>
              <a:t>Weight : </a:t>
            </a:r>
            <a:r>
              <a:rPr lang="ko-KR" altLang="en-US" dirty="0"/>
              <a:t>동일한 우선순위 내에서의 가중 확률 </a:t>
            </a:r>
            <a:r>
              <a:rPr lang="en-US" altLang="ko-KR" dirty="0"/>
              <a:t>( </a:t>
            </a:r>
            <a:r>
              <a:rPr lang="ko-KR" altLang="en-US" dirty="0"/>
              <a:t>선택될 확률을 나타냄 </a:t>
            </a:r>
            <a:r>
              <a:rPr lang="en-US" altLang="ko-KR" dirty="0"/>
              <a:t>)</a:t>
            </a:r>
            <a:endParaRPr lang="ko-KR" altLang="en-US" dirty="0"/>
          </a:p>
          <a:p>
            <a:pPr fontAlgn="base"/>
            <a:r>
              <a:rPr lang="en-US" altLang="ko-KR" dirty="0"/>
              <a:t>Port : TCP or UDP</a:t>
            </a:r>
            <a:r>
              <a:rPr lang="ko-KR" altLang="en-US" dirty="0"/>
              <a:t>의 포트번호</a:t>
            </a:r>
          </a:p>
          <a:p>
            <a:pPr fontAlgn="base"/>
            <a:r>
              <a:rPr lang="en-US" altLang="ko-KR" dirty="0"/>
              <a:t>Target : </a:t>
            </a:r>
            <a:r>
              <a:rPr lang="ko-KR" altLang="en-US" dirty="0"/>
              <a:t>서비스가 제공되고 있는 호스트의 도메인 </a:t>
            </a:r>
            <a:r>
              <a:rPr lang="ko-KR" altLang="en-US" dirty="0" smtClean="0"/>
              <a:t>네임</a:t>
            </a:r>
            <a:endParaRPr lang="en-US" altLang="ko-KR" dirty="0" smtClean="0"/>
          </a:p>
          <a:p>
            <a:pPr fontAlgn="base"/>
            <a:r>
              <a:rPr lang="en-US" altLang="ko-KR" dirty="0" smtClean="0"/>
              <a:t>.Name : </a:t>
            </a:r>
            <a:r>
              <a:rPr lang="ko-KR" altLang="en-US" dirty="0" smtClean="0"/>
              <a:t>특별한 서비스의 도메인 네임</a:t>
            </a:r>
            <a:endParaRPr lang="ko-KR" altLang="en-US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80199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11.5.6.10 </a:t>
            </a:r>
            <a:r>
              <a:rPr lang="en-US" altLang="ko-KR" dirty="0"/>
              <a:t>Service (SRV) Records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764704" y="1628800"/>
            <a:ext cx="7614592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ko-KR" dirty="0"/>
              <a:t>Linux% </a:t>
            </a:r>
            <a:r>
              <a:rPr lang="en-US" altLang="ko-KR" b="1" dirty="0"/>
              <a:t>host –t </a:t>
            </a:r>
            <a:r>
              <a:rPr lang="en-US" altLang="ko-KR" b="1" dirty="0" err="1"/>
              <a:t>srv</a:t>
            </a:r>
            <a:r>
              <a:rPr lang="en-US" altLang="ko-KR" b="1" dirty="0"/>
              <a:t> _ldap._tcp.openldap.org</a:t>
            </a:r>
          </a:p>
          <a:p>
            <a:r>
              <a:rPr lang="en-US" altLang="ko-KR" dirty="0"/>
              <a:t>_ldap._tcp.openldap.org has SRV record 0 0 389 www.openldap.org.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69910" y="2546320"/>
            <a:ext cx="709283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도메인 </a:t>
            </a:r>
            <a:r>
              <a:rPr lang="en-US" altLang="ko-KR" dirty="0" smtClean="0"/>
              <a:t>openldap.org </a:t>
            </a:r>
            <a:r>
              <a:rPr lang="ko-KR" altLang="en-US" dirty="0" smtClean="0"/>
              <a:t>내에서</a:t>
            </a:r>
            <a:endParaRPr lang="en-US" altLang="ko-KR" dirty="0" smtClean="0"/>
          </a:p>
          <a:p>
            <a:r>
              <a:rPr lang="en-US" altLang="ko-KR" dirty="0" smtClean="0"/>
              <a:t>TCP </a:t>
            </a:r>
            <a:r>
              <a:rPr lang="ko-KR" altLang="en-US" dirty="0" smtClean="0"/>
              <a:t>통신을 사용하고 </a:t>
            </a:r>
            <a:r>
              <a:rPr lang="en-US" altLang="ko-KR" dirty="0" smtClean="0"/>
              <a:t>LDAP </a:t>
            </a:r>
            <a:r>
              <a:rPr lang="ko-KR" altLang="en-US" dirty="0" smtClean="0"/>
              <a:t>서비스를 제공하는 서버를 찾는 명령어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SRV RR</a:t>
            </a:r>
            <a:r>
              <a:rPr lang="ko-KR" altLang="en-US" dirty="0" smtClean="0"/>
              <a:t>에서 </a:t>
            </a:r>
            <a:r>
              <a:rPr lang="en-US" altLang="ko-KR" dirty="0" smtClean="0"/>
              <a:t>Service</a:t>
            </a:r>
            <a:r>
              <a:rPr lang="ko-KR" altLang="en-US" dirty="0" smtClean="0"/>
              <a:t>와 </a:t>
            </a:r>
            <a:r>
              <a:rPr lang="en-US" altLang="ko-KR" dirty="0" smtClean="0"/>
              <a:t>Proto </a:t>
            </a:r>
            <a:r>
              <a:rPr lang="ko-KR" altLang="en-US" dirty="0" smtClean="0"/>
              <a:t>값을 위한 </a:t>
            </a:r>
            <a:r>
              <a:rPr lang="en-US" altLang="ko-KR" dirty="0" smtClean="0"/>
              <a:t>RFC </a:t>
            </a:r>
            <a:r>
              <a:rPr lang="ko-KR" altLang="en-US" dirty="0" err="1" smtClean="0"/>
              <a:t>레지스트리는</a:t>
            </a:r>
            <a:r>
              <a:rPr lang="ko-KR" altLang="en-US" dirty="0" smtClean="0"/>
              <a:t> 없으며</a:t>
            </a:r>
            <a:endParaRPr lang="en-US" altLang="ko-KR" dirty="0" smtClean="0"/>
          </a:p>
          <a:p>
            <a:r>
              <a:rPr lang="ko-KR" altLang="en-US" dirty="0" smtClean="0"/>
              <a:t>기본적인 </a:t>
            </a:r>
            <a:r>
              <a:rPr lang="ko-KR" altLang="en-US" dirty="0" err="1" smtClean="0"/>
              <a:t>레지스트리에</a:t>
            </a:r>
            <a:r>
              <a:rPr lang="ko-KR" altLang="en-US" dirty="0" smtClean="0"/>
              <a:t> 관리되는 이름과 대응됨</a:t>
            </a:r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308333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1359</TotalTime>
  <Words>1173</Words>
  <Application>Microsoft Office PowerPoint</Application>
  <PresentationFormat>화면 슬라이드 쇼(4:3)</PresentationFormat>
  <Paragraphs>308</Paragraphs>
  <Slides>23</Slides>
  <Notes>23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23</vt:i4>
      </vt:variant>
    </vt:vector>
  </HeadingPairs>
  <TitlesOfParts>
    <vt:vector size="24" baseType="lpstr">
      <vt:lpstr>Office 테마</vt:lpstr>
      <vt:lpstr>11.5.6.3 - 11.5.6.10 DNS protocol (2) </vt:lpstr>
      <vt:lpstr>11.5.6.3 Canonical Name (CNAME) Records</vt:lpstr>
      <vt:lpstr>11.5.6.3 Canonical Name (CNAME) Records</vt:lpstr>
      <vt:lpstr>11.5.6.4 Reverse DNS Queries: PTR (Pointer) Records</vt:lpstr>
      <vt:lpstr>11.5.6.4 Reverse DNS Queries: PTR (Pointer) Records</vt:lpstr>
      <vt:lpstr>11.5.6.4 Reverse DNS Queries: PTR (Pointer) Records</vt:lpstr>
      <vt:lpstr>11.5.6.4 Reverse DNS Queries: PTR (Pointer) Records</vt:lpstr>
      <vt:lpstr>11.5.6.5 Classless in-addr.arpa Delegation</vt:lpstr>
      <vt:lpstr>11.5.6.5 Classless in-addr.arpa Delegation</vt:lpstr>
      <vt:lpstr>11.5.6.5 Classless in-addr.arpa Delegation</vt:lpstr>
      <vt:lpstr>11.5.6.6 Authority (SOA) Records</vt:lpstr>
      <vt:lpstr>11.5.6.6 Authority (SOA) Records</vt:lpstr>
      <vt:lpstr>11.5.6.6 Authority (SOA) Records</vt:lpstr>
      <vt:lpstr>11.5.6.6 Authority (SOA) Records</vt:lpstr>
      <vt:lpstr>11.5.6.7 Mail Exchanger (MX) Records</vt:lpstr>
      <vt:lpstr>11.5.6.7 Mail Exchanger (MX) Records</vt:lpstr>
      <vt:lpstr>11.5.6.8 Fighting Spam: The Sender Policy Framework (SPF)  and Text (TXT) Records</vt:lpstr>
      <vt:lpstr>11.5.6.8 Fighting Spam: The Sender Policy Framework (SPF)  and Text (TXT) Records</vt:lpstr>
      <vt:lpstr>11.5.6.8 Fighting Spam: The Sender Policy Framework (SPF)  and Text (TXT) Records</vt:lpstr>
      <vt:lpstr>11.5.6.9 Option (OPT) Pseudo-Records</vt:lpstr>
      <vt:lpstr>11.5.6.9 Option (OPT) Pseudo-Records</vt:lpstr>
      <vt:lpstr>11.5.6.10 Service (SRV) Records</vt:lpstr>
      <vt:lpstr>11.5.6.10 Service (SRV) Records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SONG</cp:lastModifiedBy>
  <cp:revision>110</cp:revision>
  <cp:lastPrinted>2015-12-09T04:23:42Z</cp:lastPrinted>
  <dcterms:created xsi:type="dcterms:W3CDTF">2006-10-05T04:04:58Z</dcterms:created>
  <dcterms:modified xsi:type="dcterms:W3CDTF">2015-12-09T04:24:55Z</dcterms:modified>
</cp:coreProperties>
</file>