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9" r:id="rId3"/>
    <p:sldId id="271" r:id="rId4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114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2015-12-02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2015-12-02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2015-12-02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2015-12-02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2015-12-02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2015-12-02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10.1 </a:t>
            </a:r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/>
              <a:t>UDP is a simple, datagram-oriented, transport-layer protocol that preserves message </a:t>
            </a:r>
            <a:r>
              <a:rPr lang="en-US" altLang="ko-KR" dirty="0" smtClean="0"/>
              <a:t>boundaries</a:t>
            </a:r>
          </a:p>
          <a:p>
            <a:r>
              <a:rPr lang="en-US" altLang="ko-KR" dirty="0" smtClean="0"/>
              <a:t>It does not </a:t>
            </a:r>
            <a:r>
              <a:rPr lang="en-US" altLang="ko-KR" dirty="0"/>
              <a:t>provide error correction, sequencing, duplicate elimination, flow control, or congestion </a:t>
            </a:r>
            <a:r>
              <a:rPr lang="en-US" altLang="ko-KR" dirty="0" smtClean="0"/>
              <a:t>control</a:t>
            </a:r>
          </a:p>
          <a:p>
            <a:pPr lvl="1"/>
            <a:r>
              <a:rPr lang="en-US" altLang="ko-KR" dirty="0" smtClean="0"/>
              <a:t>It can provide </a:t>
            </a:r>
            <a:r>
              <a:rPr lang="en-US" altLang="ko-KR" dirty="0"/>
              <a:t>error </a:t>
            </a:r>
            <a:r>
              <a:rPr lang="en-US" altLang="ko-KR" dirty="0" smtClean="0"/>
              <a:t>detection</a:t>
            </a:r>
          </a:p>
          <a:p>
            <a:pPr lvl="1"/>
            <a:r>
              <a:rPr lang="en-US" altLang="ko-KR" dirty="0"/>
              <a:t>There is no protocol mechanism to prevent high-rate UDP traffic from negatively impacting other network users</a:t>
            </a:r>
          </a:p>
          <a:p>
            <a:pPr lvl="1"/>
            <a:r>
              <a:rPr lang="en-US" altLang="ko-KR" dirty="0" smtClean="0"/>
              <a:t>Applications </a:t>
            </a:r>
            <a:r>
              <a:rPr lang="en-US" altLang="ko-KR" dirty="0"/>
              <a:t>using it have </a:t>
            </a:r>
            <a:r>
              <a:rPr lang="en-US" altLang="ko-KR" dirty="0" smtClean="0"/>
              <a:t>a great </a:t>
            </a:r>
            <a:r>
              <a:rPr lang="en-US" altLang="ko-KR" dirty="0"/>
              <a:t>deal of control over how packets are sent and </a:t>
            </a:r>
            <a:r>
              <a:rPr lang="en-US" altLang="ko-KR" dirty="0" smtClean="0"/>
              <a:t>processed</a:t>
            </a:r>
          </a:p>
          <a:p>
            <a:pPr lvl="1"/>
            <a:r>
              <a:rPr lang="en-US" altLang="ko-KR" dirty="0" smtClean="0"/>
              <a:t>Applications </a:t>
            </a:r>
            <a:r>
              <a:rPr lang="en-US" altLang="ko-KR" dirty="0"/>
              <a:t>wishing to ensure that </a:t>
            </a:r>
            <a:r>
              <a:rPr lang="en-US" altLang="ko-KR" dirty="0" smtClean="0"/>
              <a:t>their data </a:t>
            </a:r>
            <a:r>
              <a:rPr lang="en-US" altLang="ko-KR" dirty="0"/>
              <a:t>is reliably delivered or sequenced must implement these protections </a:t>
            </a:r>
            <a:r>
              <a:rPr lang="en-US" altLang="ko-KR" dirty="0" smtClean="0"/>
              <a:t>themselves</a:t>
            </a:r>
          </a:p>
          <a:p>
            <a:r>
              <a:rPr lang="en-US" altLang="ko-KR" dirty="0" smtClean="0"/>
              <a:t>Generally</a:t>
            </a:r>
            <a:r>
              <a:rPr lang="en-US" altLang="ko-KR" dirty="0"/>
              <a:t>, </a:t>
            </a:r>
            <a:r>
              <a:rPr lang="en-US" altLang="ko-KR" dirty="0" smtClean="0"/>
              <a:t>each UDP </a:t>
            </a:r>
            <a:r>
              <a:rPr lang="en-US" altLang="ko-KR" dirty="0"/>
              <a:t>output operation requested by an application produces exactly one UDP </a:t>
            </a:r>
            <a:r>
              <a:rPr lang="en-US" altLang="ko-KR" dirty="0" smtClean="0"/>
              <a:t>datagram</a:t>
            </a:r>
          </a:p>
          <a:p>
            <a:pPr lvl="1"/>
            <a:r>
              <a:rPr lang="en-US" altLang="ko-KR" dirty="0" smtClean="0"/>
              <a:t>Causes one IP </a:t>
            </a:r>
            <a:r>
              <a:rPr lang="en-US" altLang="ko-KR" dirty="0"/>
              <a:t>datagram to be </a:t>
            </a:r>
            <a:r>
              <a:rPr lang="en-US" altLang="ko-KR" dirty="0" smtClean="0"/>
              <a:t>sent</a:t>
            </a:r>
          </a:p>
        </p:txBody>
      </p:sp>
    </p:spTree>
    <p:extLst>
      <p:ext uri="{BB962C8B-B14F-4D97-AF65-F5344CB8AC3E}">
        <p14:creationId xmlns:p14="http://schemas.microsoft.com/office/powerpoint/2010/main" val="653917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10.1 </a:t>
            </a:r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RFC768 </a:t>
            </a:r>
            <a:r>
              <a:rPr lang="en-US" altLang="ko-KR" dirty="0"/>
              <a:t>is the official specification of UDP, and it has remained as a standard without </a:t>
            </a:r>
            <a:r>
              <a:rPr lang="en-US" altLang="ko-KR" dirty="0" smtClean="0"/>
              <a:t>significant revisions </a:t>
            </a:r>
            <a:r>
              <a:rPr lang="en-US" altLang="ko-KR" dirty="0"/>
              <a:t>for more than 30 </a:t>
            </a:r>
            <a:r>
              <a:rPr lang="en-US" altLang="ko-KR" dirty="0" smtClean="0"/>
              <a:t>years</a:t>
            </a:r>
          </a:p>
          <a:p>
            <a:r>
              <a:rPr lang="en-US" altLang="ko-KR" dirty="0" smtClean="0"/>
              <a:t>Because </a:t>
            </a:r>
            <a:r>
              <a:rPr lang="en-US" altLang="ko-KR" dirty="0"/>
              <a:t>of its connectionless character, </a:t>
            </a:r>
            <a:r>
              <a:rPr lang="en-US" altLang="ko-KR" dirty="0" smtClean="0"/>
              <a:t>it has </a:t>
            </a:r>
            <a:r>
              <a:rPr lang="en-US" altLang="ko-KR" dirty="0"/>
              <a:t>less overhead than other transport </a:t>
            </a:r>
            <a:r>
              <a:rPr lang="en-US" altLang="ko-KR" dirty="0" smtClean="0"/>
              <a:t>protocols</a:t>
            </a:r>
          </a:p>
          <a:p>
            <a:r>
              <a:rPr lang="en-US" altLang="ko-KR" dirty="0" smtClean="0"/>
              <a:t>Broadcast </a:t>
            </a:r>
            <a:r>
              <a:rPr lang="en-US" altLang="ko-KR" dirty="0"/>
              <a:t>and multicast operations </a:t>
            </a:r>
            <a:r>
              <a:rPr lang="en-US" altLang="ko-KR" dirty="0" smtClean="0"/>
              <a:t>are </a:t>
            </a:r>
            <a:r>
              <a:rPr lang="en-US" altLang="ko-KR" dirty="0"/>
              <a:t>much more straightforward using a connectionless transport such as </a:t>
            </a:r>
            <a:r>
              <a:rPr lang="en-US" altLang="ko-KR" dirty="0" smtClean="0"/>
              <a:t>UDP</a:t>
            </a:r>
          </a:p>
          <a:p>
            <a:r>
              <a:rPr lang="en-US" altLang="ko-KR" dirty="0" smtClean="0"/>
              <a:t>Finally</a:t>
            </a:r>
            <a:r>
              <a:rPr lang="en-US" altLang="ko-KR" dirty="0"/>
              <a:t>, </a:t>
            </a:r>
            <a:r>
              <a:rPr lang="en-US" altLang="ko-KR" dirty="0" smtClean="0"/>
              <a:t>the ability </a:t>
            </a:r>
            <a:r>
              <a:rPr lang="en-US" altLang="ko-KR" dirty="0"/>
              <a:t>of an application to choose its own unit of retransmission can be an important </a:t>
            </a:r>
            <a:r>
              <a:rPr lang="en-US" altLang="ko-KR" dirty="0" smtClean="0"/>
              <a:t>consideration</a:t>
            </a:r>
          </a:p>
        </p:txBody>
      </p:sp>
    </p:spTree>
    <p:extLst>
      <p:ext uri="{BB962C8B-B14F-4D97-AF65-F5344CB8AC3E}">
        <p14:creationId xmlns:p14="http://schemas.microsoft.com/office/powerpoint/2010/main" val="1993299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10.1 </a:t>
            </a:r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IPv4 </a:t>
            </a:r>
            <a:r>
              <a:rPr lang="en-US" altLang="ko-KR" i="1" dirty="0" smtClean="0"/>
              <a:t>Protocol </a:t>
            </a:r>
            <a:r>
              <a:rPr lang="en-US" altLang="ko-KR" dirty="0"/>
              <a:t>field has the value 17 to indicate </a:t>
            </a:r>
            <a:r>
              <a:rPr lang="en-US" altLang="ko-KR" dirty="0" smtClean="0"/>
              <a:t>UDP</a:t>
            </a:r>
          </a:p>
          <a:p>
            <a:r>
              <a:rPr lang="en-US" altLang="ko-KR" dirty="0" smtClean="0"/>
              <a:t>IPv6 </a:t>
            </a:r>
            <a:r>
              <a:rPr lang="en-US" altLang="ko-KR" dirty="0"/>
              <a:t>uses the same value in the </a:t>
            </a:r>
            <a:r>
              <a:rPr lang="en-US" altLang="ko-KR" i="1" dirty="0"/>
              <a:t>Next Header </a:t>
            </a:r>
            <a:r>
              <a:rPr lang="en-US" altLang="ko-KR" dirty="0" smtClean="0"/>
              <a:t>field</a:t>
            </a:r>
          </a:p>
          <a:p>
            <a:r>
              <a:rPr lang="en-US" altLang="ko-KR" dirty="0" smtClean="0"/>
              <a:t>When </a:t>
            </a:r>
            <a:r>
              <a:rPr lang="en-US" altLang="ko-KR" dirty="0"/>
              <a:t>the size of the UDP datagram exceeds the MTU </a:t>
            </a:r>
            <a:r>
              <a:rPr lang="en-US" altLang="ko-KR" dirty="0" smtClean="0"/>
              <a:t>size, the </a:t>
            </a:r>
            <a:r>
              <a:rPr lang="en-US" altLang="ko-KR" dirty="0"/>
              <a:t>datagram must be fragmented into more than one IP-layer </a:t>
            </a:r>
            <a:r>
              <a:rPr lang="en-US" altLang="ko-KR" dirty="0" smtClean="0"/>
              <a:t>packet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356992"/>
            <a:ext cx="6213712" cy="1656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21237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</TotalTime>
  <Words>227</Words>
  <Application>Microsoft Office PowerPoint</Application>
  <PresentationFormat>화면 슬라이드 쇼(4:3)</PresentationFormat>
  <Paragraphs>18</Paragraphs>
  <Slides>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4" baseType="lpstr">
      <vt:lpstr>Office 테마</vt:lpstr>
      <vt:lpstr>10.1 Introduction</vt:lpstr>
      <vt:lpstr>10.1 Introduction</vt:lpstr>
      <vt:lpstr>10.1 Introduction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Hyogon Kim</cp:lastModifiedBy>
  <cp:revision>169</cp:revision>
  <dcterms:created xsi:type="dcterms:W3CDTF">2006-10-05T04:04:58Z</dcterms:created>
  <dcterms:modified xsi:type="dcterms:W3CDTF">2015-12-02T05:19:14Z</dcterms:modified>
</cp:coreProperties>
</file>