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62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18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4.5: ARP</a:t>
            </a:r>
            <a:r>
              <a:rPr lang="ko-KR" altLang="en-US" dirty="0" smtClean="0"/>
              <a:t> </a:t>
            </a:r>
            <a:r>
              <a:rPr lang="en-US" altLang="ko-KR" dirty="0" smtClean="0"/>
              <a:t>Examples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박준영</a:t>
            </a:r>
            <a:endParaRPr lang="en-US" altLang="ko-KR" dirty="0" smtClean="0"/>
          </a:p>
          <a:p>
            <a:r>
              <a:rPr lang="en-US" altLang="ko-KR" dirty="0" smtClean="0"/>
              <a:t>2014020853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Examples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Two scenarios</a:t>
            </a:r>
          </a:p>
          <a:p>
            <a:pPr lvl="1"/>
            <a:r>
              <a:rPr lang="en-US" altLang="ko-KR" dirty="0" smtClean="0"/>
              <a:t>Normal example</a:t>
            </a:r>
          </a:p>
          <a:p>
            <a:pPr lvl="1"/>
            <a:r>
              <a:rPr lang="en-US" altLang="ko-KR" dirty="0"/>
              <a:t>ARP request to a nonexistent </a:t>
            </a:r>
            <a:r>
              <a:rPr lang="en-US" altLang="ko-KR" dirty="0" smtClean="0"/>
              <a:t>host</a:t>
            </a:r>
          </a:p>
          <a:p>
            <a:r>
              <a:rPr lang="en-US" altLang="ko-KR" dirty="0" err="1" smtClean="0"/>
              <a:t>Tcpdump</a:t>
            </a:r>
            <a:r>
              <a:rPr lang="en-US" altLang="ko-KR" dirty="0" smtClean="0"/>
              <a:t> command to see what happens with ARP</a:t>
            </a:r>
          </a:p>
          <a:p>
            <a:r>
              <a:rPr lang="en-US" altLang="ko-KR" dirty="0" smtClean="0"/>
              <a:t>While executing a TCP/IP utility, Telnet</a:t>
            </a:r>
          </a:p>
          <a:p>
            <a:pPr lvl="1"/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3311200"/>
            <a:ext cx="6480720" cy="2926112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361128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Normal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/>
              <a:t>Tcpdump</a:t>
            </a:r>
            <a:r>
              <a:rPr lang="en-US" altLang="ko-KR" dirty="0"/>
              <a:t> </a:t>
            </a:r>
            <a:r>
              <a:rPr lang="en-US" altLang="ko-KR" dirty="0" smtClean="0"/>
              <a:t>command to observe the traffic exchanged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063" y="1772816"/>
            <a:ext cx="8361873" cy="3456384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Normal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700808"/>
            <a:ext cx="8295736" cy="5040560"/>
          </a:xfrm>
        </p:spPr>
        <p:txBody>
          <a:bodyPr>
            <a:normAutofit fontScale="92500" lnSpcReduction="20000"/>
          </a:bodyPr>
          <a:lstStyle/>
          <a:p>
            <a:endParaRPr lang="en-US" altLang="ko-KR" dirty="0" smtClean="0"/>
          </a:p>
          <a:p>
            <a:r>
              <a:rPr lang="en-US" altLang="ko-KR" dirty="0" smtClean="0"/>
              <a:t>0:0:c0:6f:2d:40</a:t>
            </a:r>
          </a:p>
          <a:p>
            <a:pPr lvl="1"/>
            <a:r>
              <a:rPr lang="en-US" altLang="ko-KR" dirty="0"/>
              <a:t>s</a:t>
            </a:r>
            <a:r>
              <a:rPr lang="en-US" altLang="ko-KR" dirty="0" smtClean="0"/>
              <a:t>ource </a:t>
            </a:r>
            <a:r>
              <a:rPr lang="en-US" altLang="ko-KR" dirty="0"/>
              <a:t>H/W </a:t>
            </a:r>
            <a:r>
              <a:rPr lang="en-US" altLang="ko-KR" dirty="0" smtClean="0"/>
              <a:t>addr</a:t>
            </a:r>
          </a:p>
          <a:p>
            <a:r>
              <a:rPr lang="en-US" altLang="ko-KR" dirty="0" err="1"/>
              <a:t>ff:ff:ff:ff:ff:ff</a:t>
            </a:r>
            <a:r>
              <a:rPr lang="en-US" altLang="ko-KR" dirty="0"/>
              <a:t>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destination </a:t>
            </a:r>
            <a:r>
              <a:rPr lang="en-US" altLang="ko-KR" dirty="0" smtClean="0"/>
              <a:t>H/W addr</a:t>
            </a:r>
          </a:p>
          <a:p>
            <a:pPr lvl="1"/>
            <a:r>
              <a:rPr lang="en-US" altLang="ko-KR" dirty="0" smtClean="0"/>
              <a:t>Ethernet broadcast address</a:t>
            </a:r>
          </a:p>
          <a:p>
            <a:r>
              <a:rPr lang="en-US" altLang="ko-KR" dirty="0" err="1" smtClean="0"/>
              <a:t>arp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Frame Type field is 0x0806</a:t>
            </a:r>
          </a:p>
          <a:p>
            <a:pPr lvl="1"/>
            <a:r>
              <a:rPr lang="en-US" altLang="ko-KR" dirty="0" smtClean="0"/>
              <a:t>Either ARP request or reply</a:t>
            </a:r>
          </a:p>
          <a:p>
            <a:r>
              <a:rPr lang="en-US" altLang="ko-KR" dirty="0" smtClean="0"/>
              <a:t>60</a:t>
            </a:r>
          </a:p>
          <a:p>
            <a:pPr lvl="1"/>
            <a:r>
              <a:rPr lang="en-US" altLang="ko-KR" dirty="0" smtClean="0"/>
              <a:t>Length of the Ethernet frame</a:t>
            </a:r>
          </a:p>
          <a:p>
            <a:pPr lvl="1"/>
            <a:r>
              <a:rPr lang="en-US" altLang="ko-KR" dirty="0" smtClean="0"/>
              <a:t>ARP request or reply is always 42 bytes (14 B header + 28 B)</a:t>
            </a:r>
          </a:p>
          <a:p>
            <a:pPr lvl="1"/>
            <a:r>
              <a:rPr lang="en-US" altLang="ko-KR" dirty="0" smtClean="0"/>
              <a:t>Frame is padded to the Ethernet minimum, 60 bytes</a:t>
            </a:r>
            <a:endParaRPr lang="en-US" altLang="ko-KR" dirty="0"/>
          </a:p>
          <a:p>
            <a:r>
              <a:rPr lang="en-US" altLang="ko-KR" dirty="0" err="1" smtClean="0"/>
              <a:t>arp</a:t>
            </a:r>
            <a:r>
              <a:rPr lang="en-US" altLang="ko-KR" dirty="0" smtClean="0"/>
              <a:t> who-has 10.0.0.3 tell 10.0.0.56</a:t>
            </a:r>
          </a:p>
          <a:p>
            <a:pPr lvl="1"/>
            <a:r>
              <a:rPr lang="en-US" altLang="ko-KR" dirty="0" smtClean="0"/>
              <a:t>ARP request</a:t>
            </a:r>
            <a:endParaRPr lang="en-US" altLang="ko-KR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b="77083"/>
          <a:stretch/>
        </p:blipFill>
        <p:spPr>
          <a:xfrm>
            <a:off x="457200" y="1052736"/>
            <a:ext cx="8361873" cy="792088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466437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Normal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464496"/>
          </a:xfrm>
        </p:spPr>
        <p:txBody>
          <a:bodyPr/>
          <a:lstStyle/>
          <a:p>
            <a:r>
              <a:rPr lang="en-US" altLang="ko-KR" dirty="0" smtClean="0"/>
              <a:t>Arp reply</a:t>
            </a:r>
          </a:p>
          <a:p>
            <a:pPr lvl="1"/>
            <a:r>
              <a:rPr lang="en-US" altLang="ko-KR" dirty="0" smtClean="0"/>
              <a:t>Destination address is unicast MAC address</a:t>
            </a:r>
          </a:p>
          <a:p>
            <a:pPr lvl="1"/>
            <a:r>
              <a:rPr lang="en-US" altLang="ko-KR" dirty="0" smtClean="0"/>
              <a:t>0:0:c0:6f:2d:40</a:t>
            </a:r>
          </a:p>
          <a:p>
            <a:pPr lvl="1"/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First TCP segment requesting for a connection</a:t>
            </a:r>
          </a:p>
          <a:p>
            <a:pPr lvl="1"/>
            <a:r>
              <a:rPr lang="en-US" altLang="ko-KR" dirty="0" smtClean="0"/>
              <a:t>Destination host’s H/W address obtained through ARP is used</a:t>
            </a:r>
          </a:p>
          <a:p>
            <a:pPr lvl="1"/>
            <a:r>
              <a:rPr lang="en-US" altLang="ko-KR" dirty="0" smtClean="0"/>
              <a:t>Details in Chapter 13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t="22917" b="62500"/>
          <a:stretch/>
        </p:blipFill>
        <p:spPr>
          <a:xfrm>
            <a:off x="463878" y="1145714"/>
            <a:ext cx="8361873" cy="504056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/>
          <a:srcRect t="42103" b="37064"/>
          <a:stretch/>
        </p:blipFill>
        <p:spPr>
          <a:xfrm>
            <a:off x="457200" y="3429000"/>
            <a:ext cx="8361873" cy="720080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172162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Normal example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168352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Relative time (in seconds)</a:t>
            </a:r>
          </a:p>
          <a:p>
            <a:r>
              <a:rPr lang="en-US" altLang="ko-KR" dirty="0" smtClean="0"/>
              <a:t>Time difference (in seconds)</a:t>
            </a:r>
          </a:p>
          <a:p>
            <a:r>
              <a:rPr lang="en-US" altLang="ko-KR" dirty="0" smtClean="0"/>
              <a:t>ARP request and reply took about 2.2ms</a:t>
            </a:r>
          </a:p>
          <a:p>
            <a:r>
              <a:rPr lang="en-US" altLang="ko-KR" dirty="0" smtClean="0"/>
              <a:t>The first TCP segment is sent 0.7ms after this</a:t>
            </a:r>
          </a:p>
          <a:p>
            <a:r>
              <a:rPr lang="en-US" altLang="ko-KR" dirty="0" smtClean="0"/>
              <a:t>Thus, the overhead using ARP is less than 3ms</a:t>
            </a:r>
          </a:p>
          <a:p>
            <a:r>
              <a:rPr lang="en-US" altLang="ko-KR" dirty="0" smtClean="0"/>
              <a:t>Note that we don’t see an ARP request from 10.0.0.3</a:t>
            </a:r>
          </a:p>
          <a:p>
            <a:pPr lvl="1"/>
            <a:r>
              <a:rPr lang="en-US" altLang="ko-KR" dirty="0" smtClean="0"/>
              <a:t>Normally when a system receives an ARP request, it saves the requestor’s hardware address and IP address in ARP cache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t="8769" b="37065"/>
          <a:stretch/>
        </p:blipFill>
        <p:spPr>
          <a:xfrm>
            <a:off x="663336" y="1005685"/>
            <a:ext cx="7817328" cy="1750285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038565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ARP request to a nonexistent host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endParaRPr lang="en-US" altLang="ko-KR" dirty="0"/>
          </a:p>
          <a:p>
            <a:r>
              <a:rPr lang="en-US" altLang="ko-KR" dirty="0" smtClean="0"/>
              <a:t>What if the host specified in an ARP request is down or nonexistent?</a:t>
            </a:r>
          </a:p>
          <a:p>
            <a:r>
              <a:rPr lang="en-US" altLang="ko-KR" dirty="0" smtClean="0"/>
              <a:t>ARP request is sent every 1 second </a:t>
            </a:r>
          </a:p>
          <a:p>
            <a:pPr lvl="1"/>
            <a:r>
              <a:rPr lang="en-US" altLang="ko-KR" dirty="0" smtClean="0"/>
              <a:t>Suggested by [RFC1122]</a:t>
            </a:r>
          </a:p>
          <a:p>
            <a:r>
              <a:rPr lang="en-US" altLang="ko-KR" dirty="0" smtClean="0"/>
              <a:t>It depends on the system, protocols being used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172709"/>
            <a:ext cx="6480720" cy="1061875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980728"/>
            <a:ext cx="6264696" cy="1047643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059153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247</Words>
  <Application>Microsoft Office PowerPoint</Application>
  <PresentationFormat>화면 슬라이드 쇼(4:3)</PresentationFormat>
  <Paragraphs>55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4.5: ARP Examples</vt:lpstr>
      <vt:lpstr>Examples</vt:lpstr>
      <vt:lpstr>Normal example</vt:lpstr>
      <vt:lpstr>Normal example</vt:lpstr>
      <vt:lpstr>Normal example</vt:lpstr>
      <vt:lpstr>Normal example</vt:lpstr>
      <vt:lpstr>ARP request to a nonexistent host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JYPark</cp:lastModifiedBy>
  <cp:revision>25</cp:revision>
  <dcterms:created xsi:type="dcterms:W3CDTF">2006-10-05T04:04:58Z</dcterms:created>
  <dcterms:modified xsi:type="dcterms:W3CDTF">2015-09-30T02:08:08Z</dcterms:modified>
</cp:coreProperties>
</file>