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9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3.1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TCP/IP supports many different link layers, depending on the type of </a:t>
            </a:r>
            <a:r>
              <a:rPr lang="en-US" altLang="ko-KR" dirty="0" smtClean="0"/>
              <a:t>networking hardware </a:t>
            </a:r>
            <a:r>
              <a:rPr lang="en-US" altLang="ko-KR" dirty="0"/>
              <a:t>being </a:t>
            </a:r>
            <a:r>
              <a:rPr lang="en-US" altLang="ko-KR" dirty="0" smtClean="0"/>
              <a:t>used</a:t>
            </a:r>
          </a:p>
          <a:p>
            <a:pPr lvl="1"/>
            <a:r>
              <a:rPr lang="en-US" altLang="ko-KR" dirty="0" smtClean="0"/>
              <a:t>Wired </a:t>
            </a:r>
            <a:r>
              <a:rPr lang="en-US" altLang="ko-KR" dirty="0"/>
              <a:t>LANs such as </a:t>
            </a:r>
            <a:r>
              <a:rPr lang="en-US" altLang="ko-KR" dirty="0" smtClean="0"/>
              <a:t>Ethernet</a:t>
            </a:r>
          </a:p>
          <a:p>
            <a:pPr lvl="1"/>
            <a:r>
              <a:rPr lang="en-US" altLang="ko-KR" i="1" dirty="0" smtClean="0"/>
              <a:t>Metropolitan </a:t>
            </a:r>
            <a:r>
              <a:rPr lang="en-US" altLang="ko-KR" i="1" dirty="0"/>
              <a:t>area networks </a:t>
            </a:r>
            <a:r>
              <a:rPr lang="en-US" altLang="ko-KR" dirty="0"/>
              <a:t>(MANs) such as </a:t>
            </a:r>
            <a:r>
              <a:rPr lang="en-US" altLang="ko-KR" dirty="0" smtClean="0"/>
              <a:t>cable TV </a:t>
            </a:r>
            <a:r>
              <a:rPr lang="en-US" altLang="ko-KR" dirty="0"/>
              <a:t>and DSL connections available through service </a:t>
            </a:r>
            <a:r>
              <a:rPr lang="en-US" altLang="ko-KR" dirty="0" smtClean="0"/>
              <a:t>providers</a:t>
            </a:r>
          </a:p>
          <a:p>
            <a:pPr lvl="1"/>
            <a:r>
              <a:rPr lang="en-US" altLang="ko-KR" dirty="0" smtClean="0"/>
              <a:t>Wired </a:t>
            </a:r>
            <a:r>
              <a:rPr lang="en-US" altLang="ko-KR" dirty="0"/>
              <a:t>voice networks such </a:t>
            </a:r>
            <a:r>
              <a:rPr lang="en-US" altLang="ko-KR" dirty="0" smtClean="0"/>
              <a:t>as telephone </a:t>
            </a:r>
            <a:r>
              <a:rPr lang="en-US" altLang="ko-KR" dirty="0"/>
              <a:t>lines with </a:t>
            </a:r>
            <a:r>
              <a:rPr lang="en-US" altLang="ko-KR" dirty="0" smtClean="0"/>
              <a:t>modems</a:t>
            </a:r>
          </a:p>
          <a:p>
            <a:pPr lvl="1"/>
            <a:r>
              <a:rPr lang="en-US" altLang="ko-KR" dirty="0" smtClean="0"/>
              <a:t>More </a:t>
            </a:r>
            <a:r>
              <a:rPr lang="en-US" altLang="ko-KR" dirty="0"/>
              <a:t>recent wireless networks such as Wi-Fi (</a:t>
            </a:r>
            <a:r>
              <a:rPr lang="en-US" altLang="ko-KR" dirty="0" smtClean="0"/>
              <a:t>wireless LAN)</a:t>
            </a:r>
          </a:p>
          <a:p>
            <a:pPr lvl="1"/>
            <a:r>
              <a:rPr lang="en-US" altLang="ko-KR" dirty="0" smtClean="0"/>
              <a:t>Various </a:t>
            </a:r>
            <a:r>
              <a:rPr lang="en-US" altLang="ko-KR" dirty="0"/>
              <a:t>wireless data services based on cellular </a:t>
            </a:r>
            <a:r>
              <a:rPr lang="en-US" altLang="ko-KR" dirty="0" smtClean="0"/>
              <a:t>technology </a:t>
            </a:r>
            <a:r>
              <a:rPr lang="en-US" altLang="ko-KR" dirty="0"/>
              <a:t>such as HSPA, EV-DO, LTE, </a:t>
            </a:r>
            <a:r>
              <a:rPr lang="en-US" altLang="ko-KR" dirty="0" smtClean="0"/>
              <a:t>and WiMAX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this chapter we shall look at </a:t>
            </a:r>
            <a:r>
              <a:rPr lang="en-US" altLang="ko-KR" dirty="0" smtClean="0"/>
              <a:t>details </a:t>
            </a:r>
            <a:r>
              <a:rPr lang="en-US" altLang="ko-KR" dirty="0"/>
              <a:t>involved in </a:t>
            </a:r>
            <a:r>
              <a:rPr lang="en-US" altLang="ko-KR" dirty="0" smtClean="0"/>
              <a:t>using </a:t>
            </a:r>
          </a:p>
          <a:p>
            <a:pPr lvl="1"/>
            <a:r>
              <a:rPr lang="en-US" altLang="ko-KR" dirty="0" smtClean="0"/>
              <a:t>Ethernet</a:t>
            </a:r>
          </a:p>
          <a:p>
            <a:pPr lvl="1"/>
            <a:r>
              <a:rPr lang="en-US" altLang="ko-KR" dirty="0" smtClean="0"/>
              <a:t>Wi-Fi link layers</a:t>
            </a:r>
          </a:p>
          <a:p>
            <a:pPr lvl="1"/>
            <a:r>
              <a:rPr lang="en-US" altLang="ko-KR" i="1" dirty="0" smtClean="0"/>
              <a:t>Point-to-Point </a:t>
            </a:r>
            <a:r>
              <a:rPr lang="en-US" altLang="ko-KR" i="1" dirty="0"/>
              <a:t>Protocol </a:t>
            </a:r>
            <a:r>
              <a:rPr lang="en-US" altLang="ko-KR" dirty="0"/>
              <a:t>(PPP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Tunneling</a:t>
            </a:r>
          </a:p>
          <a:p>
            <a:pPr lvl="2"/>
            <a:r>
              <a:rPr lang="en-US" altLang="ko-KR" dirty="0"/>
              <a:t>H</a:t>
            </a:r>
            <a:r>
              <a:rPr lang="en-US" altLang="ko-KR" dirty="0" smtClean="0"/>
              <a:t>ow </a:t>
            </a:r>
            <a:r>
              <a:rPr lang="en-US" altLang="ko-KR" dirty="0"/>
              <a:t>link-layer protocols can be </a:t>
            </a:r>
            <a:r>
              <a:rPr lang="en-US" altLang="ko-KR" dirty="0" smtClean="0"/>
              <a:t>carried inside </a:t>
            </a:r>
            <a:r>
              <a:rPr lang="en-US" altLang="ko-KR" dirty="0"/>
              <a:t>other (link- or higher-layer) </a:t>
            </a:r>
            <a:r>
              <a:rPr lang="en-US" altLang="ko-KR" dirty="0" smtClean="0"/>
              <a:t>protocols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3.1 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Most link-layer technologies have an associated protocol format that describes how the </a:t>
            </a:r>
            <a:r>
              <a:rPr lang="en-US" altLang="ko-KR" dirty="0" smtClean="0"/>
              <a:t>corresponding PDUs </a:t>
            </a:r>
            <a:r>
              <a:rPr lang="en-US" altLang="ko-KR" dirty="0"/>
              <a:t>must be constructed in order to be carried by the network </a:t>
            </a:r>
            <a:r>
              <a:rPr lang="en-US" altLang="ko-KR" dirty="0" smtClean="0"/>
              <a:t>hardware</a:t>
            </a:r>
          </a:p>
          <a:p>
            <a:pPr lvl="1"/>
            <a:r>
              <a:rPr lang="en-US" altLang="ko-KR" dirty="0" smtClean="0"/>
              <a:t>Link-layer PDUs is called </a:t>
            </a:r>
            <a:r>
              <a:rPr lang="en-US" altLang="ko-KR" i="1" dirty="0" smtClean="0"/>
              <a:t>frame</a:t>
            </a:r>
            <a:endParaRPr lang="en-US" altLang="ko-KR" dirty="0" smtClean="0"/>
          </a:p>
          <a:p>
            <a:r>
              <a:rPr lang="en-US" altLang="ko-KR" dirty="0" smtClean="0"/>
              <a:t>The upper </a:t>
            </a:r>
            <a:r>
              <a:rPr lang="en-US" altLang="ko-KR" dirty="0"/>
              <a:t>bound of the </a:t>
            </a:r>
            <a:r>
              <a:rPr lang="en-US" altLang="ko-KR" dirty="0" smtClean="0"/>
              <a:t>frame size </a:t>
            </a:r>
            <a:r>
              <a:rPr lang="en-US" altLang="ko-KR" dirty="0"/>
              <a:t>is called the </a:t>
            </a:r>
            <a:r>
              <a:rPr lang="en-US" altLang="ko-KR" i="1" dirty="0"/>
              <a:t>maximum transmission unit </a:t>
            </a:r>
            <a:r>
              <a:rPr lang="en-US" altLang="ko-KR" dirty="0"/>
              <a:t>(MTU), a characteristic of the </a:t>
            </a:r>
            <a:r>
              <a:rPr lang="en-US" altLang="ko-KR" dirty="0" smtClean="0"/>
              <a:t>link layer </a:t>
            </a:r>
          </a:p>
          <a:p>
            <a:pPr lvl="1"/>
            <a:r>
              <a:rPr lang="en-US" altLang="ko-KR" dirty="0" smtClean="0"/>
              <a:t>Some </a:t>
            </a:r>
            <a:r>
              <a:rPr lang="en-US" altLang="ko-KR" dirty="0"/>
              <a:t>network technologies, </a:t>
            </a:r>
            <a:r>
              <a:rPr lang="en-US" altLang="ko-KR" dirty="0" smtClean="0"/>
              <a:t>such as </a:t>
            </a:r>
            <a:r>
              <a:rPr lang="en-US" altLang="ko-KR" dirty="0"/>
              <a:t>modems and serial lines, do not impose their own maximum frame size, so they can be configured </a:t>
            </a:r>
            <a:r>
              <a:rPr lang="en-US" altLang="ko-KR" dirty="0" smtClean="0"/>
              <a:t>by the user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7276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196</Words>
  <Application>Microsoft Office PowerPoint</Application>
  <PresentationFormat>화면 슬라이드 쇼(4:3)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3.1 Introduction</vt:lpstr>
      <vt:lpstr>3.1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122</cp:revision>
  <dcterms:created xsi:type="dcterms:W3CDTF">2006-10-05T04:04:58Z</dcterms:created>
  <dcterms:modified xsi:type="dcterms:W3CDTF">2015-09-16T02:27:29Z</dcterms:modified>
</cp:coreProperties>
</file>