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</a:t>
            </a:r>
            <a:r>
              <a:rPr lang="en-US" altLang="ko-KR" dirty="0" smtClean="0"/>
              <a:t>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4 kinds </a:t>
            </a:r>
            <a:r>
              <a:rPr lang="en-US" altLang="ko-KR" dirty="0"/>
              <a:t>of IP addresses: </a:t>
            </a:r>
            <a:r>
              <a:rPr lang="en-US" altLang="ko-KR" i="1" dirty="0"/>
              <a:t>unicast</a:t>
            </a:r>
            <a:r>
              <a:rPr lang="en-US" altLang="ko-KR" dirty="0"/>
              <a:t>, </a:t>
            </a:r>
            <a:r>
              <a:rPr lang="en-US" altLang="ko-KR" i="1" dirty="0" err="1"/>
              <a:t>anycast</a:t>
            </a:r>
            <a:r>
              <a:rPr lang="en-US" altLang="ko-KR" dirty="0"/>
              <a:t>, </a:t>
            </a:r>
            <a:r>
              <a:rPr lang="en-US" altLang="ko-KR" i="1" dirty="0"/>
              <a:t>multicast</a:t>
            </a:r>
            <a:r>
              <a:rPr lang="en-US" altLang="ko-KR" dirty="0"/>
              <a:t>, </a:t>
            </a:r>
            <a:r>
              <a:rPr lang="en-US" altLang="ko-KR" dirty="0" smtClean="0"/>
              <a:t>and </a:t>
            </a:r>
            <a:r>
              <a:rPr lang="en-US" altLang="ko-KR" i="1" dirty="0" smtClean="0"/>
              <a:t>broadcast</a:t>
            </a:r>
          </a:p>
          <a:p>
            <a:pPr lvl="1"/>
            <a:r>
              <a:rPr lang="en-US" altLang="ko-KR" dirty="0" smtClean="0"/>
              <a:t>IPv4 </a:t>
            </a:r>
            <a:r>
              <a:rPr lang="en-US" altLang="ko-KR" dirty="0"/>
              <a:t>may use all of them, and IPv6 uses any except </a:t>
            </a:r>
            <a:r>
              <a:rPr lang="en-US" altLang="ko-KR" dirty="0" smtClean="0"/>
              <a:t>broadcast</a:t>
            </a:r>
          </a:p>
          <a:p>
            <a:r>
              <a:rPr lang="en-US" altLang="ko-KR" i="1" dirty="0" smtClean="0"/>
              <a:t>Internet </a:t>
            </a:r>
            <a:r>
              <a:rPr lang="en-US" altLang="ko-KR" i="1" dirty="0"/>
              <a:t>Group Management Protocol </a:t>
            </a:r>
            <a:r>
              <a:rPr lang="en-US" altLang="ko-KR" dirty="0"/>
              <a:t>(IGMP</a:t>
            </a:r>
            <a:r>
              <a:rPr lang="en-US" altLang="ko-KR" dirty="0" smtClean="0"/>
              <a:t>) and </a:t>
            </a:r>
            <a:r>
              <a:rPr lang="en-US" altLang="ko-KR" dirty="0"/>
              <a:t>IPv6 Multicast Listener </a:t>
            </a:r>
            <a:r>
              <a:rPr lang="en-US" altLang="ko-KR" dirty="0" smtClean="0"/>
              <a:t>Discovery (MLD) protocols </a:t>
            </a:r>
            <a:r>
              <a:rPr lang="en-US" altLang="ko-KR" dirty="0"/>
              <a:t>are used to inform IPv4 and IPv6 multicast routers which </a:t>
            </a:r>
            <a:r>
              <a:rPr lang="en-US" altLang="ko-KR" dirty="0" smtClean="0"/>
              <a:t>multicast addresses </a:t>
            </a:r>
            <a:r>
              <a:rPr lang="en-US" altLang="ko-KR" dirty="0"/>
              <a:t>are in use on a </a:t>
            </a:r>
            <a:r>
              <a:rPr lang="en-US" altLang="ko-KR" dirty="0" smtClean="0"/>
              <a:t>subnetwork</a:t>
            </a:r>
          </a:p>
          <a:p>
            <a:pPr lvl="1"/>
            <a:r>
              <a:rPr lang="en-US" altLang="ko-KR" dirty="0" smtClean="0"/>
              <a:t>No</a:t>
            </a:r>
            <a:r>
              <a:rPr lang="ko-KR" altLang="en-US" dirty="0" smtClean="0"/>
              <a:t> </a:t>
            </a:r>
            <a:r>
              <a:rPr lang="en-US" altLang="ko-KR" dirty="0" smtClean="0"/>
              <a:t>discussion in multicast routing</a:t>
            </a:r>
          </a:p>
          <a:p>
            <a:r>
              <a:rPr lang="en-US" altLang="ko-KR" dirty="0" smtClean="0"/>
              <a:t>Today, multicast </a:t>
            </a:r>
            <a:r>
              <a:rPr lang="en-US" altLang="ko-KR" dirty="0"/>
              <a:t>is used more in enterprise and local networks than in the wide </a:t>
            </a:r>
            <a:r>
              <a:rPr lang="en-US" altLang="ko-KR" dirty="0" smtClean="0"/>
              <a:t>area</a:t>
            </a:r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9.1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Broadcasting/multicasting </a:t>
            </a:r>
            <a:r>
              <a:rPr lang="en-US" altLang="ko-KR" dirty="0"/>
              <a:t>provide two services for an </a:t>
            </a:r>
            <a:r>
              <a:rPr lang="en-US" altLang="ko-KR" dirty="0" smtClean="0"/>
              <a:t>application</a:t>
            </a:r>
          </a:p>
          <a:p>
            <a:r>
              <a:rPr lang="en-US" altLang="ko-KR" b="1" dirty="0" smtClean="0"/>
              <a:t>Delivery </a:t>
            </a:r>
            <a:r>
              <a:rPr lang="en-US" altLang="ko-KR" b="1" dirty="0"/>
              <a:t>to multiple destinations</a:t>
            </a:r>
          </a:p>
          <a:p>
            <a:pPr lvl="1"/>
            <a:r>
              <a:rPr lang="en-US" altLang="ko-KR" dirty="0" smtClean="0"/>
              <a:t>E.g. interactive conferencing and </a:t>
            </a:r>
            <a:r>
              <a:rPr lang="en-US" altLang="ko-KR" dirty="0"/>
              <a:t>dissemination of mail or news to multiple </a:t>
            </a:r>
            <a:r>
              <a:rPr lang="en-US" altLang="ko-KR" dirty="0" smtClean="0"/>
              <a:t>recipients</a:t>
            </a:r>
          </a:p>
          <a:p>
            <a:pPr lvl="1"/>
            <a:r>
              <a:rPr lang="en-US" altLang="ko-KR" dirty="0" smtClean="0"/>
              <a:t>Without </a:t>
            </a:r>
            <a:r>
              <a:rPr lang="en-US" altLang="ko-KR" dirty="0"/>
              <a:t>broadcasting </a:t>
            </a:r>
            <a:r>
              <a:rPr lang="en-US" altLang="ko-KR" dirty="0" smtClean="0"/>
              <a:t>or multicasting</a:t>
            </a:r>
            <a:r>
              <a:rPr lang="en-US" altLang="ko-KR" dirty="0"/>
              <a:t>, these types of services tend to use TCP today (delivering a separate copy to </a:t>
            </a:r>
            <a:r>
              <a:rPr lang="en-US" altLang="ko-KR" dirty="0" smtClean="0"/>
              <a:t>each destination</a:t>
            </a:r>
            <a:r>
              <a:rPr lang="en-US" altLang="ko-KR" dirty="0"/>
              <a:t>, which can be very inefficient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r>
              <a:rPr lang="en-US" altLang="ko-KR" b="1" dirty="0" smtClean="0"/>
              <a:t>Solicitation </a:t>
            </a:r>
            <a:r>
              <a:rPr lang="en-US" altLang="ko-KR" b="1" dirty="0"/>
              <a:t>of servers by clients</a:t>
            </a:r>
          </a:p>
          <a:p>
            <a:pPr lvl="1"/>
            <a:r>
              <a:rPr lang="en-US" altLang="ko-KR" dirty="0" smtClean="0"/>
              <a:t>An </a:t>
            </a:r>
            <a:r>
              <a:rPr lang="en-US" altLang="ko-KR" dirty="0"/>
              <a:t>application can send a request for a server without </a:t>
            </a:r>
            <a:r>
              <a:rPr lang="en-US" altLang="ko-KR" dirty="0" smtClean="0"/>
              <a:t>knowing any </a:t>
            </a:r>
            <a:r>
              <a:rPr lang="en-US" altLang="ko-KR" dirty="0"/>
              <a:t>particular server’s IP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E.g. A </a:t>
            </a:r>
            <a:r>
              <a:rPr lang="en-US" altLang="ko-KR" dirty="0"/>
              <a:t>laptop, for example, might need to get its initial </a:t>
            </a:r>
            <a:r>
              <a:rPr lang="en-US" altLang="ko-KR" dirty="0" smtClean="0"/>
              <a:t>IP address </a:t>
            </a:r>
            <a:r>
              <a:rPr lang="en-US" altLang="ko-KR" dirty="0"/>
              <a:t>and find its nearest router using DHCP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291209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9.1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Multicasting is preferable </a:t>
            </a:r>
            <a:r>
              <a:rPr lang="en-US" altLang="ko-KR" dirty="0"/>
              <a:t>to broadcasting because multicasting involves only those systems that support or </a:t>
            </a:r>
            <a:r>
              <a:rPr lang="en-US" altLang="ko-KR" dirty="0" smtClean="0"/>
              <a:t>use a </a:t>
            </a:r>
            <a:r>
              <a:rPr lang="en-US" altLang="ko-KR" dirty="0"/>
              <a:t>particular service or </a:t>
            </a:r>
            <a:r>
              <a:rPr lang="en-US" altLang="ko-KR" dirty="0" smtClean="0"/>
              <a:t>protocol</a:t>
            </a:r>
          </a:p>
          <a:p>
            <a:pPr lvl="1"/>
            <a:r>
              <a:rPr lang="en-US" altLang="ko-KR" dirty="0" smtClean="0"/>
              <a:t>Broadcast </a:t>
            </a:r>
            <a:r>
              <a:rPr lang="en-US" altLang="ko-KR" dirty="0"/>
              <a:t>request affects </a:t>
            </a:r>
            <a:r>
              <a:rPr lang="en-US" altLang="ko-KR" i="1" dirty="0"/>
              <a:t>all </a:t>
            </a:r>
            <a:r>
              <a:rPr lang="en-US" altLang="ko-KR" dirty="0"/>
              <a:t>hosts </a:t>
            </a:r>
            <a:r>
              <a:rPr lang="en-US" altLang="ko-KR" dirty="0" smtClean="0"/>
              <a:t>that are </a:t>
            </a:r>
            <a:r>
              <a:rPr lang="en-US" altLang="ko-KR" dirty="0"/>
              <a:t>reachable within the scope of the </a:t>
            </a:r>
            <a:r>
              <a:rPr lang="en-US" altLang="ko-KR" dirty="0" smtClean="0"/>
              <a:t>broadcast</a:t>
            </a:r>
          </a:p>
          <a:p>
            <a:pPr lvl="1"/>
            <a:r>
              <a:rPr lang="en-US" altLang="ko-KR" dirty="0" smtClean="0"/>
              <a:t>There </a:t>
            </a:r>
            <a:r>
              <a:rPr lang="en-US" altLang="ko-KR" dirty="0"/>
              <a:t>is a trade-off between the </a:t>
            </a:r>
            <a:r>
              <a:rPr lang="en-US" altLang="ko-KR" dirty="0" smtClean="0"/>
              <a:t>higher overhead </a:t>
            </a:r>
            <a:r>
              <a:rPr lang="en-US" altLang="ko-KR" dirty="0"/>
              <a:t>and simplicity of broadcast and the improved efficiency but greater complexity associated </a:t>
            </a:r>
            <a:r>
              <a:rPr lang="en-US" altLang="ko-KR" dirty="0" smtClean="0"/>
              <a:t>with multicast</a:t>
            </a:r>
            <a:endParaRPr lang="en-US" altLang="ko-KR" dirty="0"/>
          </a:p>
          <a:p>
            <a:r>
              <a:rPr lang="en-US" altLang="ko-KR" dirty="0"/>
              <a:t>Broadcasting has been supported by the IPv4 protocol since its inception, and multicast was added </a:t>
            </a:r>
            <a:r>
              <a:rPr lang="en-US" altLang="ko-KR" dirty="0" smtClean="0"/>
              <a:t>later</a:t>
            </a:r>
          </a:p>
          <a:p>
            <a:pPr lvl="1"/>
            <a:r>
              <a:rPr lang="en-US" altLang="ko-KR" dirty="0" smtClean="0"/>
              <a:t>IPv6 </a:t>
            </a:r>
            <a:r>
              <a:rPr lang="en-US" altLang="ko-KR" dirty="0"/>
              <a:t>supports multicasting but does </a:t>
            </a:r>
            <a:r>
              <a:rPr lang="en-US" altLang="ko-KR" i="1" dirty="0"/>
              <a:t>not </a:t>
            </a:r>
            <a:r>
              <a:rPr lang="en-US" altLang="ko-KR" dirty="0"/>
              <a:t>support broadcasting. </a:t>
            </a:r>
            <a:endParaRPr lang="en-US" altLang="ko-KR" dirty="0" smtClean="0"/>
          </a:p>
          <a:p>
            <a:r>
              <a:rPr lang="en-US" altLang="ko-KR" dirty="0" smtClean="0"/>
              <a:t>Only </a:t>
            </a:r>
            <a:r>
              <a:rPr lang="en-US" altLang="ko-KR" dirty="0"/>
              <a:t>user applications that use the UDP transport protocol </a:t>
            </a:r>
            <a:r>
              <a:rPr lang="en-US" altLang="ko-KR" dirty="0" smtClean="0"/>
              <a:t>take </a:t>
            </a:r>
            <a:r>
              <a:rPr lang="en-US" altLang="ko-KR" dirty="0"/>
              <a:t>advantage of </a:t>
            </a:r>
            <a:r>
              <a:rPr lang="en-US" altLang="ko-KR" dirty="0" smtClean="0"/>
              <a:t>broadcasting and multicasting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161347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9.1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Broadcasting and multicasting are also used by important system processes such as </a:t>
            </a:r>
            <a:r>
              <a:rPr lang="en-US" altLang="ko-KR" dirty="0" smtClean="0"/>
              <a:t>routing protocols</a:t>
            </a:r>
            <a:r>
              <a:rPr lang="en-US" altLang="ko-KR" dirty="0"/>
              <a:t>, ARP, ND in IPv6, and </a:t>
            </a:r>
            <a:r>
              <a:rPr lang="en-US" altLang="ko-KR" dirty="0" smtClean="0"/>
              <a:t>others</a:t>
            </a:r>
          </a:p>
          <a:p>
            <a:r>
              <a:rPr lang="en-US" altLang="ko-KR" dirty="0" smtClean="0"/>
              <a:t>Although </a:t>
            </a:r>
            <a:r>
              <a:rPr lang="en-US" altLang="ko-KR" dirty="0"/>
              <a:t>IP multicasting support was once an “</a:t>
            </a:r>
            <a:r>
              <a:rPr lang="en-US" altLang="ko-KR" dirty="0" err="1"/>
              <a:t>addon</a:t>
            </a:r>
            <a:r>
              <a:rPr lang="en-US" altLang="ko-KR" dirty="0" smtClean="0"/>
              <a:t>,” requiring </a:t>
            </a:r>
            <a:r>
              <a:rPr lang="en-US" altLang="ko-KR" dirty="0"/>
              <a:t>users to patch their systems to make use of it, modern operating systems </a:t>
            </a:r>
            <a:r>
              <a:rPr lang="en-US" altLang="ko-KR" dirty="0" smtClean="0"/>
              <a:t>include the </a:t>
            </a:r>
            <a:r>
              <a:rPr lang="en-US" altLang="ko-KR" dirty="0"/>
              <a:t>capability by </a:t>
            </a:r>
            <a:r>
              <a:rPr lang="en-US" altLang="ko-KR" dirty="0" smtClean="0"/>
              <a:t>default</a:t>
            </a:r>
          </a:p>
          <a:p>
            <a:r>
              <a:rPr lang="en-US" altLang="ko-KR" dirty="0" smtClean="0"/>
              <a:t>Multicasting </a:t>
            </a:r>
            <a:r>
              <a:rPr lang="en-US" altLang="ko-KR" dirty="0"/>
              <a:t>is an important but arguably optional feature in IPv4, </a:t>
            </a:r>
            <a:r>
              <a:rPr lang="en-US" altLang="ko-KR" dirty="0" smtClean="0"/>
              <a:t>but it </a:t>
            </a:r>
            <a:r>
              <a:rPr lang="en-US" altLang="ko-KR" dirty="0"/>
              <a:t>is mandatory in IPv6 because of its use in </a:t>
            </a:r>
            <a:r>
              <a:rPr lang="en-US" altLang="ko-KR" dirty="0" smtClean="0"/>
              <a:t>ND, </a:t>
            </a:r>
            <a:r>
              <a:rPr lang="en-US" altLang="ko-KR" dirty="0"/>
              <a:t>a service critical even </a:t>
            </a:r>
            <a:r>
              <a:rPr lang="en-US" altLang="ko-KR" dirty="0" smtClean="0"/>
              <a:t>to unicast communication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20903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368</Words>
  <Application>Microsoft Office PowerPoint</Application>
  <PresentationFormat>화면 슬라이드 쇼(4:3)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9.1 Introduction</vt:lpstr>
      <vt:lpstr>9.1 Introduction</vt:lpstr>
      <vt:lpstr>9.1 Introduction</vt:lpstr>
      <vt:lpstr>9.1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161</cp:revision>
  <dcterms:created xsi:type="dcterms:W3CDTF">2006-10-05T04:04:58Z</dcterms:created>
  <dcterms:modified xsi:type="dcterms:W3CDTF">2015-11-04T02:50:45Z</dcterms:modified>
</cp:coreProperties>
</file>