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6.1 </a:t>
            </a:r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Bare essentials</a:t>
            </a:r>
          </a:p>
          <a:p>
            <a:pPr lvl="1"/>
            <a:r>
              <a:rPr lang="en-US" altLang="ko-KR" dirty="0" smtClean="0"/>
              <a:t>IP address</a:t>
            </a:r>
          </a:p>
          <a:p>
            <a:pPr lvl="1"/>
            <a:r>
              <a:rPr lang="en-US" altLang="ko-KR" dirty="0" smtClean="0"/>
              <a:t>Subnet mask</a:t>
            </a:r>
          </a:p>
          <a:p>
            <a:pPr lvl="1"/>
            <a:r>
              <a:rPr lang="en-US" altLang="ko-KR" dirty="0" smtClean="0"/>
              <a:t>IP address </a:t>
            </a:r>
            <a:r>
              <a:rPr lang="en-US" altLang="ko-KR" dirty="0"/>
              <a:t>of a DNS server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IP address of a router </a:t>
            </a:r>
          </a:p>
          <a:p>
            <a:r>
              <a:rPr lang="en-US" altLang="ko-KR" dirty="0" smtClean="0"/>
              <a:t>Other configuration </a:t>
            </a:r>
            <a:r>
              <a:rPr lang="en-US" altLang="ko-KR" dirty="0"/>
              <a:t>may include </a:t>
            </a:r>
            <a:endParaRPr lang="en-US" altLang="ko-KR" dirty="0" smtClean="0"/>
          </a:p>
          <a:p>
            <a:pPr lvl="1"/>
            <a:r>
              <a:rPr lang="en-US" altLang="ko-KR" dirty="0"/>
              <a:t>L</a:t>
            </a:r>
            <a:r>
              <a:rPr lang="en-US" altLang="ko-KR" dirty="0" smtClean="0"/>
              <a:t>ocations </a:t>
            </a:r>
            <a:r>
              <a:rPr lang="en-US" altLang="ko-KR" dirty="0"/>
              <a:t>of </a:t>
            </a:r>
            <a:r>
              <a:rPr lang="en-US" altLang="ko-KR" dirty="0" smtClean="0"/>
              <a:t>Mobile IP home agents</a:t>
            </a:r>
          </a:p>
          <a:p>
            <a:pPr lvl="1"/>
            <a:r>
              <a:rPr lang="en-US" altLang="ko-KR" dirty="0" smtClean="0"/>
              <a:t>Multicast routers</a:t>
            </a:r>
          </a:p>
          <a:p>
            <a:pPr lvl="1"/>
            <a:r>
              <a:rPr lang="en-US" altLang="ko-KR" dirty="0" smtClean="0"/>
              <a:t>VPN gateways</a:t>
            </a:r>
          </a:p>
          <a:p>
            <a:pPr lvl="1"/>
            <a:r>
              <a:rPr lang="en-US" altLang="ko-KR" i="1" dirty="0" smtClean="0"/>
              <a:t>Session </a:t>
            </a:r>
            <a:r>
              <a:rPr lang="en-US" altLang="ko-KR" i="1" dirty="0"/>
              <a:t>Initiation Protocol </a:t>
            </a:r>
            <a:r>
              <a:rPr lang="en-US" altLang="ko-KR" dirty="0"/>
              <a:t>(SIP)/VoIP </a:t>
            </a:r>
            <a:r>
              <a:rPr lang="en-US" altLang="ko-KR" dirty="0" smtClean="0"/>
              <a:t>gateways</a:t>
            </a:r>
          </a:p>
          <a:p>
            <a:r>
              <a:rPr lang="en-US" altLang="ko-KR" dirty="0"/>
              <a:t>Three approaches</a:t>
            </a:r>
          </a:p>
          <a:p>
            <a:pPr lvl="1"/>
            <a:r>
              <a:rPr lang="en-US" altLang="ko-KR" dirty="0"/>
              <a:t>Type in the information by hand</a:t>
            </a:r>
          </a:p>
          <a:p>
            <a:pPr lvl="1"/>
            <a:r>
              <a:rPr lang="en-US" altLang="ko-KR" dirty="0"/>
              <a:t>Have a system obtain it using a network service</a:t>
            </a:r>
          </a:p>
          <a:p>
            <a:pPr lvl="1"/>
            <a:r>
              <a:rPr lang="en-US" altLang="ko-KR" dirty="0"/>
              <a:t>Use some algorithm to automatically determine it 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372052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6.1 </a:t>
            </a:r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Servers </a:t>
            </a:r>
            <a:r>
              <a:rPr lang="en-US" altLang="ko-KR" dirty="0"/>
              <a:t>and routers are more often configured by hand </a:t>
            </a:r>
          </a:p>
          <a:p>
            <a:pPr lvl="1"/>
            <a:r>
              <a:rPr lang="en-US" altLang="ko-KR" dirty="0"/>
              <a:t>Client hosts are moved around more often than servers and routers</a:t>
            </a:r>
          </a:p>
          <a:p>
            <a:pPr lvl="1"/>
            <a:r>
              <a:rPr lang="en-US" altLang="ko-KR" dirty="0"/>
              <a:t>There are far more clients in an organization than servers or routers</a:t>
            </a:r>
          </a:p>
          <a:p>
            <a:pPr lvl="1"/>
            <a:r>
              <a:rPr lang="en-US" altLang="ko-KR" dirty="0"/>
              <a:t>It is less error-prone to have most clients configured by a centralized service administered by an experienced </a:t>
            </a:r>
            <a:r>
              <a:rPr lang="en-US" altLang="ko-KR" dirty="0" smtClean="0"/>
              <a:t>staff</a:t>
            </a:r>
          </a:p>
          <a:p>
            <a:endParaRPr lang="en-US" altLang="ko-KR" i="1" dirty="0" smtClean="0"/>
          </a:p>
          <a:p>
            <a:r>
              <a:rPr lang="en-US" altLang="ko-KR" i="1" dirty="0" smtClean="0"/>
              <a:t>Dynamic </a:t>
            </a:r>
            <a:r>
              <a:rPr lang="en-US" altLang="ko-KR" i="1" dirty="0"/>
              <a:t>Host Configuration Protocol </a:t>
            </a:r>
            <a:r>
              <a:rPr lang="en-US" altLang="ko-KR" dirty="0"/>
              <a:t>(DHCP) and </a:t>
            </a:r>
            <a:r>
              <a:rPr lang="en-US" altLang="ko-KR" i="1" dirty="0"/>
              <a:t>stateless address </a:t>
            </a:r>
            <a:r>
              <a:rPr lang="en-US" altLang="ko-KR" i="1" dirty="0" err="1"/>
              <a:t>autoconfiguration</a:t>
            </a:r>
            <a:r>
              <a:rPr lang="en-US" altLang="ko-KR" i="1" dirty="0"/>
              <a:t> </a:t>
            </a:r>
            <a:r>
              <a:rPr lang="en-US" altLang="ko-KR" dirty="0"/>
              <a:t>in IPv4 and IPv6</a:t>
            </a:r>
          </a:p>
          <a:p>
            <a:r>
              <a:rPr lang="en-US" altLang="ko-KR" dirty="0"/>
              <a:t>PPP with Ethernet for configuration of client systems</a:t>
            </a:r>
          </a:p>
          <a:p>
            <a:pPr lvl="1"/>
            <a:endParaRPr lang="en-US" altLang="ko-KR" dirty="0"/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516567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140</Words>
  <Application>Microsoft Office PowerPoint</Application>
  <PresentationFormat>화면 슬라이드 쇼(4:3)</PresentationFormat>
  <Paragraphs>23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6.1 Introduction</vt:lpstr>
      <vt:lpstr>6.1 Introduction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 Kim</cp:lastModifiedBy>
  <cp:revision>146</cp:revision>
  <dcterms:created xsi:type="dcterms:W3CDTF">2006-10-05T04:04:58Z</dcterms:created>
  <dcterms:modified xsi:type="dcterms:W3CDTF">2015-10-20T12:03:21Z</dcterms:modified>
</cp:coreProperties>
</file>