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7.2: Firewalls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정재훈</a:t>
            </a:r>
            <a:endParaRPr lang="en-US" altLang="ko-KR" dirty="0" smtClean="0"/>
          </a:p>
          <a:p>
            <a:r>
              <a:rPr lang="en-US" altLang="ko-KR" dirty="0" smtClean="0"/>
              <a:t>2015010636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7.2 </a:t>
            </a:r>
            <a:r>
              <a:rPr lang="en-US" altLang="ko-KR" dirty="0" smtClean="0"/>
              <a:t>Firewall </a:t>
            </a:r>
            <a:r>
              <a:rPr lang="ko-KR" altLang="en-US" dirty="0" smtClean="0"/>
              <a:t>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외부로부터 들어오는 </a:t>
            </a:r>
            <a:r>
              <a:rPr lang="en-US" altLang="ko-KR" dirty="0" smtClean="0"/>
              <a:t>internet traffic</a:t>
            </a:r>
            <a:r>
              <a:rPr lang="ko-KR" altLang="en-US" dirty="0" smtClean="0"/>
              <a:t>을 </a:t>
            </a:r>
            <a:r>
              <a:rPr lang="ko-KR" altLang="en-US" dirty="0" smtClean="0"/>
              <a:t>일정 기준 하에</a:t>
            </a:r>
            <a:r>
              <a:rPr lang="ko-KR" altLang="en-US" dirty="0" smtClean="0"/>
              <a:t> 걸러냄으로써 외부로부터의 공격을 방지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Firewall</a:t>
            </a:r>
            <a:r>
              <a:rPr lang="ko-KR" altLang="en-US" dirty="0" smtClean="0"/>
              <a:t>은 특징에 따라 두 종류로 나눌 수 있음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Packet-Filtering Firewalls</a:t>
            </a:r>
          </a:p>
          <a:p>
            <a:pPr lvl="1"/>
            <a:r>
              <a:rPr lang="en-US" altLang="ko-KR" dirty="0" smtClean="0"/>
              <a:t>Proxy Firewalls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7.2.1 Packet-Filtering </a:t>
            </a:r>
            <a:r>
              <a:rPr lang="en-US" altLang="ko-KR" dirty="0" smtClean="0"/>
              <a:t>Firewalls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일정 </a:t>
            </a:r>
            <a:r>
              <a:rPr lang="ko-KR" altLang="en-US" dirty="0" smtClean="0"/>
              <a:t>기준</a:t>
            </a:r>
            <a:r>
              <a:rPr lang="en-US" altLang="ko-KR" dirty="0" smtClean="0"/>
              <a:t>(filter)</a:t>
            </a:r>
            <a:r>
              <a:rPr lang="ko-KR" altLang="en-US" dirty="0" smtClean="0"/>
              <a:t>을 두고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해당 기준에 충족시키지 못하는 </a:t>
            </a:r>
            <a:r>
              <a:rPr lang="en-US" altLang="ko-KR" dirty="0" smtClean="0"/>
              <a:t>packet</a:t>
            </a:r>
            <a:r>
              <a:rPr lang="ko-KR" altLang="en-US" dirty="0" smtClean="0"/>
              <a:t>들은 통과시키지 않음</a:t>
            </a:r>
            <a:r>
              <a:rPr lang="en-US" altLang="ko-KR" dirty="0" smtClean="0"/>
              <a:t>(filtering)</a:t>
            </a:r>
          </a:p>
          <a:p>
            <a:pPr lvl="1"/>
            <a:r>
              <a:rPr lang="en-US" altLang="ko-KR" dirty="0" smtClean="0"/>
              <a:t>IP</a:t>
            </a:r>
            <a:r>
              <a:rPr lang="ko-KR" altLang="en-US" dirty="0" smtClean="0"/>
              <a:t> </a:t>
            </a:r>
            <a:r>
              <a:rPr lang="en-US" altLang="ko-KR" dirty="0" smtClean="0"/>
              <a:t>address or option, ICMP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Network layer</a:t>
            </a:r>
          </a:p>
          <a:p>
            <a:pPr lvl="1"/>
            <a:r>
              <a:rPr lang="en-US" altLang="ko-KR" dirty="0" smtClean="0"/>
              <a:t>Router</a:t>
            </a:r>
            <a:r>
              <a:rPr lang="ko-KR" altLang="en-US" dirty="0" smtClean="0"/>
              <a:t>처럼 동작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기준의 복잡도에 따라 다음 두 종류로 분류 가능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Stateless</a:t>
            </a:r>
          </a:p>
          <a:p>
            <a:pPr lvl="2"/>
            <a:r>
              <a:rPr lang="ko-KR" altLang="en-US" dirty="0" smtClean="0"/>
              <a:t>개별적인 </a:t>
            </a:r>
            <a:r>
              <a:rPr lang="en-US" altLang="ko-KR" dirty="0" smtClean="0"/>
              <a:t>IP datagram </a:t>
            </a:r>
            <a:r>
              <a:rPr lang="ko-KR" altLang="en-US" dirty="0" smtClean="0"/>
              <a:t>단위로 </a:t>
            </a:r>
            <a:r>
              <a:rPr lang="en-US" altLang="ko-KR" dirty="0" smtClean="0"/>
              <a:t>filtering </a:t>
            </a:r>
            <a:r>
              <a:rPr lang="ko-KR" altLang="en-US" dirty="0" smtClean="0"/>
              <a:t>수행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Stateful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각각의 </a:t>
            </a:r>
            <a:r>
              <a:rPr lang="en-US" altLang="ko-KR" dirty="0" smtClean="0"/>
              <a:t>connection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state</a:t>
            </a:r>
            <a:r>
              <a:rPr lang="ko-KR" altLang="en-US" dirty="0" smtClean="0"/>
              <a:t>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적법성을 확인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해당 </a:t>
            </a:r>
            <a:r>
              <a:rPr lang="en-US" altLang="ko-KR" dirty="0" smtClean="0"/>
              <a:t>connection(e.g. TCP)</a:t>
            </a:r>
            <a:r>
              <a:rPr lang="ko-KR" altLang="en-US" dirty="0" smtClean="0"/>
              <a:t>이</a:t>
            </a:r>
            <a:r>
              <a:rPr lang="en-US" altLang="ko-KR" dirty="0"/>
              <a:t> </a:t>
            </a:r>
            <a:r>
              <a:rPr lang="ko-KR" altLang="en-US" dirty="0" smtClean="0"/>
              <a:t>이전부터 형성되어 있었던 것인지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만약 새로 생성된 </a:t>
            </a:r>
            <a:r>
              <a:rPr lang="en-US" altLang="ko-KR" dirty="0" smtClean="0"/>
              <a:t>connection</a:t>
            </a:r>
            <a:r>
              <a:rPr lang="ko-KR" altLang="en-US" dirty="0" smtClean="0"/>
              <a:t>이라면 기준에 따라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통과 여부 결정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4413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7.2.1 Packet-Filtering </a:t>
            </a:r>
            <a:r>
              <a:rPr lang="en-US" altLang="ko-KR" dirty="0" smtClean="0"/>
              <a:t>Firewalls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0753" y="909953"/>
            <a:ext cx="4442494" cy="3528029"/>
          </a:xfrm>
          <a:prstGeom prst="rect">
            <a:avLst/>
          </a:prstGeom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457200" y="4653136"/>
            <a:ext cx="8229600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DMZ</a:t>
            </a:r>
          </a:p>
          <a:p>
            <a:pPr lvl="1"/>
            <a:r>
              <a:rPr lang="en-US" altLang="ko-KR" dirty="0" smtClean="0"/>
              <a:t>Internet(Outside)</a:t>
            </a:r>
            <a:r>
              <a:rPr lang="ko-KR" altLang="en-US" dirty="0" smtClean="0"/>
              <a:t>는 항상 접근 가능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DMZ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Home(Inside)</a:t>
            </a:r>
            <a:r>
              <a:rPr lang="ko-KR" altLang="en-US" dirty="0" smtClean="0"/>
              <a:t>에 접근 불가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따라서 </a:t>
            </a:r>
            <a:r>
              <a:rPr lang="en-US" altLang="ko-KR" dirty="0" smtClean="0"/>
              <a:t>outside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inside </a:t>
            </a:r>
            <a:r>
              <a:rPr lang="ko-KR" altLang="en-US" dirty="0" smtClean="0"/>
              <a:t>공격 불가능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EX) Web, E-mail, DNS server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204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7.2.2 Proxy </a:t>
            </a:r>
            <a:r>
              <a:rPr lang="en-US" altLang="ko-KR" dirty="0" smtClean="0"/>
              <a:t>Firewalls</a:t>
            </a:r>
            <a:endParaRPr lang="ko-KR" altLang="en-US" dirty="0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57200" y="3298267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Home(Inside)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Internet(Outside) </a:t>
            </a:r>
            <a:r>
              <a:rPr lang="ko-KR" altLang="en-US" dirty="0" smtClean="0"/>
              <a:t>사이 대리자 역할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Inside</a:t>
            </a:r>
            <a:r>
              <a:rPr lang="ko-KR" altLang="en-US" dirty="0" smtClean="0"/>
              <a:t>로부터의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외부로 전송해주어야 하기 때문에 </a:t>
            </a:r>
            <a:r>
              <a:rPr lang="en-US" altLang="ko-KR" dirty="0" smtClean="0"/>
              <a:t>global IP </a:t>
            </a:r>
            <a:r>
              <a:rPr lang="ko-KR" altLang="en-US" dirty="0" smtClean="0"/>
              <a:t>주소 사용</a:t>
            </a:r>
            <a:r>
              <a:rPr lang="en-US" altLang="ko-KR" dirty="0" smtClean="0"/>
              <a:t>(IP </a:t>
            </a:r>
            <a:r>
              <a:rPr lang="ko-KR" altLang="en-US" dirty="0" smtClean="0"/>
              <a:t>주소가 변경됨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pPr lvl="1"/>
            <a:r>
              <a:rPr lang="en-US" altLang="ko-KR" dirty="0" smtClean="0"/>
              <a:t>Outside</a:t>
            </a:r>
            <a:r>
              <a:rPr lang="ko-KR" altLang="en-US" dirty="0" smtClean="0"/>
              <a:t>로부터의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대신 받아서 내부로 전송해주기 때문에 </a:t>
            </a:r>
            <a:r>
              <a:rPr lang="en-US" altLang="ko-KR" dirty="0" smtClean="0"/>
              <a:t>Home(Inside)</a:t>
            </a:r>
            <a:r>
              <a:rPr lang="ko-KR" altLang="en-US" dirty="0"/>
              <a:t>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private IP </a:t>
            </a:r>
            <a:r>
              <a:rPr lang="ko-KR" altLang="en-US" dirty="0" smtClean="0"/>
              <a:t>주소 사용 가능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새로운 서비스 생성마다 대응되는 </a:t>
            </a:r>
            <a:r>
              <a:rPr lang="en-US" altLang="ko-KR" dirty="0" smtClean="0"/>
              <a:t>proxy </a:t>
            </a:r>
            <a:r>
              <a:rPr lang="ko-KR" altLang="en-US" dirty="0" smtClean="0"/>
              <a:t>설치 필요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Application layer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170" y="911170"/>
            <a:ext cx="625166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7.2.2 Proxy </a:t>
            </a:r>
            <a:r>
              <a:rPr lang="en-US" altLang="ko-KR" dirty="0" smtClean="0"/>
              <a:t>Firewalls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6120680"/>
          </a:xfrm>
        </p:spPr>
        <p:txBody>
          <a:bodyPr/>
          <a:lstStyle/>
          <a:p>
            <a:r>
              <a:rPr lang="en-US" altLang="ko-KR" dirty="0" smtClean="0"/>
              <a:t>HTTP proxy firewall</a:t>
            </a:r>
          </a:p>
          <a:p>
            <a:pPr lvl="1"/>
            <a:r>
              <a:rPr lang="en-US" altLang="ko-KR" dirty="0" smtClean="0"/>
              <a:t>Inside </a:t>
            </a:r>
            <a:r>
              <a:rPr lang="ko-KR" altLang="en-US" dirty="0" smtClean="0"/>
              <a:t>측면에서는 </a:t>
            </a:r>
            <a:r>
              <a:rPr lang="en-US" altLang="ko-KR" dirty="0" smtClean="0"/>
              <a:t>web server/ outside </a:t>
            </a:r>
            <a:r>
              <a:rPr lang="ko-KR" altLang="en-US" dirty="0" smtClean="0"/>
              <a:t>측면에서는 </a:t>
            </a:r>
            <a:r>
              <a:rPr lang="en-US" altLang="ko-KR" dirty="0" smtClean="0"/>
              <a:t>client</a:t>
            </a:r>
            <a:r>
              <a:rPr lang="ko-KR" altLang="en-US" dirty="0" smtClean="0"/>
              <a:t>로서 동작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그</a:t>
            </a:r>
            <a:r>
              <a:rPr lang="en-US" altLang="ko-KR" dirty="0" smtClean="0"/>
              <a:t> </a:t>
            </a:r>
            <a:r>
              <a:rPr lang="ko-KR" altLang="en-US" dirty="0" smtClean="0"/>
              <a:t>외</a:t>
            </a:r>
            <a:r>
              <a:rPr lang="en-US" altLang="ko-KR" dirty="0" smtClean="0"/>
              <a:t> </a:t>
            </a:r>
            <a:r>
              <a:rPr lang="ko-KR" altLang="en-US" dirty="0" smtClean="0"/>
              <a:t>제공하는 기능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Web caches</a:t>
            </a:r>
          </a:p>
          <a:p>
            <a:pPr lvl="3"/>
            <a:r>
              <a:rPr lang="en-US" altLang="ko-KR" dirty="0" smtClean="0"/>
              <a:t>Web page</a:t>
            </a:r>
            <a:r>
              <a:rPr lang="ko-KR" altLang="en-US" dirty="0" smtClean="0"/>
              <a:t>의 복사본을 </a:t>
            </a:r>
            <a:r>
              <a:rPr lang="ko-KR" altLang="en-US" dirty="0" err="1" smtClean="0"/>
              <a:t>캐싱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다음 접근 시 빠른 제공 가능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Content</a:t>
            </a:r>
            <a:r>
              <a:rPr lang="ko-KR" altLang="en-US" dirty="0" smtClean="0"/>
              <a:t> </a:t>
            </a:r>
            <a:r>
              <a:rPr lang="en-US" altLang="ko-KR" dirty="0" smtClean="0"/>
              <a:t>filter</a:t>
            </a:r>
          </a:p>
          <a:p>
            <a:pPr lvl="3"/>
            <a:r>
              <a:rPr lang="en-US" altLang="ko-KR" dirty="0" smtClean="0"/>
              <a:t>Web site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‘blacklist’</a:t>
            </a:r>
            <a:r>
              <a:rPr lang="ko-KR" altLang="en-US" dirty="0" smtClean="0"/>
              <a:t>를 설정하고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해당 사이트의 접근 차단</a:t>
            </a:r>
            <a:endParaRPr lang="en-US" altLang="ko-KR" dirty="0" smtClean="0"/>
          </a:p>
          <a:p>
            <a:pPr lvl="3"/>
            <a:endParaRPr lang="en-US" altLang="ko-KR" dirty="0"/>
          </a:p>
          <a:p>
            <a:r>
              <a:rPr lang="en-US" altLang="ko-KR" dirty="0" smtClean="0"/>
              <a:t>SOCKS proxy firewall</a:t>
            </a:r>
          </a:p>
          <a:p>
            <a:pPr lvl="1"/>
            <a:r>
              <a:rPr lang="en-US" altLang="ko-KR" dirty="0" smtClean="0"/>
              <a:t>HTTP proxy firewall</a:t>
            </a:r>
            <a:r>
              <a:rPr lang="ko-KR" altLang="en-US" dirty="0" smtClean="0"/>
              <a:t>보다 일반적으로 사용하는 </a:t>
            </a:r>
            <a:r>
              <a:rPr lang="en-US" altLang="ko-KR" dirty="0" smtClean="0"/>
              <a:t>firewall</a:t>
            </a:r>
          </a:p>
          <a:p>
            <a:pPr lvl="1"/>
            <a:r>
              <a:rPr lang="en-US" altLang="ko-KR" dirty="0" smtClean="0"/>
              <a:t>Version 4, 5 </a:t>
            </a:r>
            <a:r>
              <a:rPr lang="ko-KR" altLang="en-US" dirty="0" smtClean="0"/>
              <a:t>가 가장 많이 사용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Ver. 5 : Authentication, IPv6 addressing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사용 조건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Application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SOCKS</a:t>
            </a:r>
            <a:r>
              <a:rPr lang="ko-KR" altLang="en-US" dirty="0" smtClean="0"/>
              <a:t>를 </a:t>
            </a:r>
            <a:r>
              <a:rPr lang="ko-KR" altLang="en-US" dirty="0" err="1" smtClean="0"/>
              <a:t>사용가능하도록</a:t>
            </a:r>
            <a:r>
              <a:rPr lang="ko-KR" altLang="en-US" dirty="0" smtClean="0"/>
              <a:t> 프로그래밍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위치와 버전이 미리 설정되어 </a:t>
            </a:r>
            <a:r>
              <a:rPr lang="ko-KR" altLang="en-US" dirty="0" err="1" smtClean="0"/>
              <a:t>있어야함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6492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283</Words>
  <Application>Microsoft Office PowerPoint</Application>
  <PresentationFormat>화면 슬라이드 쇼(4:3)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Section 7.2: Firewalls</vt:lpstr>
      <vt:lpstr>7.2 Firewall 정의</vt:lpstr>
      <vt:lpstr>7.2.1 Packet-Filtering Firewalls</vt:lpstr>
      <vt:lpstr>7.2.1 Packet-Filtering Firewalls</vt:lpstr>
      <vt:lpstr>7.2.2 Proxy Firewalls</vt:lpstr>
      <vt:lpstr>7.2.2 Proxy Firewalls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Jaehoon Chung</cp:lastModifiedBy>
  <cp:revision>35</cp:revision>
  <dcterms:created xsi:type="dcterms:W3CDTF">2006-10-05T04:04:58Z</dcterms:created>
  <dcterms:modified xsi:type="dcterms:W3CDTF">2015-10-27T13:49:44Z</dcterms:modified>
</cp:coreProperties>
</file>