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4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7.7 </a:t>
            </a:r>
            <a:r>
              <a:rPr lang="en-US" altLang="ko-KR" dirty="0" smtClean="0"/>
              <a:t>Attacks involving firewalls and NATs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most common types of firewall problems result from incomplete or </a:t>
            </a:r>
            <a:r>
              <a:rPr lang="en-US" altLang="ko-KR" dirty="0" smtClean="0"/>
              <a:t>incorrect configuration</a:t>
            </a:r>
          </a:p>
          <a:p>
            <a:pPr lvl="1"/>
            <a:r>
              <a:rPr lang="en-US" altLang="ko-KR" dirty="0" smtClean="0"/>
              <a:t>Configuring </a:t>
            </a:r>
            <a:r>
              <a:rPr lang="en-US" altLang="ko-KR" dirty="0"/>
              <a:t>firewalls is not a trivial task, especially for large enterprises where </a:t>
            </a:r>
            <a:r>
              <a:rPr lang="en-US" altLang="ko-KR" dirty="0" smtClean="0"/>
              <a:t>many services </a:t>
            </a:r>
            <a:r>
              <a:rPr lang="en-US" altLang="ko-KR" dirty="0"/>
              <a:t>may be employed on a daily </a:t>
            </a:r>
            <a:r>
              <a:rPr lang="en-US" altLang="ko-KR" dirty="0" smtClean="0"/>
              <a:t>basis</a:t>
            </a:r>
          </a:p>
          <a:p>
            <a:r>
              <a:rPr lang="en-US" altLang="ko-KR" dirty="0" smtClean="0"/>
              <a:t>Some firewalls </a:t>
            </a:r>
            <a:r>
              <a:rPr lang="en-US" altLang="ko-KR" dirty="0"/>
              <a:t>(especially older ones) </a:t>
            </a:r>
            <a:r>
              <a:rPr lang="en-US" altLang="ko-KR" dirty="0" smtClean="0"/>
              <a:t>may fail to </a:t>
            </a:r>
            <a:r>
              <a:rPr lang="en-US" altLang="ko-KR" dirty="0"/>
              <a:t>deal with IP </a:t>
            </a:r>
            <a:r>
              <a:rPr lang="en-US" altLang="ko-KR" dirty="0" smtClean="0"/>
              <a:t>fragments</a:t>
            </a:r>
          </a:p>
          <a:p>
            <a:r>
              <a:rPr lang="en-US" altLang="ko-KR" dirty="0" smtClean="0"/>
              <a:t>NAT/firewall </a:t>
            </a:r>
            <a:r>
              <a:rPr lang="en-US" altLang="ko-KR" dirty="0"/>
              <a:t>can be hijacked from outside to provide </a:t>
            </a:r>
            <a:r>
              <a:rPr lang="en-US" altLang="ko-KR" dirty="0" smtClean="0"/>
              <a:t>a masquerading </a:t>
            </a:r>
            <a:r>
              <a:rPr lang="en-US" altLang="ko-KR" dirty="0"/>
              <a:t>capability for an </a:t>
            </a:r>
            <a:r>
              <a:rPr lang="en-US" altLang="ko-KR" dirty="0" smtClean="0"/>
              <a:t>attacker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/>
              <a:t>the firewall is configured with NAT enabled, traffic arriving </a:t>
            </a:r>
            <a:r>
              <a:rPr lang="en-US" altLang="ko-KR" dirty="0" smtClean="0"/>
              <a:t>at its </a:t>
            </a:r>
            <a:r>
              <a:rPr lang="en-US" altLang="ko-KR" dirty="0"/>
              <a:t>external interface may be rewritten so as to appear to have come from the NAT device, thereby </a:t>
            </a:r>
            <a:r>
              <a:rPr lang="en-US" altLang="ko-KR" dirty="0" smtClean="0"/>
              <a:t>hiding an </a:t>
            </a:r>
            <a:r>
              <a:rPr lang="en-US" altLang="ko-KR" dirty="0"/>
              <a:t>attacker’s actual </a:t>
            </a:r>
            <a:r>
              <a:rPr lang="en-US" altLang="ko-KR" dirty="0" smtClean="0"/>
              <a:t>address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7.7 </a:t>
            </a:r>
            <a:r>
              <a:rPr lang="en-US" altLang="ko-KR" dirty="0" smtClean="0"/>
              <a:t>Attacks involving firewalls and NATs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It just </a:t>
            </a:r>
            <a:r>
              <a:rPr lang="en-US" altLang="ko-KR" dirty="0"/>
              <a:t>happens to be getting its input packets from outside rather than </a:t>
            </a:r>
            <a:r>
              <a:rPr lang="en-US" altLang="ko-KR" dirty="0" smtClean="0"/>
              <a:t>inside</a:t>
            </a:r>
          </a:p>
          <a:p>
            <a:r>
              <a:rPr lang="en-US" altLang="ko-KR" dirty="0" smtClean="0"/>
              <a:t>This </a:t>
            </a:r>
            <a:r>
              <a:rPr lang="en-US" altLang="ko-KR" dirty="0"/>
              <a:t>has been a </a:t>
            </a:r>
            <a:r>
              <a:rPr lang="en-US" altLang="ko-KR" dirty="0" smtClean="0"/>
              <a:t>particular problem </a:t>
            </a:r>
            <a:r>
              <a:rPr lang="en-US" altLang="ko-KR" dirty="0"/>
              <a:t>with </a:t>
            </a:r>
            <a:r>
              <a:rPr lang="en-US" altLang="ko-KR" dirty="0" err="1"/>
              <a:t>ipchains</a:t>
            </a:r>
            <a:r>
              <a:rPr lang="en-US" altLang="ko-KR" dirty="0"/>
              <a:t>-based NAT/firewall rules on </a:t>
            </a:r>
            <a:r>
              <a:rPr lang="en-US" altLang="ko-KR" dirty="0" smtClean="0"/>
              <a:t>Linux</a:t>
            </a:r>
          </a:p>
          <a:p>
            <a:pPr lvl="1"/>
            <a:r>
              <a:rPr lang="en-US" altLang="ko-KR" dirty="0" smtClean="0"/>
              <a:t>The </a:t>
            </a:r>
            <a:r>
              <a:rPr lang="en-US" altLang="ko-KR" dirty="0"/>
              <a:t>simplest configuration for setting </a:t>
            </a:r>
            <a:r>
              <a:rPr lang="en-US" altLang="ko-KR" dirty="0" smtClean="0"/>
              <a:t>up masquerading:</a:t>
            </a:r>
          </a:p>
          <a:p>
            <a:pPr lvl="1"/>
            <a:endParaRPr lang="en-US" altLang="ko-KR" dirty="0"/>
          </a:p>
          <a:p>
            <a:pPr marL="457200" lvl="1" indent="0">
              <a:buNone/>
            </a:pPr>
            <a:r>
              <a:rPr lang="fr-FR" altLang="ko-KR" i="1" dirty="0"/>
              <a:t>Linux# </a:t>
            </a:r>
            <a:r>
              <a:rPr lang="fr-FR" altLang="ko-KR" b="1" i="1" dirty="0"/>
              <a:t>ipchains -P FORWARD </a:t>
            </a:r>
            <a:r>
              <a:rPr lang="fr-FR" altLang="ko-KR" b="1" i="1" dirty="0" smtClean="0"/>
              <a:t>MASQUERADE</a:t>
            </a:r>
          </a:p>
          <a:p>
            <a:pPr marL="457200" lvl="1" indent="0">
              <a:buNone/>
            </a:pPr>
            <a:endParaRPr lang="fr-FR" altLang="ko-KR" b="1" i="1" dirty="0"/>
          </a:p>
          <a:p>
            <a:pPr lvl="1"/>
            <a:r>
              <a:rPr lang="en-US" altLang="ko-KR" dirty="0" smtClean="0"/>
              <a:t>Allows </a:t>
            </a:r>
            <a:r>
              <a:rPr lang="en-US" altLang="ko-KR" dirty="0"/>
              <a:t>this attack to take place and is therefore </a:t>
            </a:r>
            <a:r>
              <a:rPr lang="en-US" altLang="ko-KR" i="1" dirty="0"/>
              <a:t>not </a:t>
            </a:r>
            <a:r>
              <a:rPr lang="en-US" altLang="ko-KR" dirty="0" smtClean="0"/>
              <a:t>recommended</a:t>
            </a:r>
          </a:p>
          <a:p>
            <a:pPr lvl="1"/>
            <a:r>
              <a:rPr lang="en-US" altLang="ko-KR" dirty="0" smtClean="0"/>
              <a:t>It </a:t>
            </a:r>
            <a:r>
              <a:rPr lang="en-US" altLang="ko-KR" dirty="0"/>
              <a:t>sets the </a:t>
            </a:r>
            <a:r>
              <a:rPr lang="en-US" altLang="ko-KR" dirty="0" smtClean="0"/>
              <a:t>default forwarding </a:t>
            </a:r>
            <a:r>
              <a:rPr lang="en-US" altLang="ko-KR" dirty="0"/>
              <a:t>policy to masquerade, which potentially applies to any IP </a:t>
            </a:r>
            <a:r>
              <a:rPr lang="en-US" altLang="ko-KR" dirty="0" smtClean="0"/>
              <a:t>forwarding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97248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7.7 </a:t>
            </a:r>
            <a:r>
              <a:rPr lang="en-US" altLang="ko-KR" dirty="0" smtClean="0"/>
              <a:t>Attacks involving firewalls and NATs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Firewall </a:t>
            </a:r>
            <a:r>
              <a:rPr lang="en-US" altLang="ko-KR" dirty="0"/>
              <a:t>and NAT rules </a:t>
            </a:r>
            <a:r>
              <a:rPr lang="en-US" altLang="ko-KR" dirty="0" smtClean="0"/>
              <a:t>may </a:t>
            </a:r>
            <a:r>
              <a:rPr lang="en-US" altLang="ko-KR" dirty="0"/>
              <a:t>be </a:t>
            </a:r>
            <a:r>
              <a:rPr lang="en-US" altLang="ko-KR" dirty="0" smtClean="0"/>
              <a:t>stale</a:t>
            </a:r>
          </a:p>
          <a:p>
            <a:pPr lvl="1"/>
            <a:r>
              <a:rPr lang="en-US" altLang="ko-KR" dirty="0" smtClean="0"/>
              <a:t>In particular</a:t>
            </a:r>
            <a:r>
              <a:rPr lang="en-US" altLang="ko-KR" dirty="0"/>
              <a:t>, they may contain port forwarding entries or other so-called holes that allow traffic through </a:t>
            </a:r>
            <a:r>
              <a:rPr lang="en-US" altLang="ko-KR" dirty="0" smtClean="0"/>
              <a:t>for services </a:t>
            </a:r>
            <a:r>
              <a:rPr lang="en-US" altLang="ko-KR" dirty="0"/>
              <a:t>that are no longer </a:t>
            </a:r>
            <a:r>
              <a:rPr lang="en-US" altLang="ko-KR" dirty="0" smtClean="0"/>
              <a:t>used</a:t>
            </a:r>
          </a:p>
          <a:p>
            <a:r>
              <a:rPr lang="en-US" altLang="ko-KR" dirty="0" smtClean="0"/>
              <a:t>Many </a:t>
            </a:r>
            <a:r>
              <a:rPr lang="en-US" altLang="ko-KR" dirty="0"/>
              <a:t>routers </a:t>
            </a:r>
            <a:r>
              <a:rPr lang="en-US" altLang="ko-KR" i="1" dirty="0"/>
              <a:t>merge </a:t>
            </a:r>
            <a:r>
              <a:rPr lang="en-US" altLang="ko-KR" dirty="0"/>
              <a:t>new firewall rules with </a:t>
            </a:r>
            <a:r>
              <a:rPr lang="en-US" altLang="ko-KR" dirty="0" smtClean="0"/>
              <a:t>the existing </a:t>
            </a:r>
            <a:r>
              <a:rPr lang="en-US" altLang="ko-KR" dirty="0"/>
              <a:t>set when new ones are </a:t>
            </a:r>
            <a:r>
              <a:rPr lang="en-US" altLang="ko-KR" dirty="0" smtClean="0"/>
              <a:t>added</a:t>
            </a:r>
          </a:p>
          <a:p>
            <a:r>
              <a:rPr lang="en-US" altLang="ko-KR" dirty="0" smtClean="0"/>
              <a:t>When </a:t>
            </a:r>
            <a:r>
              <a:rPr lang="en-US" altLang="ko-KR" dirty="0"/>
              <a:t>an IP datagram </a:t>
            </a:r>
            <a:r>
              <a:rPr lang="en-US" altLang="ko-KR" dirty="0" smtClean="0"/>
              <a:t>is fragmented, </a:t>
            </a:r>
            <a:r>
              <a:rPr lang="en-US" altLang="ko-KR" dirty="0"/>
              <a:t>the transport header, which contains the port numbers, appears only in </a:t>
            </a:r>
            <a:r>
              <a:rPr lang="en-US" altLang="ko-KR" dirty="0" smtClean="0"/>
              <a:t>the first </a:t>
            </a:r>
            <a:r>
              <a:rPr lang="en-US" altLang="ko-KR" dirty="0"/>
              <a:t>fragment and in none of the </a:t>
            </a:r>
            <a:r>
              <a:rPr lang="en-US" altLang="ko-KR" dirty="0" smtClean="0"/>
              <a:t>others</a:t>
            </a:r>
          </a:p>
          <a:p>
            <a:pPr lvl="1"/>
            <a:r>
              <a:rPr lang="en-US" altLang="ko-KR" dirty="0" smtClean="0"/>
              <a:t>For </a:t>
            </a:r>
            <a:r>
              <a:rPr lang="en-US" altLang="ko-KR" dirty="0"/>
              <a:t>a firewall, receiving a fragment other than the </a:t>
            </a:r>
            <a:r>
              <a:rPr lang="en-US" altLang="ko-KR" dirty="0" smtClean="0"/>
              <a:t>first provides </a:t>
            </a:r>
            <a:r>
              <a:rPr lang="en-US" altLang="ko-KR" dirty="0"/>
              <a:t>little information about the transport layer or service to which the packet </a:t>
            </a:r>
            <a:r>
              <a:rPr lang="en-US" altLang="ko-KR" dirty="0" smtClean="0"/>
              <a:t>relates</a:t>
            </a:r>
          </a:p>
          <a:p>
            <a:pPr lvl="1"/>
            <a:r>
              <a:rPr lang="en-US" altLang="ko-KR" dirty="0" smtClean="0"/>
              <a:t>This obviously </a:t>
            </a:r>
            <a:r>
              <a:rPr lang="en-US" altLang="ko-KR" dirty="0"/>
              <a:t>requires a </a:t>
            </a:r>
            <a:r>
              <a:rPr lang="en-US" altLang="ko-KR" dirty="0" err="1"/>
              <a:t>stateful</a:t>
            </a:r>
            <a:r>
              <a:rPr lang="en-US" altLang="ko-KR" dirty="0"/>
              <a:t> firewall capability, which might be subject to resources exhaustion </a:t>
            </a:r>
            <a:r>
              <a:rPr lang="en-US" altLang="ko-KR" dirty="0" smtClean="0"/>
              <a:t>attacks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41803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301</Words>
  <Application>Microsoft Office PowerPoint</Application>
  <PresentationFormat>화면 슬라이드 쇼(4:3)</PresentationFormat>
  <Paragraphs>22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7.7 Attacks involving firewalls and NATs</vt:lpstr>
      <vt:lpstr>7.7 Attacks involving firewalls and NATs</vt:lpstr>
      <vt:lpstr>7.7 Attacks involving firewalls and NATs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126</cp:revision>
  <dcterms:created xsi:type="dcterms:W3CDTF">2006-10-05T04:04:58Z</dcterms:created>
  <dcterms:modified xsi:type="dcterms:W3CDTF">2015-11-04T01:56:45Z</dcterms:modified>
</cp:coreProperties>
</file>