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10058400" cy="77724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 ?>
<Relationships xmlns="http://schemas.openxmlformats.org/package/2006/relationships">
	<Relationship Id="rId3" Type="http://schemas.openxmlformats.org/officeDocument/2006/relationships/presProps" Target="presProps.xml" />
	<Relationship Id="rId2" Type="http://schemas.openxmlformats.org/officeDocument/2006/relationships/slide" Target="slides/slide1.xml" />
	<Relationship Id="rId1" Type="http://schemas.openxmlformats.org/officeDocument/2006/relationships/slideMaster" Target="slideMasters/slideMaster1.xml" />
	<Relationship Id="rId6" Type="http://schemas.openxmlformats.org/officeDocument/2006/relationships/tableStyles" Target="tableStyles.xml" />
	<Relationship Id="rId5" Type="http://schemas.openxmlformats.org/officeDocument/2006/relationships/theme" Target="theme/theme1.xml" />
	<Relationship Id="rId4" Type="http://schemas.openxmlformats.org/officeDocument/2006/relationships/viewProps" Target="viewProps.xml" />
	<Relationship Id="rId7" Type="http://schemas.openxmlformats.org/officeDocument/2006/relationships/slide" Target="slides/slide2.xml" />
	<Relationship Id="rId8" Type="http://schemas.openxmlformats.org/officeDocument/2006/relationships/slide" Target="slides/slide3.xml" />
	<Relationship Id="rId9" Type="http://schemas.openxmlformats.org/officeDocument/2006/relationships/slide" Target="slides/slide4.xml" />
	<Relationship Id="rId10" Type="http://schemas.openxmlformats.org/officeDocument/2006/relationships/slide" Target="slides/slide5.xml" />
	<Relationship Id="rId11" Type="http://schemas.openxmlformats.org/officeDocument/2006/relationships/slide" Target="slides/slide6.xml" />
	<Relationship Id="rId12" Type="http://schemas.openxmlformats.org/officeDocument/2006/relationships/slide" Target="slides/slide7.xml" />
	<Relationship Id="rId13" Type="http://schemas.openxmlformats.org/officeDocument/2006/relationships/slide" Target="slides/slide8.xml" />
	<Relationship Id="rId14" Type="http://schemas.openxmlformats.org/officeDocument/2006/relationships/slide" Target="slides/slide9.xml" />
	<Relationship Id="rId15" Type="http://schemas.openxmlformats.org/officeDocument/2006/relationships/slide" Target="slides/slide10.xml" />
	<Relationship Id="rId16" Type="http://schemas.openxmlformats.org/officeDocument/2006/relationships/slide" Target="slides/slide11.xml" />
	<Relationship Id="rId17" Type="http://schemas.openxmlformats.org/officeDocument/2006/relationships/slide" Target="slides/slide12.xml" />
	<Relationship Id="rId18" Type="http://schemas.openxmlformats.org/officeDocument/2006/relationships/slide" Target="slides/slide13.xml" />
	<Relationship Id="rId19" Type="http://schemas.openxmlformats.org/officeDocument/2006/relationships/slide" Target="slides/slide14.xml" />
	<Relationship Id="rId20" Type="http://schemas.openxmlformats.org/officeDocument/2006/relationships/slide" Target="slides/slide15.xml" />
	<Relationship Id="rId21" Type="http://schemas.openxmlformats.org/officeDocument/2006/relationships/slide" Target="slides/slide16.xml" />
	<Relationship Id="rId22" Type="http://schemas.openxmlformats.org/officeDocument/2006/relationships/slide" Target="slides/slide17.xml" />
	<Relationship Id="rId23" Type="http://schemas.openxmlformats.org/officeDocument/2006/relationships/slide" Target="slides/slide18.xml" />
	<Relationship Id="rId24" Type="http://schemas.openxmlformats.org/officeDocument/2006/relationships/slide" Target="slides/slide19.xml" />
	<Relationship Id="rId25" Type="http://schemas.openxmlformats.org/officeDocument/2006/relationships/slide" Target="slides/slide20.xml" />
	<Relationship Id="rId26" Type="http://schemas.openxmlformats.org/officeDocument/2006/relationships/slide" Target="slides/slide21.xml" />
	<Relationship Id="rId27" Type="http://schemas.openxmlformats.org/officeDocument/2006/relationships/slide" Target="slides/slide22.xml" />
	<Relationship Id="rId28" Type="http://schemas.openxmlformats.org/officeDocument/2006/relationships/slide" Target="slides/slide23.xml" />
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4/25/2010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.jpeg" />
	<Relationship Id="rId3" Type="http://schemas.openxmlformats.org/officeDocument/2006/relationships/image" Target="../media/image2.jpeg" />
	<Relationship Id="rId4" Type="http://schemas.openxmlformats.org/officeDocument/2006/relationships/image" Target="../media/image3.jpeg" />
</Relationships>
</file>

<file path=ppt/slides/_rels/slide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.jpeg" />
	<Relationship Id="rId3" Type="http://schemas.openxmlformats.org/officeDocument/2006/relationships/image" Target="../media/image5.jpeg" />
	<Relationship Id="rId4" Type="http://schemas.openxmlformats.org/officeDocument/2006/relationships/image" Target="../media/image6.jpeg" />
	<Relationship Id="rId5" Type="http://schemas.openxmlformats.org/officeDocument/2006/relationships/image" Target="../media/image7.jpeg" />
</Relationships>
</file>

<file path=ppt/slides/_rels/slide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8.jpeg" />
	<Relationship Id="rId3" Type="http://schemas.openxmlformats.org/officeDocument/2006/relationships/image" Target="../media/image9.jpeg" />
	<Relationship Id="rId4" Type="http://schemas.openxmlformats.org/officeDocument/2006/relationships/image" Target="../media/image10.jpeg" />
	<Relationship Id="rId5" Type="http://schemas.openxmlformats.org/officeDocument/2006/relationships/image" Target="../media/image11.jpeg" />
	<Relationship Id="rId6" Type="http://schemas.openxmlformats.org/officeDocument/2006/relationships/image" Target="../media/image12.jpeg" />
</Relationships>
</file>

<file path=ppt/slides/_rels/slide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3.jpeg" />
	<Relationship Id="rId3" Type="http://schemas.openxmlformats.org/officeDocument/2006/relationships/image" Target="../media/image14.jpeg" />
	<Relationship Id="rId4" Type="http://schemas.openxmlformats.org/officeDocument/2006/relationships/image" Target="../media/image15.jpeg" />
	<Relationship Id="rId5" Type="http://schemas.openxmlformats.org/officeDocument/2006/relationships/image" Target="../media/image16.jpeg" />
</Relationships>
</file>

<file path=ppt/slides/_rels/slide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17.jpeg" />
	<Relationship Id="rId3" Type="http://schemas.openxmlformats.org/officeDocument/2006/relationships/image" Target="../media/image18.jpeg" />
	<Relationship Id="rId4" Type="http://schemas.openxmlformats.org/officeDocument/2006/relationships/image" Target="../media/image19.jpeg" />
</Relationships>
</file>

<file path=ppt/slides/_rels/slide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0.jpeg" />
	<Relationship Id="rId3" Type="http://schemas.openxmlformats.org/officeDocument/2006/relationships/image" Target="../media/image21.jpeg" />
	<Relationship Id="rId4" Type="http://schemas.openxmlformats.org/officeDocument/2006/relationships/image" Target="../media/image22.jpeg" />
</Relationships>
</file>

<file path=ppt/slides/_rels/slide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3.jpeg" />
	<Relationship Id="rId3" Type="http://schemas.openxmlformats.org/officeDocument/2006/relationships/image" Target="../media/image24.jpeg" />
</Relationships>
</file>

<file path=ppt/slides/_rels/slide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5.jpeg" />
	<Relationship Id="rId3" Type="http://schemas.openxmlformats.org/officeDocument/2006/relationships/image" Target="../media/image26.jpeg" />
	<Relationship Id="rId4" Type="http://schemas.openxmlformats.org/officeDocument/2006/relationships/image" Target="../media/image27.jpeg" />
</Relationships>
</file>

<file path=ppt/slides/_rels/slide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28.jpeg" />
	<Relationship Id="rId3" Type="http://schemas.openxmlformats.org/officeDocument/2006/relationships/image" Target="../media/image29.jpeg" />
	<Relationship Id="rId4" Type="http://schemas.openxmlformats.org/officeDocument/2006/relationships/image" Target="../media/image30.jpeg" />
	<Relationship Id="rId5" Type="http://schemas.openxmlformats.org/officeDocument/2006/relationships/image" Target="../media/image31.jpeg" />
</Relationships>
</file>

<file path=ppt/slides/_rels/slide1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2.jpeg" />
	<Relationship Id="rId3" Type="http://schemas.openxmlformats.org/officeDocument/2006/relationships/image" Target="../media/image33.jpeg" />
	<Relationship Id="rId4" Type="http://schemas.openxmlformats.org/officeDocument/2006/relationships/image" Target="../media/image34.jpeg" />
</Relationships>
</file>

<file path=ppt/slides/_rels/slide1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5.jpeg" />
	<Relationship Id="rId3" Type="http://schemas.openxmlformats.org/officeDocument/2006/relationships/image" Target="../media/image36.jpeg" />
	<Relationship Id="rId4" Type="http://schemas.openxmlformats.org/officeDocument/2006/relationships/image" Target="../media/image37.jpeg" />
</Relationships>
</file>

<file path=ppt/slides/_rels/slide1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38.jpeg" />
	<Relationship Id="rId3" Type="http://schemas.openxmlformats.org/officeDocument/2006/relationships/image" Target="../media/image39.jpeg" />
	<Relationship Id="rId4" Type="http://schemas.openxmlformats.org/officeDocument/2006/relationships/image" Target="../media/image40.jpeg" />
</Relationships>
</file>

<file path=ppt/slides/_rels/slide1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1.jpeg" />
	<Relationship Id="rId3" Type="http://schemas.openxmlformats.org/officeDocument/2006/relationships/image" Target="../media/image42.jpeg" />
	<Relationship Id="rId4" Type="http://schemas.openxmlformats.org/officeDocument/2006/relationships/image" Target="../media/image43.jpeg" />
	<Relationship Id="rId5" Type="http://schemas.openxmlformats.org/officeDocument/2006/relationships/image" Target="../media/image44.jpeg" />
</Relationships>
</file>

<file path=ppt/slides/_rels/slide14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5.jpeg" />
	<Relationship Id="rId3" Type="http://schemas.openxmlformats.org/officeDocument/2006/relationships/image" Target="../media/image46.jpeg" />
	<Relationship Id="rId4" Type="http://schemas.openxmlformats.org/officeDocument/2006/relationships/image" Target="../media/image47.jpeg" />
</Relationships>
</file>

<file path=ppt/slides/_rels/slide15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48.jpeg" />
	<Relationship Id="rId3" Type="http://schemas.openxmlformats.org/officeDocument/2006/relationships/image" Target="../media/image49.jpeg" />
</Relationships>
</file>

<file path=ppt/slides/_rels/slide16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0.jpeg" />
	<Relationship Id="rId3" Type="http://schemas.openxmlformats.org/officeDocument/2006/relationships/image" Target="../media/image51.jpeg" />
	<Relationship Id="rId4" Type="http://schemas.openxmlformats.org/officeDocument/2006/relationships/image" Target="../media/image52.jpeg" />
	<Relationship Id="rId5" Type="http://schemas.openxmlformats.org/officeDocument/2006/relationships/image" Target="../media/image53.jpeg" />
</Relationships>
</file>

<file path=ppt/slides/_rels/slide17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4.jpeg" />
	<Relationship Id="rId3" Type="http://schemas.openxmlformats.org/officeDocument/2006/relationships/image" Target="../media/image55.jpeg" />
	<Relationship Id="rId4" Type="http://schemas.openxmlformats.org/officeDocument/2006/relationships/image" Target="../media/image56.jpeg" />
	<Relationship Id="rId5" Type="http://schemas.openxmlformats.org/officeDocument/2006/relationships/image" Target="../media/image57.jpeg" />
</Relationships>
</file>

<file path=ppt/slides/_rels/slide18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58.jpeg" />
	<Relationship Id="rId3" Type="http://schemas.openxmlformats.org/officeDocument/2006/relationships/image" Target="../media/image59.jpeg" />
	<Relationship Id="rId4" Type="http://schemas.openxmlformats.org/officeDocument/2006/relationships/image" Target="../media/image60.jpeg" />
	<Relationship Id="rId5" Type="http://schemas.openxmlformats.org/officeDocument/2006/relationships/image" Target="../media/image61.jpeg" />
	<Relationship Id="rId6" Type="http://schemas.openxmlformats.org/officeDocument/2006/relationships/image" Target="../media/image62.jpeg" />
	<Relationship Id="rId7" Type="http://schemas.openxmlformats.org/officeDocument/2006/relationships/image" Target="../media/image63.jpeg" />
</Relationships>
</file>

<file path=ppt/slides/_rels/slide19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4.jpeg" />
	<Relationship Id="rId3" Type="http://schemas.openxmlformats.org/officeDocument/2006/relationships/image" Target="../media/image65.jpeg" />
	<Relationship Id="rId4" Type="http://schemas.openxmlformats.org/officeDocument/2006/relationships/image" Target="../media/image66.jpeg" />
	<Relationship Id="rId5" Type="http://schemas.openxmlformats.org/officeDocument/2006/relationships/image" Target="../media/image67.jpeg" />
</Relationships>
</file>

<file path=ppt/slides/_rels/slide20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68.jpeg" />
	<Relationship Id="rId3" Type="http://schemas.openxmlformats.org/officeDocument/2006/relationships/image" Target="../media/image69.jpeg" />
	<Relationship Id="rId4" Type="http://schemas.openxmlformats.org/officeDocument/2006/relationships/image" Target="../media/image70.jpeg" />
	<Relationship Id="rId5" Type="http://schemas.openxmlformats.org/officeDocument/2006/relationships/image" Target="../media/image71.jpeg" />
</Relationships>
</file>

<file path=ppt/slides/_rels/slide21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2.jpeg" />
	<Relationship Id="rId3" Type="http://schemas.openxmlformats.org/officeDocument/2006/relationships/image" Target="../media/image73.jpeg" />
	<Relationship Id="rId4" Type="http://schemas.openxmlformats.org/officeDocument/2006/relationships/image" Target="../media/image74.jpeg" />
	<Relationship Id="rId5" Type="http://schemas.openxmlformats.org/officeDocument/2006/relationships/image" Target="../media/image75.jpeg" />
</Relationships>
</file>

<file path=ppt/slides/_rels/slide22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6.jpeg" />
	<Relationship Id="rId3" Type="http://schemas.openxmlformats.org/officeDocument/2006/relationships/image" Target="../media/image77.jpeg" />
	<Relationship Id="rId4" Type="http://schemas.openxmlformats.org/officeDocument/2006/relationships/image" Target="../media/image78.jpeg" />
</Relationships>
</file>

<file path=ppt/slides/_rels/slide23.xml.rels><?xml version="1.0" encoding="UTF-8" standalone="yes" ?>
<Relationships xmlns="http://schemas.openxmlformats.org/package/2006/relationships">
	<Relationship Id="rId1" Type="http://schemas.openxmlformats.org/officeDocument/2006/relationships/slideLayout"
		Target="../slideLayouts/slideLayout1.xml" />
	<Relationship Id="rId2" Type="http://schemas.openxmlformats.org/officeDocument/2006/relationships/image" Target="../media/image79.jpeg" />
	<Relationship Id="rId3" Type="http://schemas.openxmlformats.org/officeDocument/2006/relationships/image" Target="../media/image80.jpeg" />
	<Relationship Id="rId4" Type="http://schemas.openxmlformats.org/officeDocument/2006/relationships/image" Target="../media/image81.jpeg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39986" y="3763963"/>
            <a:ext cx="1111975" cy="12700"/>
          </a:xfrm>
          <a:custGeom>
            <a:avLst/>
            <a:gdLst>
              <a:gd name="connsiteX0" fmla="*/ 0 w 1111975"/>
              <a:gd name="connsiteY0" fmla="*/ 6350 h 12700"/>
              <a:gd name="connsiteX1" fmla="*/ 1111975 w 1111975"/>
              <a:gd name="connsiteY1" fmla="*/ 6350 h 12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111975" h="12700">
                <a:moveTo>
                  <a:pt x="0" y="6350"/>
                </a:moveTo>
                <a:lnTo>
                  <a:pt x="1111975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673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04900" y="1625600"/>
            <a:ext cx="7747000" cy="1028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90500" algn="l"/>
                <a:tab pos="33020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AVEKSHA: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Hardware-Software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Non-</a:t>
            </a:r>
          </a:p>
          <a:p>
            <a:pPr>
              <a:lnSpc>
                <a:spcPts val="2800"/>
              </a:lnSpc>
              <a:tabLst>
                <a:tab pos="190500" algn="l"/>
                <a:tab pos="3302000" algn="l"/>
              </a:tabLst>
            </a:pP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intrusive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Proﬁling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Wireless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Embedded</a:t>
            </a:r>
          </a:p>
          <a:p>
            <a:pPr>
              <a:lnSpc>
                <a:spcPts val="2900"/>
              </a:lnSpc>
              <a:tabLst>
                <a:tab pos="190500" algn="l"/>
                <a:tab pos="33020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Systems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45400" y="3517900"/>
            <a:ext cx="635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073900" y="3835400"/>
            <a:ext cx="38100" cy="17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							</a:tabLst>
            </a:pPr>
            <a:r>
              <a:rPr lang="en-US" altLang="zh-CN" sz="1466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62200" y="3581400"/>
            <a:ext cx="5372100" cy="168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76200" algn="l"/>
                <a:tab pos="660400" algn="l"/>
                <a:tab pos="1638300" algn="l"/>
              </a:tabLst>
            </a:pPr>
            <a:r>
              <a:rPr lang="en-US" altLang="zh-CN" dirty="0" smtClean="0"/>
              <a:t>	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Matthew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u="sng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Tancreti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,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Mohammad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Sajjad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Hossain,</a:t>
            </a:r>
          </a:p>
          <a:p>
            <a:pPr>
              <a:lnSpc>
                <a:spcPts val="2600"/>
              </a:lnSpc>
              <a:tabLst>
                <a:tab pos="76200" algn="l"/>
                <a:tab pos="660400" algn="l"/>
                <a:tab pos="1638300" algn="l"/>
              </a:tabLst>
            </a:pPr>
            <a:r>
              <a:rPr lang="en-US" altLang="zh-CN" dirty="0" smtClean="0"/>
              <a:t>		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Saurabh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Bagchi,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Vijay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i="1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Raghunathan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76200" algn="l"/>
                <a:tab pos="660400" algn="l"/>
                <a:tab pos="1638300" algn="l"/>
              </a:tabLst>
            </a:pP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School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Electrical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Computer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Engineering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2600"/>
              </a:lnSpc>
              <a:tabLst>
                <a:tab pos="76200" algn="l"/>
                <a:tab pos="660400" algn="l"/>
                <a:tab pos="1638300" algn="l"/>
              </a:tabLst>
            </a:pPr>
            <a:r>
              <a:rPr lang="en-US" altLang="zh-CN" dirty="0" smtClean="0"/>
              <a:t>			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Purdue</a:t>
            </a:r>
            <a:r>
              <a:rPr lang="en-US" altLang="zh-CN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en-US" altLang="zh-CN" sz="22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93000" y="1651000"/>
            <a:ext cx="1549400" cy="1447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673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5532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89000"/>
            <a:ext cx="7150100" cy="261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dirty="0" smtClean="0"/>
              <a:t>	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Problem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Statement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Debugging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deployed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Wireless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Sensor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Networks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(WSN)</a:t>
            </a:r>
          </a:p>
          <a:p>
            <a:pPr>
              <a:lnSpc>
                <a:spcPts val="27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Software: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profilers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affect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OS</a:t>
            </a:r>
          </a:p>
          <a:p>
            <a:pPr>
              <a:lnSpc>
                <a:spcPts val="23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dirty="0" smtClean="0"/>
              <a:t>	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specific</a:t>
            </a:r>
          </a:p>
          <a:p>
            <a:pPr>
              <a:lnSpc>
                <a:spcPts val="29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Hardware: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bench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debuggers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suitable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>
              <a:lnSpc>
                <a:spcPts val="23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dirty="0" smtClean="0"/>
              <a:t>	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WSN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deployment</a:t>
            </a:r>
          </a:p>
          <a:p>
            <a:pPr>
              <a:lnSpc>
                <a:spcPts val="3400"/>
              </a:lnSpc>
              <a:tabLst>
                <a:tab pos="457200" algn="l"/>
                <a:tab pos="736600" algn="l"/>
                <a:tab pos="26670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perform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3556000"/>
            <a:ext cx="1524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3556000"/>
            <a:ext cx="43180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Non-intrusively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spatial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temporal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granularity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cost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Easy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integrate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deploy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372100"/>
            <a:ext cx="77216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sequence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useful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debugging</a:t>
            </a:r>
          </a:p>
          <a:p>
            <a:pPr>
              <a:lnSpc>
                <a:spcPts val="35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determines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consumption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628775" y="1517651"/>
            <a:ext cx="1603375" cy="1568450"/>
          </a:xfrm>
          <a:custGeom>
            <a:avLst/>
            <a:gdLst>
              <a:gd name="connsiteX0" fmla="*/ 6350 w 1603375"/>
              <a:gd name="connsiteY0" fmla="*/ 6350 h 1568450"/>
              <a:gd name="connsiteX1" fmla="*/ 1597025 w 1603375"/>
              <a:gd name="connsiteY1" fmla="*/ 6350 h 1568450"/>
              <a:gd name="connsiteX2" fmla="*/ 1597025 w 1603375"/>
              <a:gd name="connsiteY2" fmla="*/ 1562099 h 1568450"/>
              <a:gd name="connsiteX3" fmla="*/ 6350 w 1603375"/>
              <a:gd name="connsiteY3" fmla="*/ 1562099 h 1568450"/>
              <a:gd name="connsiteX4" fmla="*/ 6350 w 1603375"/>
              <a:gd name="connsiteY4" fmla="*/ 6350 h 15684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603375" h="1568450">
                <a:moveTo>
                  <a:pt x="6350" y="6350"/>
                </a:moveTo>
                <a:lnTo>
                  <a:pt x="1597025" y="6350"/>
                </a:lnTo>
                <a:lnTo>
                  <a:pt x="1597025" y="1562099"/>
                </a:lnTo>
                <a:lnTo>
                  <a:pt x="6350" y="1562099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41912" y="2147889"/>
            <a:ext cx="1277936" cy="347662"/>
          </a:xfrm>
          <a:custGeom>
            <a:avLst/>
            <a:gdLst>
              <a:gd name="connsiteX0" fmla="*/ 9525 w 1277936"/>
              <a:gd name="connsiteY0" fmla="*/ 91678 h 347662"/>
              <a:gd name="connsiteX1" fmla="*/ 1104105 w 1277936"/>
              <a:gd name="connsiteY1" fmla="*/ 91678 h 347662"/>
              <a:gd name="connsiteX2" fmla="*/ 1104105 w 1277936"/>
              <a:gd name="connsiteY2" fmla="*/ 9525 h 347662"/>
              <a:gd name="connsiteX3" fmla="*/ 1268411 w 1277936"/>
              <a:gd name="connsiteY3" fmla="*/ 173830 h 347662"/>
              <a:gd name="connsiteX4" fmla="*/ 1104105 w 1277936"/>
              <a:gd name="connsiteY4" fmla="*/ 338137 h 347662"/>
              <a:gd name="connsiteX5" fmla="*/ 1104105 w 1277936"/>
              <a:gd name="connsiteY5" fmla="*/ 255983 h 347662"/>
              <a:gd name="connsiteX6" fmla="*/ 9525 w 1277936"/>
              <a:gd name="connsiteY6" fmla="*/ 255983 h 347662"/>
              <a:gd name="connsiteX7" fmla="*/ 9525 w 1277936"/>
              <a:gd name="connsiteY7" fmla="*/ 91678 h 3476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277936" h="347662">
                <a:moveTo>
                  <a:pt x="9525" y="91678"/>
                </a:moveTo>
                <a:lnTo>
                  <a:pt x="1104105" y="91678"/>
                </a:lnTo>
                <a:lnTo>
                  <a:pt x="1104105" y="9525"/>
                </a:lnTo>
                <a:lnTo>
                  <a:pt x="1268411" y="173830"/>
                </a:lnTo>
                <a:lnTo>
                  <a:pt x="1104105" y="338137"/>
                </a:lnTo>
                <a:lnTo>
                  <a:pt x="1104105" y="255983"/>
                </a:lnTo>
                <a:lnTo>
                  <a:pt x="9525" y="255983"/>
                </a:lnTo>
                <a:lnTo>
                  <a:pt x="9525" y="91678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22453" y="1517486"/>
            <a:ext cx="1301920" cy="790740"/>
          </a:xfrm>
          <a:custGeom>
            <a:avLst/>
            <a:gdLst>
              <a:gd name="connsiteX0" fmla="*/ 9525 w 1301920"/>
              <a:gd name="connsiteY0" fmla="*/ 9525 h 790740"/>
              <a:gd name="connsiteX1" fmla="*/ 1292395 w 1301920"/>
              <a:gd name="connsiteY1" fmla="*/ 781215 h 790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1920" h="790740">
                <a:moveTo>
                  <a:pt x="9525" y="9525"/>
                </a:moveTo>
                <a:lnTo>
                  <a:pt x="1292395" y="78121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15551" y="2289176"/>
            <a:ext cx="1308823" cy="793406"/>
          </a:xfrm>
          <a:custGeom>
            <a:avLst/>
            <a:gdLst>
              <a:gd name="connsiteX0" fmla="*/ 9525 w 1308823"/>
              <a:gd name="connsiteY0" fmla="*/ 783881 h 793406"/>
              <a:gd name="connsiteX1" fmla="*/ 1299298 w 1308823"/>
              <a:gd name="connsiteY1" fmla="*/ 9525 h 7934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823" h="793406">
                <a:moveTo>
                  <a:pt x="9525" y="783881"/>
                </a:moveTo>
                <a:lnTo>
                  <a:pt x="1299298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430962" y="1560513"/>
            <a:ext cx="1093786" cy="1525586"/>
          </a:xfrm>
          <a:custGeom>
            <a:avLst/>
            <a:gdLst>
              <a:gd name="connsiteX0" fmla="*/ 9525 w 1093786"/>
              <a:gd name="connsiteY0" fmla="*/ 188650 h 1525586"/>
              <a:gd name="connsiteX1" fmla="*/ 188651 w 1093786"/>
              <a:gd name="connsiteY1" fmla="*/ 9525 h 1525586"/>
              <a:gd name="connsiteX2" fmla="*/ 905136 w 1093786"/>
              <a:gd name="connsiteY2" fmla="*/ 9525 h 1525586"/>
              <a:gd name="connsiteX3" fmla="*/ 1084261 w 1093786"/>
              <a:gd name="connsiteY3" fmla="*/ 188650 h 1525586"/>
              <a:gd name="connsiteX4" fmla="*/ 1084261 w 1093786"/>
              <a:gd name="connsiteY4" fmla="*/ 1336935 h 1525586"/>
              <a:gd name="connsiteX5" fmla="*/ 905136 w 1093786"/>
              <a:gd name="connsiteY5" fmla="*/ 1516061 h 1525586"/>
              <a:gd name="connsiteX6" fmla="*/ 188651 w 1093786"/>
              <a:gd name="connsiteY6" fmla="*/ 1516061 h 1525586"/>
              <a:gd name="connsiteX7" fmla="*/ 9525 w 1093786"/>
              <a:gd name="connsiteY7" fmla="*/ 1336935 h 1525586"/>
              <a:gd name="connsiteX8" fmla="*/ 9525 w 1093786"/>
              <a:gd name="connsiteY8" fmla="*/ 188650 h 15255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</a:cxnLst>
            <a:rect l="l" t="t" r="r" b="b"/>
            <a:pathLst>
              <a:path w="1093786" h="1525586">
                <a:moveTo>
                  <a:pt x="9525" y="188650"/>
                </a:moveTo>
                <a:cubicBezTo>
                  <a:pt x="9525" y="89722"/>
                  <a:pt x="89723" y="9525"/>
                  <a:pt x="188651" y="9525"/>
                </a:cubicBezTo>
                <a:lnTo>
                  <a:pt x="905136" y="9525"/>
                </a:lnTo>
                <a:cubicBezTo>
                  <a:pt x="1004064" y="9525"/>
                  <a:pt x="1084261" y="89722"/>
                  <a:pt x="1084261" y="188650"/>
                </a:cubicBezTo>
                <a:lnTo>
                  <a:pt x="1084261" y="1336935"/>
                </a:lnTo>
                <a:cubicBezTo>
                  <a:pt x="1084261" y="1435864"/>
                  <a:pt x="1004064" y="1516061"/>
                  <a:pt x="905136" y="1516061"/>
                </a:cubicBezTo>
                <a:lnTo>
                  <a:pt x="188651" y="1516061"/>
                </a:lnTo>
                <a:cubicBezTo>
                  <a:pt x="89723" y="1516061"/>
                  <a:pt x="9525" y="1435864"/>
                  <a:pt x="9525" y="1336935"/>
                </a:cubicBezTo>
                <a:lnTo>
                  <a:pt x="9525" y="1886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25600" y="1511300"/>
            <a:ext cx="1612900" cy="157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8500" y="1498600"/>
            <a:ext cx="647700" cy="1600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2463800" y="812800"/>
            <a:ext cx="51308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Solution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Approach: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AVEKSHA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5057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3556000"/>
            <a:ext cx="7886700" cy="3721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AVEKSHA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hardware/software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</a:p>
          <a:p>
            <a:pPr>
              <a:lnSpc>
                <a:spcPts val="39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Exploit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on-chip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debug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module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(OCDM)</a:t>
            </a:r>
          </a:p>
          <a:p>
            <a:pPr>
              <a:lnSpc>
                <a:spcPts val="34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free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(also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called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EEM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MSP430)</a:t>
            </a:r>
          </a:p>
          <a:p>
            <a:pPr>
              <a:lnSpc>
                <a:spcPts val="35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Exposed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</a:p>
          <a:p>
            <a:pPr>
              <a:lnSpc>
                <a:spcPts val="35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Asynchronous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</a:p>
          <a:p>
            <a:pPr>
              <a:lnSpc>
                <a:spcPts val="33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Advanced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features: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complex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breakpoints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8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watchpoints,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store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trigger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457200" algn="l"/>
                <a:tab pos="736600" algn="l"/>
                <a:tab pos="38989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88200" y="2120900"/>
            <a:ext cx="50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705600" y="2133600"/>
            <a:ext cx="533400" cy="444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                <a:tab pos="25400" algn="l"/>
              </a:tabLst>
            </a:pP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Debug</a:t>
            </a:r>
          </a:p>
          <a:p>
            <a:pPr>
              <a:lnSpc>
                <a:spcPts val="19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75500" y="2362200"/>
            <a:ext cx="50800" cy="203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168900" y="2006600"/>
            <a:ext cx="1079500" cy="419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400"/>
              </a:lnSpc>
              <a:tabLst>
                <a:tab pos="292100" algn="l"/>
              </a:tabLst>
            </a:pPr>
            <a:r>
              <a:rPr lang="en-US" altLang="zh-CN" dirty="0" smtClean="0"/>
              <a:t>	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900"/>
              </a:lnSpc>
              <a:tabLst>
                <a:tab pos="2921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10010011011100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670050" y="1582505"/>
            <a:ext cx="6799260" cy="2908300"/>
          </a:xfrm>
          <a:custGeom>
            <a:avLst/>
            <a:gdLst>
              <a:gd name="connsiteX0" fmla="*/ 0 w 6799260"/>
              <a:gd name="connsiteY0" fmla="*/ 0 h 2908300"/>
              <a:gd name="connsiteX1" fmla="*/ 6799260 w 6799260"/>
              <a:gd name="connsiteY1" fmla="*/ 0 h 2908300"/>
              <a:gd name="connsiteX2" fmla="*/ 6799260 w 6799260"/>
              <a:gd name="connsiteY2" fmla="*/ 2908299 h 2908300"/>
              <a:gd name="connsiteX3" fmla="*/ 0 w 6799260"/>
              <a:gd name="connsiteY3" fmla="*/ 2908299 h 2908300"/>
              <a:gd name="connsiteX4" fmla="*/ 0 w 6799260"/>
              <a:gd name="connsiteY4" fmla="*/ 0 h 29083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6799260" h="2908300">
                <a:moveTo>
                  <a:pt x="0" y="0"/>
                </a:moveTo>
                <a:lnTo>
                  <a:pt x="6799260" y="0"/>
                </a:lnTo>
                <a:lnTo>
                  <a:pt x="6799260" y="2908299"/>
                </a:lnTo>
                <a:lnTo>
                  <a:pt x="0" y="2908299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64373" y="3488783"/>
            <a:ext cx="699676" cy="818612"/>
          </a:xfrm>
          <a:custGeom>
            <a:avLst/>
            <a:gdLst>
              <a:gd name="connsiteX0" fmla="*/ 683522 w 699676"/>
              <a:gd name="connsiteY0" fmla="*/ 802458 h 818612"/>
              <a:gd name="connsiteX1" fmla="*/ 16154 w 699676"/>
              <a:gd name="connsiteY1" fmla="*/ 16154 h 81861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99676" h="818612">
                <a:moveTo>
                  <a:pt x="683522" y="802458"/>
                </a:moveTo>
                <a:lnTo>
                  <a:pt x="16154" y="16154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059785" y="3480498"/>
            <a:ext cx="141870" cy="150740"/>
          </a:xfrm>
          <a:custGeom>
            <a:avLst/>
            <a:gdLst>
              <a:gd name="connsiteX0" fmla="*/ 0 w 141870"/>
              <a:gd name="connsiteY0" fmla="*/ 0 h 150740"/>
              <a:gd name="connsiteX1" fmla="*/ 132015 w 141870"/>
              <a:gd name="connsiteY1" fmla="*/ 46590 h 150740"/>
              <a:gd name="connsiteX2" fmla="*/ 132015 w 141870"/>
              <a:gd name="connsiteY2" fmla="*/ 46590 h 150740"/>
              <a:gd name="connsiteX3" fmla="*/ 141870 w 141870"/>
              <a:gd name="connsiteY3" fmla="*/ 67186 h 150740"/>
              <a:gd name="connsiteX4" fmla="*/ 141870 w 141870"/>
              <a:gd name="connsiteY4" fmla="*/ 67186 h 150740"/>
              <a:gd name="connsiteX5" fmla="*/ 121239 w 141870"/>
              <a:gd name="connsiteY5" fmla="*/ 77025 h 150740"/>
              <a:gd name="connsiteX6" fmla="*/ 41485 w 141870"/>
              <a:gd name="connsiteY6" fmla="*/ 48879 h 150740"/>
              <a:gd name="connsiteX7" fmla="*/ 56201 w 141870"/>
              <a:gd name="connsiteY7" fmla="*/ 132038 h 150740"/>
              <a:gd name="connsiteX8" fmla="*/ 56201 w 141870"/>
              <a:gd name="connsiteY8" fmla="*/ 132038 h 150740"/>
              <a:gd name="connsiteX9" fmla="*/ 43092 w 141870"/>
              <a:gd name="connsiteY9" fmla="*/ 150740 h 150740"/>
              <a:gd name="connsiteX10" fmla="*/ 43092 w 141870"/>
              <a:gd name="connsiteY10" fmla="*/ 150740 h 150740"/>
              <a:gd name="connsiteX11" fmla="*/ 24358 w 141870"/>
              <a:gd name="connsiteY11" fmla="*/ 137654 h 150740"/>
              <a:gd name="connsiteX12" fmla="*/ 0 w 141870"/>
              <a:gd name="connsiteY12" fmla="*/ 0 h 1507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870" h="150740">
                <a:moveTo>
                  <a:pt x="0" y="0"/>
                </a:moveTo>
                <a:lnTo>
                  <a:pt x="132015" y="46590"/>
                </a:lnTo>
                <a:lnTo>
                  <a:pt x="132015" y="46590"/>
                </a:lnTo>
                <a:cubicBezTo>
                  <a:pt x="140435" y="49560"/>
                  <a:pt x="144847" y="58782"/>
                  <a:pt x="141870" y="67186"/>
                </a:cubicBezTo>
                <a:lnTo>
                  <a:pt x="141870" y="67186"/>
                </a:lnTo>
                <a:cubicBezTo>
                  <a:pt x="138895" y="75590"/>
                  <a:pt x="129658" y="79996"/>
                  <a:pt x="121239" y="77025"/>
                </a:cubicBezTo>
                <a:lnTo>
                  <a:pt x="41485" y="48879"/>
                </a:lnTo>
                <a:lnTo>
                  <a:pt x="56201" y="132038"/>
                </a:lnTo>
                <a:lnTo>
                  <a:pt x="56201" y="132038"/>
                </a:lnTo>
                <a:cubicBezTo>
                  <a:pt x="57755" y="140815"/>
                  <a:pt x="51884" y="149189"/>
                  <a:pt x="43092" y="150740"/>
                </a:cubicBezTo>
                <a:lnTo>
                  <a:pt x="43092" y="150740"/>
                </a:lnTo>
                <a:cubicBezTo>
                  <a:pt x="34300" y="152289"/>
                  <a:pt x="25911" y="146432"/>
                  <a:pt x="24358" y="137654"/>
                </a:cubicBez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780305" y="2024183"/>
            <a:ext cx="64616" cy="339224"/>
          </a:xfrm>
          <a:custGeom>
            <a:avLst/>
            <a:gdLst>
              <a:gd name="connsiteX0" fmla="*/ 16154 w 64616"/>
              <a:gd name="connsiteY0" fmla="*/ 16154 h 339224"/>
              <a:gd name="connsiteX1" fmla="*/ 16154 w 64616"/>
              <a:gd name="connsiteY1" fmla="*/ 323070 h 3392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16" h="339224">
                <a:moveTo>
                  <a:pt x="16154" y="16154"/>
                </a:moveTo>
                <a:lnTo>
                  <a:pt x="16154" y="323070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725907" y="2236470"/>
            <a:ext cx="141104" cy="142816"/>
          </a:xfrm>
          <a:custGeom>
            <a:avLst/>
            <a:gdLst>
              <a:gd name="connsiteX0" fmla="*/ 70552 w 141104"/>
              <a:gd name="connsiteY0" fmla="*/ 142816 h 142816"/>
              <a:gd name="connsiteX1" fmla="*/ 0 w 141104"/>
              <a:gd name="connsiteY1" fmla="*/ 22075 h 142816"/>
              <a:gd name="connsiteX2" fmla="*/ 0 w 141104"/>
              <a:gd name="connsiteY2" fmla="*/ 22075 h 142816"/>
              <a:gd name="connsiteX3" fmla="*/ 5818 w 141104"/>
              <a:gd name="connsiteY3" fmla="*/ 0 h 142816"/>
              <a:gd name="connsiteX4" fmla="*/ 5818 w 141104"/>
              <a:gd name="connsiteY4" fmla="*/ 0 h 142816"/>
              <a:gd name="connsiteX5" fmla="*/ 27929 w 141104"/>
              <a:gd name="connsiteY5" fmla="*/ 5808 h 142816"/>
              <a:gd name="connsiteX6" fmla="*/ 70552 w 141104"/>
              <a:gd name="connsiteY6" fmla="*/ 78751 h 142816"/>
              <a:gd name="connsiteX7" fmla="*/ 113173 w 141104"/>
              <a:gd name="connsiteY7" fmla="*/ 5808 h 142816"/>
              <a:gd name="connsiteX8" fmla="*/ 113173 w 141104"/>
              <a:gd name="connsiteY8" fmla="*/ 5808 h 142816"/>
              <a:gd name="connsiteX9" fmla="*/ 135285 w 141104"/>
              <a:gd name="connsiteY9" fmla="*/ 0 h 142816"/>
              <a:gd name="connsiteX10" fmla="*/ 135285 w 141104"/>
              <a:gd name="connsiteY10" fmla="*/ 0 h 142816"/>
              <a:gd name="connsiteX11" fmla="*/ 141105 w 141104"/>
              <a:gd name="connsiteY11" fmla="*/ 22075 h 142816"/>
              <a:gd name="connsiteX12" fmla="*/ 70552 w 141104"/>
              <a:gd name="connsiteY12" fmla="*/ 142816 h 14281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104" h="142816">
                <a:moveTo>
                  <a:pt x="70552" y="142816"/>
                </a:moveTo>
                <a:lnTo>
                  <a:pt x="0" y="22075"/>
                </a:lnTo>
                <a:lnTo>
                  <a:pt x="0" y="22075"/>
                </a:lnTo>
                <a:cubicBezTo>
                  <a:pt x="-4500" y="14373"/>
                  <a:pt x="-1894" y="4491"/>
                  <a:pt x="5818" y="0"/>
                </a:cubicBezTo>
                <a:lnTo>
                  <a:pt x="5818" y="0"/>
                </a:lnTo>
                <a:cubicBezTo>
                  <a:pt x="13532" y="-4491"/>
                  <a:pt x="23430" y="-1889"/>
                  <a:pt x="27929" y="5808"/>
                </a:cubicBezTo>
                <a:lnTo>
                  <a:pt x="70552" y="78751"/>
                </a:lnTo>
                <a:lnTo>
                  <a:pt x="113173" y="5808"/>
                </a:lnTo>
                <a:lnTo>
                  <a:pt x="113173" y="5808"/>
                </a:lnTo>
                <a:cubicBezTo>
                  <a:pt x="117674" y="-1889"/>
                  <a:pt x="127572" y="-4491"/>
                  <a:pt x="135285" y="0"/>
                </a:cubicBezTo>
                <a:lnTo>
                  <a:pt x="135285" y="0"/>
                </a:lnTo>
                <a:cubicBezTo>
                  <a:pt x="142999" y="4491"/>
                  <a:pt x="145604" y="14373"/>
                  <a:pt x="141105" y="22075"/>
                </a:cubicBezTo>
                <a:lnTo>
                  <a:pt x="70552" y="142816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328044" y="2024183"/>
            <a:ext cx="64616" cy="1271702"/>
          </a:xfrm>
          <a:custGeom>
            <a:avLst/>
            <a:gdLst>
              <a:gd name="connsiteX0" fmla="*/ 16154 w 64616"/>
              <a:gd name="connsiteY0" fmla="*/ 16154 h 1271702"/>
              <a:gd name="connsiteX1" fmla="*/ 16154 w 64616"/>
              <a:gd name="connsiteY1" fmla="*/ 1255547 h 127170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16" h="1271702">
                <a:moveTo>
                  <a:pt x="16154" y="16154"/>
                </a:moveTo>
                <a:lnTo>
                  <a:pt x="16154" y="1255547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273645" y="3168947"/>
            <a:ext cx="141104" cy="142818"/>
          </a:xfrm>
          <a:custGeom>
            <a:avLst/>
            <a:gdLst>
              <a:gd name="connsiteX0" fmla="*/ 70552 w 141104"/>
              <a:gd name="connsiteY0" fmla="*/ 142819 h 142818"/>
              <a:gd name="connsiteX1" fmla="*/ 0 w 141104"/>
              <a:gd name="connsiteY1" fmla="*/ 22075 h 142818"/>
              <a:gd name="connsiteX2" fmla="*/ 0 w 141104"/>
              <a:gd name="connsiteY2" fmla="*/ 22075 h 142818"/>
              <a:gd name="connsiteX3" fmla="*/ 5817 w 141104"/>
              <a:gd name="connsiteY3" fmla="*/ 0 h 142818"/>
              <a:gd name="connsiteX4" fmla="*/ 5817 w 141104"/>
              <a:gd name="connsiteY4" fmla="*/ 0 h 142818"/>
              <a:gd name="connsiteX5" fmla="*/ 27929 w 141104"/>
              <a:gd name="connsiteY5" fmla="*/ 5810 h 142818"/>
              <a:gd name="connsiteX6" fmla="*/ 70552 w 141104"/>
              <a:gd name="connsiteY6" fmla="*/ 78751 h 142818"/>
              <a:gd name="connsiteX7" fmla="*/ 113174 w 141104"/>
              <a:gd name="connsiteY7" fmla="*/ 5810 h 142818"/>
              <a:gd name="connsiteX8" fmla="*/ 113174 w 141104"/>
              <a:gd name="connsiteY8" fmla="*/ 5810 h 142818"/>
              <a:gd name="connsiteX9" fmla="*/ 135286 w 141104"/>
              <a:gd name="connsiteY9" fmla="*/ 0 h 142818"/>
              <a:gd name="connsiteX10" fmla="*/ 135286 w 141104"/>
              <a:gd name="connsiteY10" fmla="*/ 0 h 142818"/>
              <a:gd name="connsiteX11" fmla="*/ 141104 w 141104"/>
              <a:gd name="connsiteY11" fmla="*/ 22075 h 142818"/>
              <a:gd name="connsiteX12" fmla="*/ 70552 w 141104"/>
              <a:gd name="connsiteY12" fmla="*/ 142819 h 14281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104" h="142818">
                <a:moveTo>
                  <a:pt x="70552" y="142819"/>
                </a:moveTo>
                <a:lnTo>
                  <a:pt x="0" y="22075"/>
                </a:lnTo>
                <a:lnTo>
                  <a:pt x="0" y="22075"/>
                </a:lnTo>
                <a:cubicBezTo>
                  <a:pt x="-4499" y="14373"/>
                  <a:pt x="-1893" y="4491"/>
                  <a:pt x="5817" y="0"/>
                </a:cubicBezTo>
                <a:lnTo>
                  <a:pt x="5817" y="0"/>
                </a:lnTo>
                <a:cubicBezTo>
                  <a:pt x="13531" y="-4492"/>
                  <a:pt x="23429" y="-1891"/>
                  <a:pt x="27929" y="5810"/>
                </a:cubicBezTo>
                <a:lnTo>
                  <a:pt x="70552" y="78751"/>
                </a:lnTo>
                <a:lnTo>
                  <a:pt x="113174" y="5810"/>
                </a:lnTo>
                <a:lnTo>
                  <a:pt x="113174" y="5810"/>
                </a:lnTo>
                <a:cubicBezTo>
                  <a:pt x="117674" y="-1891"/>
                  <a:pt x="127572" y="-4492"/>
                  <a:pt x="135286" y="0"/>
                </a:cubicBezTo>
                <a:lnTo>
                  <a:pt x="135286" y="0"/>
                </a:lnTo>
                <a:cubicBezTo>
                  <a:pt x="142999" y="4491"/>
                  <a:pt x="145603" y="14373"/>
                  <a:pt x="141104" y="22075"/>
                </a:cubicBezTo>
                <a:lnTo>
                  <a:pt x="70552" y="142819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60687" y="2024183"/>
            <a:ext cx="64616" cy="961448"/>
          </a:xfrm>
          <a:custGeom>
            <a:avLst/>
            <a:gdLst>
              <a:gd name="connsiteX0" fmla="*/ 17576 w 64616"/>
              <a:gd name="connsiteY0" fmla="*/ 16154 h 961448"/>
              <a:gd name="connsiteX1" fmla="*/ 16154 w 64616"/>
              <a:gd name="connsiteY1" fmla="*/ 945294 h 9614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16" h="961448">
                <a:moveTo>
                  <a:pt x="17576" y="16154"/>
                </a:moveTo>
                <a:lnTo>
                  <a:pt x="16154" y="945294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06424" y="2858594"/>
            <a:ext cx="141105" cy="142915"/>
          </a:xfrm>
          <a:custGeom>
            <a:avLst/>
            <a:gdLst>
              <a:gd name="connsiteX0" fmla="*/ 70367 w 141105"/>
              <a:gd name="connsiteY0" fmla="*/ 142915 h 142915"/>
              <a:gd name="connsiteX1" fmla="*/ 141105 w 141105"/>
              <a:gd name="connsiteY1" fmla="*/ 22281 h 142915"/>
              <a:gd name="connsiteX2" fmla="*/ 141105 w 141105"/>
              <a:gd name="connsiteY2" fmla="*/ 22281 h 142915"/>
              <a:gd name="connsiteX3" fmla="*/ 135319 w 141105"/>
              <a:gd name="connsiteY3" fmla="*/ 196 h 142915"/>
              <a:gd name="connsiteX4" fmla="*/ 135319 w 141105"/>
              <a:gd name="connsiteY4" fmla="*/ 196 h 142915"/>
              <a:gd name="connsiteX5" fmla="*/ 113200 w 141105"/>
              <a:gd name="connsiteY5" fmla="*/ 5972 h 142915"/>
              <a:gd name="connsiteX6" fmla="*/ 70465 w 141105"/>
              <a:gd name="connsiteY6" fmla="*/ 78850 h 142915"/>
              <a:gd name="connsiteX7" fmla="*/ 27956 w 141105"/>
              <a:gd name="connsiteY7" fmla="*/ 5842 h 142915"/>
              <a:gd name="connsiteX8" fmla="*/ 27956 w 141105"/>
              <a:gd name="connsiteY8" fmla="*/ 5842 h 142915"/>
              <a:gd name="connsiteX9" fmla="*/ 5853 w 141105"/>
              <a:gd name="connsiteY9" fmla="*/ 0 h 142915"/>
              <a:gd name="connsiteX10" fmla="*/ 5853 w 141105"/>
              <a:gd name="connsiteY10" fmla="*/ 0 h 142915"/>
              <a:gd name="connsiteX11" fmla="*/ 0 w 141105"/>
              <a:gd name="connsiteY11" fmla="*/ 22066 h 142915"/>
              <a:gd name="connsiteX12" fmla="*/ 70367 w 141105"/>
              <a:gd name="connsiteY12" fmla="*/ 142915 h 1429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105" h="142915">
                <a:moveTo>
                  <a:pt x="70367" y="142915"/>
                </a:moveTo>
                <a:lnTo>
                  <a:pt x="141105" y="22281"/>
                </a:lnTo>
                <a:lnTo>
                  <a:pt x="141105" y="22281"/>
                </a:lnTo>
                <a:cubicBezTo>
                  <a:pt x="145616" y="14587"/>
                  <a:pt x="143027" y="4701"/>
                  <a:pt x="135319" y="196"/>
                </a:cubicBezTo>
                <a:lnTo>
                  <a:pt x="135319" y="196"/>
                </a:lnTo>
                <a:cubicBezTo>
                  <a:pt x="127614" y="-4305"/>
                  <a:pt x="117711" y="-1719"/>
                  <a:pt x="113200" y="5972"/>
                </a:cubicBezTo>
                <a:lnTo>
                  <a:pt x="70465" y="78850"/>
                </a:lnTo>
                <a:lnTo>
                  <a:pt x="27956" y="5842"/>
                </a:lnTo>
                <a:lnTo>
                  <a:pt x="27956" y="5842"/>
                </a:lnTo>
                <a:cubicBezTo>
                  <a:pt x="23467" y="-1864"/>
                  <a:pt x="13572" y="-4479"/>
                  <a:pt x="5853" y="0"/>
                </a:cubicBezTo>
                <a:lnTo>
                  <a:pt x="5853" y="0"/>
                </a:lnTo>
                <a:cubicBezTo>
                  <a:pt x="-1866" y="4479"/>
                  <a:pt x="-4486" y="14358"/>
                  <a:pt x="0" y="22066"/>
                </a:cubicBezTo>
                <a:lnTo>
                  <a:pt x="70367" y="142915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83912" y="2040978"/>
            <a:ext cx="64616" cy="490357"/>
          </a:xfrm>
          <a:custGeom>
            <a:avLst/>
            <a:gdLst>
              <a:gd name="connsiteX0" fmla="*/ 16154 w 64616"/>
              <a:gd name="connsiteY0" fmla="*/ 16154 h 490357"/>
              <a:gd name="connsiteX1" fmla="*/ 16154 w 64616"/>
              <a:gd name="connsiteY1" fmla="*/ 474203 h 49035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16" h="490357">
                <a:moveTo>
                  <a:pt x="16154" y="16154"/>
                </a:moveTo>
                <a:lnTo>
                  <a:pt x="16154" y="474203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29513" y="2404397"/>
            <a:ext cx="141106" cy="142817"/>
          </a:xfrm>
          <a:custGeom>
            <a:avLst/>
            <a:gdLst>
              <a:gd name="connsiteX0" fmla="*/ 70553 w 141106"/>
              <a:gd name="connsiteY0" fmla="*/ 142817 h 142817"/>
              <a:gd name="connsiteX1" fmla="*/ 0 w 141106"/>
              <a:gd name="connsiteY1" fmla="*/ 22073 h 142817"/>
              <a:gd name="connsiteX2" fmla="*/ 0 w 141106"/>
              <a:gd name="connsiteY2" fmla="*/ 22073 h 142817"/>
              <a:gd name="connsiteX3" fmla="*/ 5820 w 141106"/>
              <a:gd name="connsiteY3" fmla="*/ 0 h 142817"/>
              <a:gd name="connsiteX4" fmla="*/ 5820 w 141106"/>
              <a:gd name="connsiteY4" fmla="*/ 0 h 142817"/>
              <a:gd name="connsiteX5" fmla="*/ 27930 w 141106"/>
              <a:gd name="connsiteY5" fmla="*/ 5808 h 142817"/>
              <a:gd name="connsiteX6" fmla="*/ 70553 w 141106"/>
              <a:gd name="connsiteY6" fmla="*/ 78751 h 142817"/>
              <a:gd name="connsiteX7" fmla="*/ 113176 w 141106"/>
              <a:gd name="connsiteY7" fmla="*/ 5808 h 142817"/>
              <a:gd name="connsiteX8" fmla="*/ 113176 w 141106"/>
              <a:gd name="connsiteY8" fmla="*/ 5808 h 142817"/>
              <a:gd name="connsiteX9" fmla="*/ 135287 w 141106"/>
              <a:gd name="connsiteY9" fmla="*/ 0 h 142817"/>
              <a:gd name="connsiteX10" fmla="*/ 135287 w 141106"/>
              <a:gd name="connsiteY10" fmla="*/ 0 h 142817"/>
              <a:gd name="connsiteX11" fmla="*/ 141106 w 141106"/>
              <a:gd name="connsiteY11" fmla="*/ 22073 h 142817"/>
              <a:gd name="connsiteX12" fmla="*/ 70553 w 141106"/>
              <a:gd name="connsiteY12" fmla="*/ 142817 h 14281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106" h="142817">
                <a:moveTo>
                  <a:pt x="70553" y="142817"/>
                </a:moveTo>
                <a:lnTo>
                  <a:pt x="0" y="22073"/>
                </a:lnTo>
                <a:lnTo>
                  <a:pt x="0" y="22073"/>
                </a:lnTo>
                <a:cubicBezTo>
                  <a:pt x="-4498" y="14373"/>
                  <a:pt x="-1892" y="4490"/>
                  <a:pt x="5820" y="0"/>
                </a:cubicBezTo>
                <a:lnTo>
                  <a:pt x="5820" y="0"/>
                </a:lnTo>
                <a:cubicBezTo>
                  <a:pt x="13532" y="-4491"/>
                  <a:pt x="23433" y="-1890"/>
                  <a:pt x="27930" y="5808"/>
                </a:cubicBezTo>
                <a:lnTo>
                  <a:pt x="70553" y="78751"/>
                </a:lnTo>
                <a:lnTo>
                  <a:pt x="113176" y="5808"/>
                </a:lnTo>
                <a:lnTo>
                  <a:pt x="113176" y="5808"/>
                </a:lnTo>
                <a:cubicBezTo>
                  <a:pt x="117675" y="-1890"/>
                  <a:pt x="127575" y="-4491"/>
                  <a:pt x="135287" y="0"/>
                </a:cubicBezTo>
                <a:lnTo>
                  <a:pt x="135287" y="0"/>
                </a:lnTo>
                <a:cubicBezTo>
                  <a:pt x="143000" y="4490"/>
                  <a:pt x="145606" y="14373"/>
                  <a:pt x="141106" y="22073"/>
                </a:cubicBezTo>
                <a:lnTo>
                  <a:pt x="70553" y="142817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428602" y="2024183"/>
            <a:ext cx="178675" cy="981845"/>
          </a:xfrm>
          <a:custGeom>
            <a:avLst/>
            <a:gdLst>
              <a:gd name="connsiteX0" fmla="*/ 162521 w 178675"/>
              <a:gd name="connsiteY0" fmla="*/ 16154 h 981845"/>
              <a:gd name="connsiteX1" fmla="*/ 16154 w 178675"/>
              <a:gd name="connsiteY1" fmla="*/ 965691 h 98184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78675" h="981845">
                <a:moveTo>
                  <a:pt x="162521" y="16154"/>
                </a:moveTo>
                <a:lnTo>
                  <a:pt x="16154" y="965691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388538" y="2870550"/>
            <a:ext cx="139465" cy="150985"/>
          </a:xfrm>
          <a:custGeom>
            <a:avLst/>
            <a:gdLst>
              <a:gd name="connsiteX0" fmla="*/ 51338 w 139465"/>
              <a:gd name="connsiteY0" fmla="*/ 150985 h 150985"/>
              <a:gd name="connsiteX1" fmla="*/ 139465 w 139465"/>
              <a:gd name="connsiteY1" fmla="*/ 42359 h 150985"/>
              <a:gd name="connsiteX2" fmla="*/ 139465 w 139465"/>
              <a:gd name="connsiteY2" fmla="*/ 42359 h 150985"/>
              <a:gd name="connsiteX3" fmla="*/ 137077 w 139465"/>
              <a:gd name="connsiteY3" fmla="*/ 19658 h 150985"/>
              <a:gd name="connsiteX4" fmla="*/ 137077 w 139465"/>
              <a:gd name="connsiteY4" fmla="*/ 19658 h 150985"/>
              <a:gd name="connsiteX5" fmla="*/ 114336 w 139465"/>
              <a:gd name="connsiteY5" fmla="*/ 22042 h 150985"/>
              <a:gd name="connsiteX6" fmla="*/ 61097 w 139465"/>
              <a:gd name="connsiteY6" fmla="*/ 87664 h 150985"/>
              <a:gd name="connsiteX7" fmla="*/ 30084 w 139465"/>
              <a:gd name="connsiteY7" fmla="*/ 9098 h 150985"/>
              <a:gd name="connsiteX8" fmla="*/ 30084 w 139465"/>
              <a:gd name="connsiteY8" fmla="*/ 9098 h 150985"/>
              <a:gd name="connsiteX9" fmla="*/ 9114 w 139465"/>
              <a:gd name="connsiteY9" fmla="*/ 0 h 150985"/>
              <a:gd name="connsiteX10" fmla="*/ 9114 w 139465"/>
              <a:gd name="connsiteY10" fmla="*/ 0 h 150985"/>
              <a:gd name="connsiteX11" fmla="*/ 0 w 139465"/>
              <a:gd name="connsiteY11" fmla="*/ 20933 h 150985"/>
              <a:gd name="connsiteX12" fmla="*/ 51338 w 139465"/>
              <a:gd name="connsiteY12" fmla="*/ 150985 h 1509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39465" h="150985">
                <a:moveTo>
                  <a:pt x="51338" y="150985"/>
                </a:moveTo>
                <a:lnTo>
                  <a:pt x="139465" y="42359"/>
                </a:lnTo>
                <a:lnTo>
                  <a:pt x="139465" y="42359"/>
                </a:lnTo>
                <a:cubicBezTo>
                  <a:pt x="145084" y="35430"/>
                  <a:pt x="144015" y="25267"/>
                  <a:pt x="137077" y="19658"/>
                </a:cubicBezTo>
                <a:lnTo>
                  <a:pt x="137077" y="19658"/>
                </a:lnTo>
                <a:cubicBezTo>
                  <a:pt x="130138" y="14047"/>
                  <a:pt x="119956" y="15114"/>
                  <a:pt x="114336" y="22042"/>
                </a:cubicBezTo>
                <a:lnTo>
                  <a:pt x="61097" y="87664"/>
                </a:lnTo>
                <a:lnTo>
                  <a:pt x="30084" y="9098"/>
                </a:lnTo>
                <a:lnTo>
                  <a:pt x="30084" y="9098"/>
                </a:lnTo>
                <a:cubicBezTo>
                  <a:pt x="26810" y="806"/>
                  <a:pt x="17423" y="-3267"/>
                  <a:pt x="9114" y="0"/>
                </a:cubicBezTo>
                <a:lnTo>
                  <a:pt x="9114" y="0"/>
                </a:lnTo>
                <a:cubicBezTo>
                  <a:pt x="807" y="3267"/>
                  <a:pt x="-3272" y="12641"/>
                  <a:pt x="0" y="20933"/>
                </a:cubicBezTo>
                <a:lnTo>
                  <a:pt x="51338" y="150985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7830" y="4074797"/>
            <a:ext cx="248264" cy="260547"/>
          </a:xfrm>
          <a:custGeom>
            <a:avLst/>
            <a:gdLst>
              <a:gd name="connsiteX0" fmla="*/ 232109 w 248264"/>
              <a:gd name="connsiteY0" fmla="*/ 244393 h 260547"/>
              <a:gd name="connsiteX1" fmla="*/ 16154 w 248264"/>
              <a:gd name="connsiteY1" fmla="*/ 16154 h 26054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8264" h="260547">
                <a:moveTo>
                  <a:pt x="232109" y="244393"/>
                </a:moveTo>
                <a:lnTo>
                  <a:pt x="16154" y="16154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1951" y="4067665"/>
            <a:ext cx="145294" cy="148197"/>
          </a:xfrm>
          <a:custGeom>
            <a:avLst/>
            <a:gdLst>
              <a:gd name="connsiteX0" fmla="*/ 0 w 145294"/>
              <a:gd name="connsiteY0" fmla="*/ 0 h 148197"/>
              <a:gd name="connsiteX1" fmla="*/ 134341 w 145294"/>
              <a:gd name="connsiteY1" fmla="*/ 39410 h 148197"/>
              <a:gd name="connsiteX2" fmla="*/ 134341 w 145294"/>
              <a:gd name="connsiteY2" fmla="*/ 39410 h 148197"/>
              <a:gd name="connsiteX3" fmla="*/ 145294 w 145294"/>
              <a:gd name="connsiteY3" fmla="*/ 59447 h 148197"/>
              <a:gd name="connsiteX4" fmla="*/ 145294 w 145294"/>
              <a:gd name="connsiteY4" fmla="*/ 59447 h 148197"/>
              <a:gd name="connsiteX5" fmla="*/ 125224 w 145294"/>
              <a:gd name="connsiteY5" fmla="*/ 70382 h 148197"/>
              <a:gd name="connsiteX6" fmla="*/ 44067 w 145294"/>
              <a:gd name="connsiteY6" fmla="*/ 46573 h 148197"/>
              <a:gd name="connsiteX7" fmla="*/ 63255 w 145294"/>
              <a:gd name="connsiteY7" fmla="*/ 128817 h 148197"/>
              <a:gd name="connsiteX8" fmla="*/ 63255 w 145294"/>
              <a:gd name="connsiteY8" fmla="*/ 128817 h 148197"/>
              <a:gd name="connsiteX9" fmla="*/ 51177 w 145294"/>
              <a:gd name="connsiteY9" fmla="*/ 148197 h 148197"/>
              <a:gd name="connsiteX10" fmla="*/ 51177 w 145294"/>
              <a:gd name="connsiteY10" fmla="*/ 148197 h 148197"/>
              <a:gd name="connsiteX11" fmla="*/ 31762 w 145294"/>
              <a:gd name="connsiteY11" fmla="*/ 136140 h 148197"/>
              <a:gd name="connsiteX12" fmla="*/ 0 w 145294"/>
              <a:gd name="connsiteY12" fmla="*/ 0 h 14819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5294" h="148197">
                <a:moveTo>
                  <a:pt x="0" y="0"/>
                </a:moveTo>
                <a:lnTo>
                  <a:pt x="134341" y="39410"/>
                </a:lnTo>
                <a:lnTo>
                  <a:pt x="134341" y="39410"/>
                </a:lnTo>
                <a:cubicBezTo>
                  <a:pt x="142909" y="41923"/>
                  <a:pt x="147812" y="50893"/>
                  <a:pt x="145294" y="59447"/>
                </a:cubicBezTo>
                <a:lnTo>
                  <a:pt x="145294" y="59447"/>
                </a:lnTo>
                <a:cubicBezTo>
                  <a:pt x="142777" y="67999"/>
                  <a:pt x="133791" y="72895"/>
                  <a:pt x="125224" y="70382"/>
                </a:cubicBezTo>
                <a:lnTo>
                  <a:pt x="44067" y="46573"/>
                </a:lnTo>
                <a:lnTo>
                  <a:pt x="63255" y="128817"/>
                </a:lnTo>
                <a:lnTo>
                  <a:pt x="63255" y="128817"/>
                </a:lnTo>
                <a:cubicBezTo>
                  <a:pt x="65280" y="137500"/>
                  <a:pt x="59873" y="146177"/>
                  <a:pt x="51177" y="148197"/>
                </a:cubicBezTo>
                <a:lnTo>
                  <a:pt x="51177" y="148197"/>
                </a:lnTo>
                <a:cubicBezTo>
                  <a:pt x="42480" y="150220"/>
                  <a:pt x="33788" y="144821"/>
                  <a:pt x="31762" y="136140"/>
                </a:cubicBezTo>
                <a:lnTo>
                  <a:pt x="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21049" y="2024183"/>
            <a:ext cx="64616" cy="703113"/>
          </a:xfrm>
          <a:custGeom>
            <a:avLst/>
            <a:gdLst>
              <a:gd name="connsiteX0" fmla="*/ 17557 w 64616"/>
              <a:gd name="connsiteY0" fmla="*/ 16154 h 703113"/>
              <a:gd name="connsiteX1" fmla="*/ 16154 w 64616"/>
              <a:gd name="connsiteY1" fmla="*/ 686959 h 70311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4616" h="703113">
                <a:moveTo>
                  <a:pt x="17557" y="16154"/>
                </a:moveTo>
                <a:lnTo>
                  <a:pt x="16154" y="686959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66838" y="2600225"/>
            <a:ext cx="141104" cy="142951"/>
          </a:xfrm>
          <a:custGeom>
            <a:avLst/>
            <a:gdLst>
              <a:gd name="connsiteX0" fmla="*/ 70299 w 141104"/>
              <a:gd name="connsiteY0" fmla="*/ 142951 h 142951"/>
              <a:gd name="connsiteX1" fmla="*/ 141104 w 141104"/>
              <a:gd name="connsiteY1" fmla="*/ 22355 h 142951"/>
              <a:gd name="connsiteX2" fmla="*/ 141104 w 141104"/>
              <a:gd name="connsiteY2" fmla="*/ 22355 h 142951"/>
              <a:gd name="connsiteX3" fmla="*/ 135332 w 141104"/>
              <a:gd name="connsiteY3" fmla="*/ 268 h 142951"/>
              <a:gd name="connsiteX4" fmla="*/ 135332 w 141104"/>
              <a:gd name="connsiteY4" fmla="*/ 268 h 142951"/>
              <a:gd name="connsiteX5" fmla="*/ 113208 w 141104"/>
              <a:gd name="connsiteY5" fmla="*/ 6032 h 142951"/>
              <a:gd name="connsiteX6" fmla="*/ 70434 w 141104"/>
              <a:gd name="connsiteY6" fmla="*/ 78884 h 142951"/>
              <a:gd name="connsiteX7" fmla="*/ 27964 w 141104"/>
              <a:gd name="connsiteY7" fmla="*/ 5853 h 142951"/>
              <a:gd name="connsiteX8" fmla="*/ 27964 w 141104"/>
              <a:gd name="connsiteY8" fmla="*/ 5853 h 142951"/>
              <a:gd name="connsiteX9" fmla="*/ 5864 w 141104"/>
              <a:gd name="connsiteY9" fmla="*/ 0 h 142951"/>
              <a:gd name="connsiteX10" fmla="*/ 5864 w 141104"/>
              <a:gd name="connsiteY10" fmla="*/ 0 h 142951"/>
              <a:gd name="connsiteX11" fmla="*/ 0 w 141104"/>
              <a:gd name="connsiteY11" fmla="*/ 22061 h 142951"/>
              <a:gd name="connsiteX12" fmla="*/ 70299 w 141104"/>
              <a:gd name="connsiteY12" fmla="*/ 142951 h 1429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41104" h="142951">
                <a:moveTo>
                  <a:pt x="70299" y="142951"/>
                </a:moveTo>
                <a:lnTo>
                  <a:pt x="141104" y="22355"/>
                </a:lnTo>
                <a:lnTo>
                  <a:pt x="141104" y="22355"/>
                </a:lnTo>
                <a:cubicBezTo>
                  <a:pt x="145620" y="14664"/>
                  <a:pt x="143036" y="4776"/>
                  <a:pt x="135332" y="268"/>
                </a:cubicBezTo>
                <a:lnTo>
                  <a:pt x="135332" y="268"/>
                </a:lnTo>
                <a:cubicBezTo>
                  <a:pt x="127629" y="-4239"/>
                  <a:pt x="117723" y="-1658"/>
                  <a:pt x="113208" y="6032"/>
                </a:cubicBezTo>
                <a:lnTo>
                  <a:pt x="70434" y="78884"/>
                </a:lnTo>
                <a:lnTo>
                  <a:pt x="27964" y="5853"/>
                </a:lnTo>
                <a:lnTo>
                  <a:pt x="27964" y="5853"/>
                </a:lnTo>
                <a:cubicBezTo>
                  <a:pt x="23481" y="-1855"/>
                  <a:pt x="13586" y="-4476"/>
                  <a:pt x="5864" y="0"/>
                </a:cubicBezTo>
                <a:lnTo>
                  <a:pt x="5864" y="0"/>
                </a:lnTo>
                <a:cubicBezTo>
                  <a:pt x="-1858" y="4474"/>
                  <a:pt x="-4484" y="14352"/>
                  <a:pt x="0" y="22061"/>
                </a:cubicBezTo>
                <a:lnTo>
                  <a:pt x="70299" y="142951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574969" y="2024183"/>
            <a:ext cx="289899" cy="1329537"/>
          </a:xfrm>
          <a:custGeom>
            <a:avLst/>
            <a:gdLst>
              <a:gd name="connsiteX0" fmla="*/ 16154 w 289899"/>
              <a:gd name="connsiteY0" fmla="*/ 16154 h 1329537"/>
              <a:gd name="connsiteX1" fmla="*/ 273745 w 289899"/>
              <a:gd name="connsiteY1" fmla="*/ 1313383 h 1329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9899" h="1329537">
                <a:moveTo>
                  <a:pt x="16154" y="16154"/>
                </a:moveTo>
                <a:lnTo>
                  <a:pt x="273745" y="1313383"/>
                </a:lnTo>
              </a:path>
            </a:pathLst>
          </a:custGeom>
          <a:ln w="381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62228" y="3216332"/>
            <a:ext cx="138412" cy="152656"/>
          </a:xfrm>
          <a:custGeom>
            <a:avLst/>
            <a:gdLst>
              <a:gd name="connsiteX0" fmla="*/ 92725 w 138412"/>
              <a:gd name="connsiteY0" fmla="*/ 152656 h 152656"/>
              <a:gd name="connsiteX1" fmla="*/ 0 w 138412"/>
              <a:gd name="connsiteY1" fmla="*/ 47915 h 152656"/>
              <a:gd name="connsiteX2" fmla="*/ 0 w 138412"/>
              <a:gd name="connsiteY2" fmla="*/ 47915 h 152656"/>
              <a:gd name="connsiteX3" fmla="*/ 1408 w 138412"/>
              <a:gd name="connsiteY3" fmla="*/ 25131 h 152656"/>
              <a:gd name="connsiteX4" fmla="*/ 1408 w 138412"/>
              <a:gd name="connsiteY4" fmla="*/ 25131 h 152656"/>
              <a:gd name="connsiteX5" fmla="*/ 24230 w 138412"/>
              <a:gd name="connsiteY5" fmla="*/ 26539 h 152656"/>
              <a:gd name="connsiteX6" fmla="*/ 80246 w 138412"/>
              <a:gd name="connsiteY6" fmla="*/ 89814 h 152656"/>
              <a:gd name="connsiteX7" fmla="*/ 107847 w 138412"/>
              <a:gd name="connsiteY7" fmla="*/ 9991 h 152656"/>
              <a:gd name="connsiteX8" fmla="*/ 107847 w 138412"/>
              <a:gd name="connsiteY8" fmla="*/ 9991 h 152656"/>
              <a:gd name="connsiteX9" fmla="*/ 128405 w 138412"/>
              <a:gd name="connsiteY9" fmla="*/ 0 h 152656"/>
              <a:gd name="connsiteX10" fmla="*/ 128405 w 138412"/>
              <a:gd name="connsiteY10" fmla="*/ 0 h 152656"/>
              <a:gd name="connsiteX11" fmla="*/ 138412 w 138412"/>
              <a:gd name="connsiteY11" fmla="*/ 20524 h 152656"/>
              <a:gd name="connsiteX12" fmla="*/ 92725 w 138412"/>
              <a:gd name="connsiteY12" fmla="*/ 152656 h 15265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</a:cxnLst>
            <a:rect l="l" t="t" r="r" b="b"/>
            <a:pathLst>
              <a:path w="138412" h="152656">
                <a:moveTo>
                  <a:pt x="92725" y="152656"/>
                </a:moveTo>
                <a:lnTo>
                  <a:pt x="0" y="47915"/>
                </a:lnTo>
                <a:lnTo>
                  <a:pt x="0" y="47915"/>
                </a:lnTo>
                <a:cubicBezTo>
                  <a:pt x="-5913" y="41235"/>
                  <a:pt x="-5282" y="31036"/>
                  <a:pt x="1408" y="25131"/>
                </a:cubicBezTo>
                <a:lnTo>
                  <a:pt x="1408" y="25131"/>
                </a:lnTo>
                <a:cubicBezTo>
                  <a:pt x="8099" y="19229"/>
                  <a:pt x="18315" y="19859"/>
                  <a:pt x="24230" y="26539"/>
                </a:cubicBezTo>
                <a:lnTo>
                  <a:pt x="80246" y="89814"/>
                </a:lnTo>
                <a:lnTo>
                  <a:pt x="107847" y="9991"/>
                </a:lnTo>
                <a:lnTo>
                  <a:pt x="107847" y="9991"/>
                </a:lnTo>
                <a:cubicBezTo>
                  <a:pt x="110760" y="1564"/>
                  <a:pt x="119965" y="-2908"/>
                  <a:pt x="128405" y="0"/>
                </a:cubicBezTo>
                <a:lnTo>
                  <a:pt x="128405" y="0"/>
                </a:lnTo>
                <a:cubicBezTo>
                  <a:pt x="136846" y="2909"/>
                  <a:pt x="141326" y="12098"/>
                  <a:pt x="138412" y="20524"/>
                </a:cubicBezTo>
                <a:lnTo>
                  <a:pt x="92725" y="152656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63700" y="1625600"/>
            <a:ext cx="6819900" cy="2882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23900" y="5054600"/>
            <a:ext cx="7797800" cy="217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911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Connects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  <a:p>
            <a:pPr>
              <a:lnSpc>
                <a:spcPts val="3900"/>
              </a:lnSpc>
              <a:tabLst>
                <a:tab pos="3911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MCU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initialization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configuration</a:t>
            </a:r>
          </a:p>
          <a:p>
            <a:pPr>
              <a:lnSpc>
                <a:spcPts val="3900"/>
              </a:lnSpc>
              <a:tabLst>
                <a:tab pos="3911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high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9116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739900" y="812800"/>
            <a:ext cx="65913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Built: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Telos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Debug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2296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67200" y="4279900"/>
            <a:ext cx="10033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,2809%:012%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21300" y="1524000"/>
            <a:ext cx="3187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(;91426:%(&lt;.%</a:t>
            </a:r>
            <a:r>
              <a:rPr lang="en-US" altLang="zh-CN" sz="166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,-./&amp;012%)31245672%</a:t>
            </a:r>
          </a:p>
          <a:p>
            <a:pPr>
              <a:lnSpc>
                <a:spcPts val="1900"/>
              </a:lnSpc>
              <a:tabLst>
                <a:tab pos="50800" algn="l"/>
              </a:tabLst>
            </a:pP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=10%"'%0;&gt;0368?%</a:t>
            </a:r>
            <a:r>
              <a:rPr lang="en-US" altLang="zh-CN" sz="1663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)*%</a:t>
            </a:r>
            <a:r>
              <a:rPr lang="en-US" altLang="zh-CN" sz="1663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+,$#%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663700" y="1524000"/>
            <a:ext cx="27559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                <a:tab pos="38100" algn="l"/>
              </a:tabLst>
            </a:pPr>
            <a:r>
              <a:rPr lang="en-US" altLang="zh-CN" dirty="0" smtClean="0"/>
              <a:t>	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-0@391426:%(&lt;.%</a:t>
            </a:r>
          </a:p>
          <a:p>
            <a:pPr>
              <a:lnSpc>
                <a:spcPts val="2000"/>
              </a:lnSpc>
              <a:tabLst>
                <a:tab pos="38100" algn="l"/>
              </a:tabLst>
            </a:pP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=10%:012%0;&gt;0368?%</a:t>
            </a:r>
            <a:r>
              <a:rPr lang="en-US" altLang="zh-CN" sz="1663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!"#$%</a:t>
            </a:r>
            <a:r>
              <a:rPr lang="en-US" altLang="zh-CN" sz="1663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&amp;'(%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575300" y="4279900"/>
            <a:ext cx="393700" cy="254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000"/>
              </a:lnSpc>
              <a:tabLst>
							</a:tabLst>
            </a:pPr>
            <a:r>
              <a:rPr lang="en-US" altLang="zh-CN" sz="1663" dirty="0" smtClean="0">
                <a:solidFill>
                  <a:srgbClr val="000000"/>
                </a:solidFill>
                <a:latin typeface="Calibri" pitchFamily="18" charset="0"/>
                <a:cs typeface="Calibri" pitchFamily="18" charset="0"/>
              </a:rPr>
              <a:t>,-.%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673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4643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76300"/>
            <a:ext cx="7442200" cy="2006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27559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Contributions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57200" algn="l"/>
                <a:tab pos="2755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Reverse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engineered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important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protocol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(MSP430)</a:t>
            </a:r>
          </a:p>
          <a:p>
            <a:pPr>
              <a:lnSpc>
                <a:spcPts val="2700"/>
              </a:lnSpc>
              <a:tabLst>
                <a:tab pos="457200" algn="l"/>
                <a:tab pos="27559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Common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low-power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sensor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</a:t>
            </a:r>
          </a:p>
          <a:p>
            <a:pPr>
              <a:lnSpc>
                <a:spcPts val="2800"/>
              </a:lnSpc>
              <a:tabLst>
                <a:tab pos="457200" algn="l"/>
                <a:tab pos="27559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Enables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class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chips</a:t>
            </a:r>
          </a:p>
          <a:p>
            <a:pPr>
              <a:lnSpc>
                <a:spcPts val="3400"/>
              </a:lnSpc>
              <a:tabLst>
                <a:tab pos="457200" algn="l"/>
                <a:tab pos="2755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HW/SW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debugger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suitable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deployed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WSN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2946400"/>
            <a:ext cx="1524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2946400"/>
            <a:ext cx="6502400" cy="1752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Non-intrusive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(does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alter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timing)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compiler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agnostic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power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hardware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modification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Easy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deploy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(does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customized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775200"/>
            <a:ext cx="8356600" cy="107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57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Validated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</a:p>
          <a:p>
            <a:pPr>
              <a:lnSpc>
                <a:spcPts val="2900"/>
              </a:lnSpc>
              <a:tabLst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Contiki</a:t>
            </a:r>
          </a:p>
          <a:p>
            <a:pPr>
              <a:lnSpc>
                <a:spcPts val="2900"/>
              </a:lnSpc>
              <a:tabLst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Found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resource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consuming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low-power-listening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radio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stack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673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6802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01700"/>
            <a:ext cx="6019800" cy="280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25527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Presentation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Outline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457200" algn="l"/>
                <a:tab pos="25527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Background</a:t>
            </a:r>
          </a:p>
          <a:p>
            <a:pPr>
              <a:lnSpc>
                <a:spcPts val="3300"/>
              </a:lnSpc>
              <a:tabLst>
                <a:tab pos="457200" algn="l"/>
                <a:tab pos="25527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</a:p>
          <a:p>
            <a:pPr>
              <a:lnSpc>
                <a:spcPts val="2900"/>
              </a:lnSpc>
              <a:tabLst>
                <a:tab pos="457200" algn="l"/>
                <a:tab pos="25527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Hardware</a:t>
            </a:r>
          </a:p>
          <a:p>
            <a:pPr>
              <a:lnSpc>
                <a:spcPts val="2800"/>
              </a:lnSpc>
              <a:tabLst>
                <a:tab pos="457200" algn="l"/>
                <a:tab pos="25527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Firmware</a:t>
            </a:r>
          </a:p>
          <a:p>
            <a:pPr>
              <a:lnSpc>
                <a:spcPts val="2800"/>
              </a:lnSpc>
              <a:tabLst>
                <a:tab pos="457200" algn="l"/>
                <a:tab pos="25527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monitoring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features</a:t>
            </a:r>
          </a:p>
          <a:p>
            <a:pPr>
              <a:lnSpc>
                <a:spcPts val="3400"/>
              </a:lnSpc>
              <a:tabLst>
                <a:tab pos="457200" algn="l"/>
                <a:tab pos="25527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studies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3746500"/>
            <a:ext cx="1524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3746500"/>
            <a:ext cx="32766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tasks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states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bug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Contiki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Processes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194300"/>
            <a:ext cx="4419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Future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444500"/>
            <a:ext cx="9169400" cy="6883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49300" y="1333500"/>
            <a:ext cx="3619500" cy="68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57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interface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pins</a:t>
            </a:r>
          </a:p>
          <a:p>
            <a:pPr>
              <a:lnSpc>
                <a:spcPts val="2700"/>
              </a:lnSpc>
              <a:tabLst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TDO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2120900"/>
            <a:ext cx="152400" cy="101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2120900"/>
            <a:ext cx="1790700" cy="101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TDI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input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TMS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select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TCK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clock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3238500"/>
            <a:ext cx="8216900" cy="762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MSP430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responds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commands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sent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command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sequences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4114800"/>
            <a:ext cx="1524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4114800"/>
            <a:ext cx="75311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breakpoint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CPU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(e.g.,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halted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breakpoint)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state-storage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(for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stored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trigger)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counter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(PC)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613400"/>
            <a:ext cx="8407400" cy="1587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                <a:tab pos="342900" algn="l"/>
                <a:tab pos="38862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sequences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modes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board:</a:t>
            </a:r>
          </a:p>
          <a:p>
            <a:pPr>
              <a:lnSpc>
                <a:spcPts val="3200"/>
              </a:lnSpc>
              <a:tabLst>
                <a:tab pos="3429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(WP),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breakpoint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(BP),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42900" algn="l"/>
                <a:tab pos="38862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1700" y="812800"/>
            <a:ext cx="82550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Background: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Interfacing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678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48400" y="1320800"/>
            <a:ext cx="1981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BIT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altLang="zh-CN" sz="1258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041900" y="1651000"/>
            <a:ext cx="330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TDO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041900" y="2108200"/>
            <a:ext cx="330200" cy="850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TDI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TMS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							</a:tabLst>
            </a:pPr>
            <a:r>
              <a:rPr lang="en-US" altLang="zh-CN" sz="1258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52812" y="4117975"/>
            <a:ext cx="1358900" cy="1612900"/>
          </a:xfrm>
          <a:custGeom>
            <a:avLst/>
            <a:gdLst>
              <a:gd name="connsiteX0" fmla="*/ 0 w 1358900"/>
              <a:gd name="connsiteY0" fmla="*/ 0 h 1612900"/>
              <a:gd name="connsiteX1" fmla="*/ 1358900 w 1358900"/>
              <a:gd name="connsiteY1" fmla="*/ 0 h 1612900"/>
              <a:gd name="connsiteX2" fmla="*/ 1358900 w 1358900"/>
              <a:gd name="connsiteY2" fmla="*/ 1612900 h 1612900"/>
              <a:gd name="connsiteX3" fmla="*/ 0 w 1358900"/>
              <a:gd name="connsiteY3" fmla="*/ 1612900 h 1612900"/>
              <a:gd name="connsiteX4" fmla="*/ 0 w 1358900"/>
              <a:gd name="connsiteY4" fmla="*/ 0 h 1612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58900" h="1612900">
                <a:moveTo>
                  <a:pt x="0" y="0"/>
                </a:moveTo>
                <a:lnTo>
                  <a:pt x="1358900" y="0"/>
                </a:lnTo>
                <a:lnTo>
                  <a:pt x="1358900" y="1612900"/>
                </a:lnTo>
                <a:lnTo>
                  <a:pt x="0" y="16129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90912" y="4143375"/>
            <a:ext cx="1295400" cy="1568450"/>
          </a:xfrm>
          <a:custGeom>
            <a:avLst/>
            <a:gdLst>
              <a:gd name="connsiteX0" fmla="*/ 0 w 1295400"/>
              <a:gd name="connsiteY0" fmla="*/ 1568450 h 1568450"/>
              <a:gd name="connsiteX1" fmla="*/ 1295400 w 1295400"/>
              <a:gd name="connsiteY1" fmla="*/ 1568450 h 1568450"/>
              <a:gd name="connsiteX2" fmla="*/ 1295400 w 1295400"/>
              <a:gd name="connsiteY2" fmla="*/ 0 h 1568450"/>
              <a:gd name="connsiteX3" fmla="*/ 0 w 1295400"/>
              <a:gd name="connsiteY3" fmla="*/ 0 h 1568450"/>
              <a:gd name="connsiteX4" fmla="*/ 0 w 1295400"/>
              <a:gd name="connsiteY4" fmla="*/ 1568450 h 15684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295400" h="1568450">
                <a:moveTo>
                  <a:pt x="0" y="1568450"/>
                </a:moveTo>
                <a:lnTo>
                  <a:pt x="1295400" y="1568450"/>
                </a:lnTo>
                <a:lnTo>
                  <a:pt x="1295400" y="0"/>
                </a:lnTo>
                <a:lnTo>
                  <a:pt x="0" y="0"/>
                </a:lnTo>
                <a:lnTo>
                  <a:pt x="0" y="156845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4562" y="4137025"/>
            <a:ext cx="1308100" cy="1581150"/>
          </a:xfrm>
          <a:custGeom>
            <a:avLst/>
            <a:gdLst>
              <a:gd name="connsiteX0" fmla="*/ 6350 w 1308100"/>
              <a:gd name="connsiteY0" fmla="*/ 6350 h 1581150"/>
              <a:gd name="connsiteX1" fmla="*/ 1301750 w 1308100"/>
              <a:gd name="connsiteY1" fmla="*/ 6350 h 1581150"/>
              <a:gd name="connsiteX2" fmla="*/ 1301750 w 1308100"/>
              <a:gd name="connsiteY2" fmla="*/ 1574800 h 1581150"/>
              <a:gd name="connsiteX3" fmla="*/ 6350 w 1308100"/>
              <a:gd name="connsiteY3" fmla="*/ 1574800 h 1581150"/>
              <a:gd name="connsiteX4" fmla="*/ 6350 w 1308100"/>
              <a:gd name="connsiteY4" fmla="*/ 6350 h 15811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08100" h="1581150">
                <a:moveTo>
                  <a:pt x="6350" y="6350"/>
                </a:moveTo>
                <a:lnTo>
                  <a:pt x="1301750" y="6350"/>
                </a:lnTo>
                <a:lnTo>
                  <a:pt x="1301750" y="1574800"/>
                </a:lnTo>
                <a:lnTo>
                  <a:pt x="6350" y="1574800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78212" y="507047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4562" y="431482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78212" y="449897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90912" y="4686300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78212" y="490537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78212" y="531177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484562" y="5502275"/>
            <a:ext cx="1308099" cy="25400"/>
          </a:xfrm>
          <a:custGeom>
            <a:avLst/>
            <a:gdLst>
              <a:gd name="connsiteX0" fmla="*/ 6350 w 1308099"/>
              <a:gd name="connsiteY0" fmla="*/ 6350 h 25400"/>
              <a:gd name="connsiteX1" fmla="*/ 1301749 w 1308099"/>
              <a:gd name="connsiteY1" fmla="*/ 6350 h 254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308099" h="25400">
                <a:moveTo>
                  <a:pt x="6350" y="6350"/>
                </a:moveTo>
                <a:lnTo>
                  <a:pt x="1301749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21325" y="3579332"/>
            <a:ext cx="2874962" cy="2743200"/>
          </a:xfrm>
          <a:custGeom>
            <a:avLst/>
            <a:gdLst>
              <a:gd name="connsiteX0" fmla="*/ 0 w 2874962"/>
              <a:gd name="connsiteY0" fmla="*/ 0 h 2743200"/>
              <a:gd name="connsiteX1" fmla="*/ 2874962 w 2874962"/>
              <a:gd name="connsiteY1" fmla="*/ 0 h 2743200"/>
              <a:gd name="connsiteX2" fmla="*/ 2874962 w 2874962"/>
              <a:gd name="connsiteY2" fmla="*/ 2743200 h 2743200"/>
              <a:gd name="connsiteX3" fmla="*/ 0 w 2874962"/>
              <a:gd name="connsiteY3" fmla="*/ 2743200 h 2743200"/>
              <a:gd name="connsiteX4" fmla="*/ 0 w 2874962"/>
              <a:gd name="connsiteY4" fmla="*/ 0 h 27432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74962" h="2743200">
                <a:moveTo>
                  <a:pt x="0" y="0"/>
                </a:moveTo>
                <a:lnTo>
                  <a:pt x="2874962" y="0"/>
                </a:lnTo>
                <a:lnTo>
                  <a:pt x="2874962" y="2743200"/>
                </a:lnTo>
                <a:lnTo>
                  <a:pt x="0" y="27432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58216" y="3602711"/>
            <a:ext cx="2826527" cy="2711932"/>
          </a:xfrm>
          <a:custGeom>
            <a:avLst/>
            <a:gdLst>
              <a:gd name="connsiteX0" fmla="*/ 2408100 w 2826527"/>
              <a:gd name="connsiteY0" fmla="*/ 401644 h 2711932"/>
              <a:gd name="connsiteX1" fmla="*/ 2408100 w 2826527"/>
              <a:gd name="connsiteY1" fmla="*/ 2310287 h 2711932"/>
              <a:gd name="connsiteX2" fmla="*/ 418428 w 2826527"/>
              <a:gd name="connsiteY2" fmla="*/ 2310287 h 2711932"/>
              <a:gd name="connsiteX3" fmla="*/ 418428 w 2826527"/>
              <a:gd name="connsiteY3" fmla="*/ 401644 h 2711932"/>
              <a:gd name="connsiteX4" fmla="*/ 2408100 w 2826527"/>
              <a:gd name="connsiteY4" fmla="*/ 401644 h 271193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26527" h="2711932">
                <a:moveTo>
                  <a:pt x="2408100" y="401644"/>
                </a:moveTo>
                <a:cubicBezTo>
                  <a:pt x="2957536" y="928701"/>
                  <a:pt x="2957536" y="1783230"/>
                  <a:pt x="2408100" y="2310287"/>
                </a:cubicBezTo>
                <a:cubicBezTo>
                  <a:pt x="1858667" y="2837346"/>
                  <a:pt x="967861" y="2837346"/>
                  <a:pt x="418428" y="2310287"/>
                </a:cubicBezTo>
                <a:cubicBezTo>
                  <a:pt x="-131009" y="1783230"/>
                  <a:pt x="-131009" y="928701"/>
                  <a:pt x="418428" y="401644"/>
                </a:cubicBezTo>
                <a:cubicBezTo>
                  <a:pt x="967861" y="-125414"/>
                  <a:pt x="1858667" y="-125414"/>
                  <a:pt x="2408100" y="401644"/>
                </a:cubicBez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952455" y="3605694"/>
            <a:ext cx="24629" cy="2708948"/>
          </a:xfrm>
          <a:custGeom>
            <a:avLst/>
            <a:gdLst>
              <a:gd name="connsiteX0" fmla="*/ 18279 w 24629"/>
              <a:gd name="connsiteY0" fmla="*/ 2702598 h 2708948"/>
              <a:gd name="connsiteX1" fmla="*/ 6350 w 24629"/>
              <a:gd name="connsiteY1" fmla="*/ 6350 h 270894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4629" h="2708948">
                <a:moveTo>
                  <a:pt x="18279" y="2702598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50762" y="4947853"/>
            <a:ext cx="2833981" cy="24629"/>
          </a:xfrm>
          <a:custGeom>
            <a:avLst/>
            <a:gdLst>
              <a:gd name="connsiteX0" fmla="*/ 2827630 w 2833981"/>
              <a:gd name="connsiteY0" fmla="*/ 6350 h 24629"/>
              <a:gd name="connsiteX1" fmla="*/ 6350 w 2833981"/>
              <a:gd name="connsiteY1" fmla="*/ 18280 h 2462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833981" h="24629">
                <a:moveTo>
                  <a:pt x="2827630" y="6350"/>
                </a:moveTo>
                <a:lnTo>
                  <a:pt x="6350" y="1828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62323" y="4011324"/>
            <a:ext cx="2028752" cy="1897687"/>
          </a:xfrm>
          <a:custGeom>
            <a:avLst/>
            <a:gdLst>
              <a:gd name="connsiteX0" fmla="*/ 6350 w 2028752"/>
              <a:gd name="connsiteY0" fmla="*/ 1891337 h 1897687"/>
              <a:gd name="connsiteX1" fmla="*/ 2022402 w 2028752"/>
              <a:gd name="connsiteY1" fmla="*/ 6350 h 18976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28752" h="1897687">
                <a:moveTo>
                  <a:pt x="6350" y="1891337"/>
                </a:moveTo>
                <a:lnTo>
                  <a:pt x="2022402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950394" y="4035185"/>
            <a:ext cx="2040682" cy="1873827"/>
          </a:xfrm>
          <a:custGeom>
            <a:avLst/>
            <a:gdLst>
              <a:gd name="connsiteX0" fmla="*/ 2034331 w 2040682"/>
              <a:gd name="connsiteY0" fmla="*/ 1867477 h 1873827"/>
              <a:gd name="connsiteX1" fmla="*/ 6350 w 2040682"/>
              <a:gd name="connsiteY1" fmla="*/ 6350 h 187382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2040682" h="1873827">
                <a:moveTo>
                  <a:pt x="2034331" y="1867477"/>
                </a:moveTo>
                <a:lnTo>
                  <a:pt x="6350" y="6350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284800" y="4223470"/>
            <a:ext cx="1330118" cy="1473393"/>
          </a:xfrm>
          <a:custGeom>
            <a:avLst/>
            <a:gdLst>
              <a:gd name="connsiteX0" fmla="*/ 1135326 w 1330118"/>
              <a:gd name="connsiteY0" fmla="*/ 215774 h 1473393"/>
              <a:gd name="connsiteX1" fmla="*/ 1135326 w 1330118"/>
              <a:gd name="connsiteY1" fmla="*/ 1257619 h 1473393"/>
              <a:gd name="connsiteX2" fmla="*/ 194791 w 1330118"/>
              <a:gd name="connsiteY2" fmla="*/ 1257619 h 1473393"/>
              <a:gd name="connsiteX3" fmla="*/ 194791 w 1330118"/>
              <a:gd name="connsiteY3" fmla="*/ 215774 h 1473393"/>
              <a:gd name="connsiteX4" fmla="*/ 1135326 w 1330118"/>
              <a:gd name="connsiteY4" fmla="*/ 215774 h 14733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30118" h="1473393">
                <a:moveTo>
                  <a:pt x="1135326" y="215774"/>
                </a:moveTo>
                <a:cubicBezTo>
                  <a:pt x="1395049" y="503471"/>
                  <a:pt x="1395049" y="969922"/>
                  <a:pt x="1135326" y="1257619"/>
                </a:cubicBezTo>
                <a:cubicBezTo>
                  <a:pt x="875604" y="1545318"/>
                  <a:pt x="454514" y="1545318"/>
                  <a:pt x="194791" y="1257619"/>
                </a:cubicBezTo>
                <a:cubicBezTo>
                  <a:pt x="-64930" y="969922"/>
                  <a:pt x="-64930" y="503471"/>
                  <a:pt x="194791" y="215774"/>
                </a:cubicBezTo>
                <a:cubicBezTo>
                  <a:pt x="454514" y="-71924"/>
                  <a:pt x="875604" y="-71924"/>
                  <a:pt x="1135326" y="215774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278449" y="4217122"/>
            <a:ext cx="1342818" cy="1486093"/>
          </a:xfrm>
          <a:custGeom>
            <a:avLst/>
            <a:gdLst>
              <a:gd name="connsiteX0" fmla="*/ 1141676 w 1342818"/>
              <a:gd name="connsiteY0" fmla="*/ 222124 h 1486093"/>
              <a:gd name="connsiteX1" fmla="*/ 1141676 w 1342818"/>
              <a:gd name="connsiteY1" fmla="*/ 1263968 h 1486093"/>
              <a:gd name="connsiteX2" fmla="*/ 201141 w 1342818"/>
              <a:gd name="connsiteY2" fmla="*/ 1263968 h 1486093"/>
              <a:gd name="connsiteX3" fmla="*/ 201141 w 1342818"/>
              <a:gd name="connsiteY3" fmla="*/ 222124 h 1486093"/>
              <a:gd name="connsiteX4" fmla="*/ 1141676 w 1342818"/>
              <a:gd name="connsiteY4" fmla="*/ 222124 h 148609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342818" h="1486093">
                <a:moveTo>
                  <a:pt x="1141676" y="222124"/>
                </a:moveTo>
                <a:cubicBezTo>
                  <a:pt x="1401399" y="509821"/>
                  <a:pt x="1401399" y="976272"/>
                  <a:pt x="1141676" y="1263968"/>
                </a:cubicBezTo>
                <a:cubicBezTo>
                  <a:pt x="881953" y="1551668"/>
                  <a:pt x="460864" y="1551668"/>
                  <a:pt x="201141" y="1263968"/>
                </a:cubicBezTo>
                <a:cubicBezTo>
                  <a:pt x="-58580" y="976272"/>
                  <a:pt x="-58580" y="509821"/>
                  <a:pt x="201141" y="222124"/>
                </a:cubicBezTo>
                <a:cubicBezTo>
                  <a:pt x="460864" y="-65575"/>
                  <a:pt x="881953" y="-65575"/>
                  <a:pt x="1141676" y="222124"/>
                </a:cubicBez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670175" y="4216008"/>
            <a:ext cx="708374" cy="95641"/>
          </a:xfrm>
          <a:custGeom>
            <a:avLst/>
            <a:gdLst>
              <a:gd name="connsiteX0" fmla="*/ 9525 w 708374"/>
              <a:gd name="connsiteY0" fmla="*/ 86116 h 95641"/>
              <a:gd name="connsiteX1" fmla="*/ 698849 w 708374"/>
              <a:gd name="connsiteY1" fmla="*/ 9525 h 9564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08374" h="95641">
                <a:moveTo>
                  <a:pt x="9525" y="86116"/>
                </a:moveTo>
                <a:lnTo>
                  <a:pt x="698849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76771" y="4178161"/>
            <a:ext cx="117303" cy="110161"/>
          </a:xfrm>
          <a:custGeom>
            <a:avLst/>
            <a:gdLst>
              <a:gd name="connsiteX0" fmla="*/ 117303 w 117303"/>
              <a:gd name="connsiteY0" fmla="*/ 44588 h 110161"/>
              <a:gd name="connsiteX1" fmla="*/ 16759 w 117303"/>
              <a:gd name="connsiteY1" fmla="*/ 0 h 110161"/>
              <a:gd name="connsiteX2" fmla="*/ 16759 w 117303"/>
              <a:gd name="connsiteY2" fmla="*/ 0 h 110161"/>
              <a:gd name="connsiteX3" fmla="*/ 0 w 117303"/>
              <a:gd name="connsiteY3" fmla="*/ 6460 h 110161"/>
              <a:gd name="connsiteX4" fmla="*/ 0 w 117303"/>
              <a:gd name="connsiteY4" fmla="*/ 6460 h 110161"/>
              <a:gd name="connsiteX5" fmla="*/ 6460 w 117303"/>
              <a:gd name="connsiteY5" fmla="*/ 23219 h 110161"/>
              <a:gd name="connsiteX6" fmla="*/ 67202 w 117303"/>
              <a:gd name="connsiteY6" fmla="*/ 50155 h 110161"/>
              <a:gd name="connsiteX7" fmla="*/ 13855 w 117303"/>
              <a:gd name="connsiteY7" fmla="*/ 89768 h 110161"/>
              <a:gd name="connsiteX8" fmla="*/ 13855 w 117303"/>
              <a:gd name="connsiteY8" fmla="*/ 89768 h 110161"/>
              <a:gd name="connsiteX9" fmla="*/ 11230 w 117303"/>
              <a:gd name="connsiteY9" fmla="*/ 107537 h 110161"/>
              <a:gd name="connsiteX10" fmla="*/ 11230 w 117303"/>
              <a:gd name="connsiteY10" fmla="*/ 107537 h 110161"/>
              <a:gd name="connsiteX11" fmla="*/ 11230 w 117303"/>
              <a:gd name="connsiteY11" fmla="*/ 107537 h 110161"/>
              <a:gd name="connsiteX12" fmla="*/ 28998 w 117303"/>
              <a:gd name="connsiteY12" fmla="*/ 110161 h 110161"/>
              <a:gd name="connsiteX13" fmla="*/ 117303 w 117303"/>
              <a:gd name="connsiteY13" fmla="*/ 44588 h 1101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17303" h="110161">
                <a:moveTo>
                  <a:pt x="117303" y="44588"/>
                </a:moveTo>
                <a:lnTo>
                  <a:pt x="16759" y="0"/>
                </a:lnTo>
                <a:lnTo>
                  <a:pt x="16759" y="0"/>
                </a:lnTo>
                <a:cubicBezTo>
                  <a:pt x="10346" y="-2843"/>
                  <a:pt x="2843" y="49"/>
                  <a:pt x="0" y="6460"/>
                </a:cubicBezTo>
                <a:lnTo>
                  <a:pt x="0" y="6460"/>
                </a:lnTo>
                <a:cubicBezTo>
                  <a:pt x="-2843" y="12872"/>
                  <a:pt x="49" y="20374"/>
                  <a:pt x="6460" y="23219"/>
                </a:cubicBezTo>
                <a:lnTo>
                  <a:pt x="67202" y="50155"/>
                </a:lnTo>
                <a:lnTo>
                  <a:pt x="13855" y="89768"/>
                </a:lnTo>
                <a:lnTo>
                  <a:pt x="13855" y="89768"/>
                </a:lnTo>
                <a:cubicBezTo>
                  <a:pt x="8224" y="93950"/>
                  <a:pt x="7049" y="101906"/>
                  <a:pt x="11230" y="107537"/>
                </a:cubicBezTo>
                <a:cubicBezTo>
                  <a:pt x="11230" y="107537"/>
                  <a:pt x="11230" y="107537"/>
                  <a:pt x="11230" y="107537"/>
                </a:cubicBezTo>
                <a:lnTo>
                  <a:pt x="11230" y="107537"/>
                </a:lnTo>
                <a:cubicBezTo>
                  <a:pt x="15413" y="113168"/>
                  <a:pt x="23367" y="114343"/>
                  <a:pt x="28998" y="110161"/>
                </a:cubicBezTo>
                <a:lnTo>
                  <a:pt x="117303" y="4458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54575" y="3943122"/>
            <a:ext cx="1053461" cy="278040"/>
          </a:xfrm>
          <a:custGeom>
            <a:avLst/>
            <a:gdLst>
              <a:gd name="connsiteX0" fmla="*/ 9525 w 1053461"/>
              <a:gd name="connsiteY0" fmla="*/ 268515 h 278040"/>
              <a:gd name="connsiteX1" fmla="*/ 1043936 w 1053461"/>
              <a:gd name="connsiteY1" fmla="*/ 9525 h 2780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053461" h="278040">
                <a:moveTo>
                  <a:pt x="9525" y="268515"/>
                </a:moveTo>
                <a:lnTo>
                  <a:pt x="1043936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01602" y="3915840"/>
            <a:ext cx="121360" cy="107520"/>
          </a:xfrm>
          <a:custGeom>
            <a:avLst/>
            <a:gdLst>
              <a:gd name="connsiteX0" fmla="*/ 121360 w 121360"/>
              <a:gd name="connsiteY0" fmla="*/ 30685 h 107520"/>
              <a:gd name="connsiteX1" fmla="*/ 15737 w 121360"/>
              <a:gd name="connsiteY1" fmla="*/ 0 h 107520"/>
              <a:gd name="connsiteX2" fmla="*/ 15737 w 121360"/>
              <a:gd name="connsiteY2" fmla="*/ 0 h 107520"/>
              <a:gd name="connsiteX3" fmla="*/ 0 w 121360"/>
              <a:gd name="connsiteY3" fmla="*/ 8652 h 107520"/>
              <a:gd name="connsiteX4" fmla="*/ 0 w 121360"/>
              <a:gd name="connsiteY4" fmla="*/ 8652 h 107520"/>
              <a:gd name="connsiteX5" fmla="*/ 8652 w 121360"/>
              <a:gd name="connsiteY5" fmla="*/ 24391 h 107520"/>
              <a:gd name="connsiteX6" fmla="*/ 72459 w 121360"/>
              <a:gd name="connsiteY6" fmla="*/ 42928 h 107520"/>
              <a:gd name="connsiteX7" fmla="*/ 24915 w 121360"/>
              <a:gd name="connsiteY7" fmla="*/ 89345 h 107520"/>
              <a:gd name="connsiteX8" fmla="*/ 24915 w 121360"/>
              <a:gd name="connsiteY8" fmla="*/ 89345 h 107520"/>
              <a:gd name="connsiteX9" fmla="*/ 24700 w 121360"/>
              <a:gd name="connsiteY9" fmla="*/ 107305 h 107520"/>
              <a:gd name="connsiteX10" fmla="*/ 24700 w 121360"/>
              <a:gd name="connsiteY10" fmla="*/ 107305 h 107520"/>
              <a:gd name="connsiteX11" fmla="*/ 24700 w 121360"/>
              <a:gd name="connsiteY11" fmla="*/ 107305 h 107520"/>
              <a:gd name="connsiteX12" fmla="*/ 42659 w 121360"/>
              <a:gd name="connsiteY12" fmla="*/ 107520 h 107520"/>
              <a:gd name="connsiteX13" fmla="*/ 121360 w 121360"/>
              <a:gd name="connsiteY13" fmla="*/ 30685 h 10752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1360" h="107520">
                <a:moveTo>
                  <a:pt x="121360" y="30685"/>
                </a:moveTo>
                <a:lnTo>
                  <a:pt x="15737" y="0"/>
                </a:lnTo>
                <a:lnTo>
                  <a:pt x="15737" y="0"/>
                </a:lnTo>
                <a:cubicBezTo>
                  <a:pt x="9003" y="-1956"/>
                  <a:pt x="1956" y="1916"/>
                  <a:pt x="0" y="8652"/>
                </a:cubicBezTo>
                <a:lnTo>
                  <a:pt x="0" y="8652"/>
                </a:lnTo>
                <a:cubicBezTo>
                  <a:pt x="-1956" y="15387"/>
                  <a:pt x="1916" y="22434"/>
                  <a:pt x="8652" y="24391"/>
                </a:cubicBezTo>
                <a:lnTo>
                  <a:pt x="72459" y="42928"/>
                </a:lnTo>
                <a:lnTo>
                  <a:pt x="24915" y="89345"/>
                </a:lnTo>
                <a:lnTo>
                  <a:pt x="24915" y="89345"/>
                </a:lnTo>
                <a:cubicBezTo>
                  <a:pt x="19896" y="94245"/>
                  <a:pt x="19799" y="102286"/>
                  <a:pt x="24700" y="107305"/>
                </a:cubicBezTo>
                <a:cubicBezTo>
                  <a:pt x="24700" y="107305"/>
                  <a:pt x="24700" y="107305"/>
                  <a:pt x="24700" y="107305"/>
                </a:cubicBezTo>
                <a:lnTo>
                  <a:pt x="24700" y="107305"/>
                </a:lnTo>
                <a:cubicBezTo>
                  <a:pt x="29600" y="112324"/>
                  <a:pt x="37640" y="112420"/>
                  <a:pt x="42659" y="107520"/>
                </a:cubicBezTo>
                <a:lnTo>
                  <a:pt x="121360" y="3068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81788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01700"/>
            <a:ext cx="8255000" cy="280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dirty="0" smtClean="0"/>
              <a:t>	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WP/BP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Mode: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MSP430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</a:p>
          <a:p>
            <a:pPr>
              <a:lnSpc>
                <a:spcPts val="31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  <a:p>
            <a:pPr>
              <a:lnSpc>
                <a:spcPts val="28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specifies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condition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</a:p>
          <a:p>
            <a:pPr>
              <a:lnSpc>
                <a:spcPts val="25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present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(MDB/MAB)</a:t>
            </a:r>
          </a:p>
          <a:p>
            <a:pPr>
              <a:lnSpc>
                <a:spcPts val="26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dirty="0" smtClean="0"/>
              <a:t>	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Operation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type: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read,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write,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instruction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fetch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(-R/-W/-F)</a:t>
            </a:r>
          </a:p>
          <a:p>
            <a:pPr>
              <a:lnSpc>
                <a:spcPts val="28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combine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individual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create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complex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</a:p>
          <a:p>
            <a:pPr>
              <a:lnSpc>
                <a:spcPts val="29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entry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state-storage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circular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stores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MDB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MAB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fired;</a:t>
            </a:r>
          </a:p>
          <a:p>
            <a:pPr>
              <a:lnSpc>
                <a:spcPts val="2300"/>
              </a:lnSpc>
              <a:tabLst>
                <a:tab pos="342900" algn="l"/>
                <a:tab pos="457200" algn="l"/>
                <a:tab pos="10414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out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6337300"/>
            <a:ext cx="79756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38862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Key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b="1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challenge: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fast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prevent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overwritten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17600" y="4406900"/>
            <a:ext cx="3048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096000" y="3873500"/>
            <a:ext cx="9144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data=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0x12B0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addr=</a:t>
            </a:r>
            <a:r>
              <a:rPr lang="en-US" altLang="zh-CN" sz="1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0x4545</a:t>
            </a:r>
            <a:r>
              <a:rPr lang="en-US" altLang="zh-CN" sz="1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17600" y="3759200"/>
            <a:ext cx="1524000" cy="635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419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Code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                <a:tab pos="4191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419100" algn="l"/>
              </a:tabLst>
            </a:pPr>
            <a:r>
              <a:rPr lang="en-US" altLang="zh-CN" sz="1000" b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0x4545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0x5550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19500" y="3810000"/>
            <a:ext cx="10922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MDB-F==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0x12B0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264400" y="3911600"/>
            <a:ext cx="381000" cy="127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next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489700" y="4673600"/>
            <a:ext cx="1003300" cy="660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65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2800"/>
              </a:lnSpc>
              <a:tabLst>
                <a:tab pos="165100" algn="l"/>
              </a:tabLst>
            </a:pP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Storage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11413" y="5340350"/>
            <a:ext cx="181309" cy="263171"/>
          </a:xfrm>
          <a:custGeom>
            <a:avLst/>
            <a:gdLst>
              <a:gd name="connsiteX0" fmla="*/ 171784 w 181309"/>
              <a:gd name="connsiteY0" fmla="*/ 9525 h 263171"/>
              <a:gd name="connsiteX1" fmla="*/ 9525 w 181309"/>
              <a:gd name="connsiteY1" fmla="*/ 253646 h 26317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1309" h="263171">
                <a:moveTo>
                  <a:pt x="171784" y="9525"/>
                </a:moveTo>
                <a:lnTo>
                  <a:pt x="9525" y="25364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06987" y="5493253"/>
            <a:ext cx="104552" cy="121735"/>
          </a:xfrm>
          <a:custGeom>
            <a:avLst/>
            <a:gdLst>
              <a:gd name="connsiteX0" fmla="*/ 0 w 104552"/>
              <a:gd name="connsiteY0" fmla="*/ 121735 h 121735"/>
              <a:gd name="connsiteX1" fmla="*/ 98745 w 104552"/>
              <a:gd name="connsiteY1" fmla="*/ 73290 h 121735"/>
              <a:gd name="connsiteX2" fmla="*/ 98745 w 104552"/>
              <a:gd name="connsiteY2" fmla="*/ 73290 h 121735"/>
              <a:gd name="connsiteX3" fmla="*/ 104552 w 104552"/>
              <a:gd name="connsiteY3" fmla="*/ 56295 h 121735"/>
              <a:gd name="connsiteX4" fmla="*/ 104552 w 104552"/>
              <a:gd name="connsiteY4" fmla="*/ 56295 h 121735"/>
              <a:gd name="connsiteX5" fmla="*/ 87557 w 104552"/>
              <a:gd name="connsiteY5" fmla="*/ 50487 h 121735"/>
              <a:gd name="connsiteX6" fmla="*/ 27904 w 104552"/>
              <a:gd name="connsiteY6" fmla="*/ 79753 h 121735"/>
              <a:gd name="connsiteX7" fmla="*/ 31791 w 104552"/>
              <a:gd name="connsiteY7" fmla="*/ 13421 h 121735"/>
              <a:gd name="connsiteX8" fmla="*/ 31791 w 104552"/>
              <a:gd name="connsiteY8" fmla="*/ 13421 h 121735"/>
              <a:gd name="connsiteX9" fmla="*/ 19856 w 104552"/>
              <a:gd name="connsiteY9" fmla="*/ 0 h 121735"/>
              <a:gd name="connsiteX10" fmla="*/ 19856 w 104552"/>
              <a:gd name="connsiteY10" fmla="*/ 0 h 121735"/>
              <a:gd name="connsiteX11" fmla="*/ 19856 w 104552"/>
              <a:gd name="connsiteY11" fmla="*/ 0 h 121735"/>
              <a:gd name="connsiteX12" fmla="*/ 6435 w 104552"/>
              <a:gd name="connsiteY12" fmla="*/ 11935 h 121735"/>
              <a:gd name="connsiteX13" fmla="*/ 0 w 104552"/>
              <a:gd name="connsiteY13" fmla="*/ 121735 h 1217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04552" h="121735">
                <a:moveTo>
                  <a:pt x="0" y="121735"/>
                </a:moveTo>
                <a:lnTo>
                  <a:pt x="98745" y="73290"/>
                </a:lnTo>
                <a:lnTo>
                  <a:pt x="98745" y="73290"/>
                </a:lnTo>
                <a:cubicBezTo>
                  <a:pt x="105041" y="70201"/>
                  <a:pt x="107641" y="62591"/>
                  <a:pt x="104552" y="56295"/>
                </a:cubicBezTo>
                <a:lnTo>
                  <a:pt x="104552" y="56295"/>
                </a:lnTo>
                <a:cubicBezTo>
                  <a:pt x="101462" y="49998"/>
                  <a:pt x="93854" y="47397"/>
                  <a:pt x="87557" y="50487"/>
                </a:cubicBezTo>
                <a:lnTo>
                  <a:pt x="27904" y="79753"/>
                </a:lnTo>
                <a:lnTo>
                  <a:pt x="31791" y="13421"/>
                </a:lnTo>
                <a:lnTo>
                  <a:pt x="31791" y="13421"/>
                </a:lnTo>
                <a:cubicBezTo>
                  <a:pt x="32202" y="6419"/>
                  <a:pt x="26858" y="410"/>
                  <a:pt x="19856" y="0"/>
                </a:cubicBezTo>
                <a:cubicBezTo>
                  <a:pt x="19856" y="0"/>
                  <a:pt x="19856" y="0"/>
                  <a:pt x="19856" y="0"/>
                </a:cubicBezTo>
                <a:lnTo>
                  <a:pt x="19856" y="0"/>
                </a:lnTo>
                <a:cubicBezTo>
                  <a:pt x="12855" y="-410"/>
                  <a:pt x="6845" y="4933"/>
                  <a:pt x="6435" y="11935"/>
                </a:cubicBezTo>
                <a:lnTo>
                  <a:pt x="0" y="12173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616326" y="5348287"/>
            <a:ext cx="182810" cy="263228"/>
          </a:xfrm>
          <a:custGeom>
            <a:avLst/>
            <a:gdLst>
              <a:gd name="connsiteX0" fmla="*/ 173285 w 182810"/>
              <a:gd name="connsiteY0" fmla="*/ 9525 h 263228"/>
              <a:gd name="connsiteX1" fmla="*/ 9525 w 182810"/>
              <a:gd name="connsiteY1" fmla="*/ 253703 h 2632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2810" h="263228">
                <a:moveTo>
                  <a:pt x="173285" y="9525"/>
                </a:moveTo>
                <a:lnTo>
                  <a:pt x="9525" y="25370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611812" y="5501273"/>
            <a:ext cx="104823" cy="121651"/>
          </a:xfrm>
          <a:custGeom>
            <a:avLst/>
            <a:gdLst>
              <a:gd name="connsiteX0" fmla="*/ 0 w 104823"/>
              <a:gd name="connsiteY0" fmla="*/ 121651 h 121651"/>
              <a:gd name="connsiteX1" fmla="*/ 98944 w 104823"/>
              <a:gd name="connsiteY1" fmla="*/ 73616 h 121651"/>
              <a:gd name="connsiteX2" fmla="*/ 98944 w 104823"/>
              <a:gd name="connsiteY2" fmla="*/ 73616 h 121651"/>
              <a:gd name="connsiteX3" fmla="*/ 104823 w 104823"/>
              <a:gd name="connsiteY3" fmla="*/ 56645 h 121651"/>
              <a:gd name="connsiteX4" fmla="*/ 104823 w 104823"/>
              <a:gd name="connsiteY4" fmla="*/ 56645 h 121651"/>
              <a:gd name="connsiteX5" fmla="*/ 87852 w 104823"/>
              <a:gd name="connsiteY5" fmla="*/ 50766 h 121651"/>
              <a:gd name="connsiteX6" fmla="*/ 28078 w 104823"/>
              <a:gd name="connsiteY6" fmla="*/ 79786 h 121651"/>
              <a:gd name="connsiteX7" fmla="*/ 32240 w 104823"/>
              <a:gd name="connsiteY7" fmla="*/ 13470 h 121651"/>
              <a:gd name="connsiteX8" fmla="*/ 32240 w 104823"/>
              <a:gd name="connsiteY8" fmla="*/ 13470 h 121651"/>
              <a:gd name="connsiteX9" fmla="*/ 20360 w 104823"/>
              <a:gd name="connsiteY9" fmla="*/ 0 h 121651"/>
              <a:gd name="connsiteX10" fmla="*/ 20360 w 104823"/>
              <a:gd name="connsiteY10" fmla="*/ 0 h 121651"/>
              <a:gd name="connsiteX11" fmla="*/ 20360 w 104823"/>
              <a:gd name="connsiteY11" fmla="*/ 0 h 121651"/>
              <a:gd name="connsiteX12" fmla="*/ 6891 w 104823"/>
              <a:gd name="connsiteY12" fmla="*/ 11879 h 121651"/>
              <a:gd name="connsiteX13" fmla="*/ 0 w 104823"/>
              <a:gd name="connsiteY13" fmla="*/ 121651 h 1216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04823" h="121651">
                <a:moveTo>
                  <a:pt x="0" y="121651"/>
                </a:moveTo>
                <a:lnTo>
                  <a:pt x="98944" y="73616"/>
                </a:lnTo>
                <a:lnTo>
                  <a:pt x="98944" y="73616"/>
                </a:lnTo>
                <a:cubicBezTo>
                  <a:pt x="105255" y="70553"/>
                  <a:pt x="107886" y="62955"/>
                  <a:pt x="104823" y="56645"/>
                </a:cubicBezTo>
                <a:lnTo>
                  <a:pt x="104823" y="56645"/>
                </a:lnTo>
                <a:cubicBezTo>
                  <a:pt x="101760" y="50336"/>
                  <a:pt x="94161" y="47703"/>
                  <a:pt x="87852" y="50766"/>
                </a:cubicBezTo>
                <a:lnTo>
                  <a:pt x="28078" y="79786"/>
                </a:lnTo>
                <a:lnTo>
                  <a:pt x="32240" y="13470"/>
                </a:lnTo>
                <a:lnTo>
                  <a:pt x="32240" y="13470"/>
                </a:lnTo>
                <a:cubicBezTo>
                  <a:pt x="32679" y="6470"/>
                  <a:pt x="27360" y="439"/>
                  <a:pt x="20360" y="0"/>
                </a:cubicBezTo>
                <a:cubicBezTo>
                  <a:pt x="20360" y="0"/>
                  <a:pt x="20360" y="0"/>
                  <a:pt x="20360" y="0"/>
                </a:cubicBezTo>
                <a:lnTo>
                  <a:pt x="20360" y="0"/>
                </a:lnTo>
                <a:cubicBezTo>
                  <a:pt x="13360" y="-439"/>
                  <a:pt x="7329" y="4879"/>
                  <a:pt x="6891" y="11879"/>
                </a:cubicBezTo>
                <a:lnTo>
                  <a:pt x="0" y="121651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02225" y="4964112"/>
            <a:ext cx="885825" cy="234950"/>
          </a:xfrm>
          <a:custGeom>
            <a:avLst/>
            <a:gdLst>
              <a:gd name="connsiteX0" fmla="*/ 9525 w 885825"/>
              <a:gd name="connsiteY0" fmla="*/ 225425 h 234950"/>
              <a:gd name="connsiteX1" fmla="*/ 85090 w 885825"/>
              <a:gd name="connsiteY1" fmla="*/ 117475 h 234950"/>
              <a:gd name="connsiteX2" fmla="*/ 367348 w 885825"/>
              <a:gd name="connsiteY2" fmla="*/ 117475 h 234950"/>
              <a:gd name="connsiteX3" fmla="*/ 442912 w 885825"/>
              <a:gd name="connsiteY3" fmla="*/ 9525 h 234950"/>
              <a:gd name="connsiteX4" fmla="*/ 518478 w 885825"/>
              <a:gd name="connsiteY4" fmla="*/ 117475 h 234950"/>
              <a:gd name="connsiteX5" fmla="*/ 800734 w 885825"/>
              <a:gd name="connsiteY5" fmla="*/ 117475 h 234950"/>
              <a:gd name="connsiteX6" fmla="*/ 876300 w 885825"/>
              <a:gd name="connsiteY6" fmla="*/ 225425 h 234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</a:cxnLst>
            <a:rect l="l" t="t" r="r" b="b"/>
            <a:pathLst>
              <a:path w="885825" h="234950">
                <a:moveTo>
                  <a:pt x="9525" y="225425"/>
                </a:moveTo>
                <a:cubicBezTo>
                  <a:pt x="9525" y="165806"/>
                  <a:pt x="43356" y="117475"/>
                  <a:pt x="85090" y="117475"/>
                </a:cubicBezTo>
                <a:lnTo>
                  <a:pt x="367348" y="117475"/>
                </a:lnTo>
                <a:cubicBezTo>
                  <a:pt x="409081" y="117475"/>
                  <a:pt x="442912" y="69144"/>
                  <a:pt x="442912" y="9525"/>
                </a:cubicBezTo>
                <a:cubicBezTo>
                  <a:pt x="442912" y="69144"/>
                  <a:pt x="476744" y="117475"/>
                  <a:pt x="518478" y="117475"/>
                </a:cubicBezTo>
                <a:lnTo>
                  <a:pt x="800734" y="117475"/>
                </a:lnTo>
                <a:cubicBezTo>
                  <a:pt x="842468" y="117475"/>
                  <a:pt x="876300" y="165806"/>
                  <a:pt x="876300" y="225425"/>
                </a:cubicBez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25700" y="1841500"/>
            <a:ext cx="4813300" cy="1930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6731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38200"/>
            <a:ext cx="8420100" cy="838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215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WP/BP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Mapping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900"/>
              </a:lnSpc>
              <a:tabLst>
                <a:tab pos="215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generic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e.g.,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return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17000" y="812800"/>
            <a:ext cx="88900" cy="342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							</a:tabLst>
            </a:pPr>
            <a:r>
              <a:rPr lang="en-US" altLang="zh-CN" sz="27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06800" y="5486400"/>
            <a:ext cx="1092200" cy="106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2667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(ready())</a:t>
            </a:r>
          </a:p>
          <a:p>
            <a:pPr>
              <a:lnSpc>
                <a:spcPts val="14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NOP;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//</a:t>
            </a:r>
          </a:p>
          <a:p>
            <a:pPr>
              <a:lnSpc>
                <a:spcPts val="14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state_m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  <a:p>
            <a:pPr>
              <a:lnSpc>
                <a:spcPts val="1500"/>
              </a:lnSpc>
              <a:tabLst>
                <a:tab pos="2667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NOP;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//</a:t>
            </a:r>
          </a:p>
          <a:p>
            <a:pPr>
              <a:lnSpc>
                <a:spcPts val="1500"/>
              </a:lnSpc>
              <a:tabLst>
                <a:tab pos="2667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state_m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=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87900" y="5486400"/>
            <a:ext cx="1092200" cy="1066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state_m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ON;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							</a:tabLst>
            </a:pP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state_m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OFF</a:t>
            </a: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5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OFF;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606800" y="6540500"/>
            <a:ext cx="889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419600" y="6540500"/>
            <a:ext cx="177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12800" y="3949700"/>
            <a:ext cx="8001000" cy="143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700"/>
              </a:lnSpc>
              <a:tabLst>
                <a:tab pos="342900" algn="l"/>
                <a:tab pos="4114800" algn="l"/>
                <a:tab pos="4267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2400" dirty="0" smtClean="0">
                <a:solidFill>
                  <a:srgbClr val="2d2db9"/>
                </a:solidFill>
                <a:latin typeface="Times New Roman" pitchFamily="18" charset="0"/>
                <a:cs typeface="Times New Roman" pitchFamily="18" charset="0"/>
              </a:rPr>
              <a:t>nop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instruction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programmer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specify</a:t>
            </a:r>
          </a:p>
          <a:p>
            <a:pPr>
              <a:lnSpc>
                <a:spcPts val="2700"/>
              </a:lnSpc>
              <a:tabLst>
                <a:tab pos="342900" algn="l"/>
                <a:tab pos="4114800" algn="l"/>
                <a:tab pos="42672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arbitrary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trigger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locations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700"/>
              </a:lnSpc>
              <a:tabLst>
                <a:tab pos="342900" algn="l"/>
                <a:tab pos="4114800" algn="l"/>
                <a:tab pos="4267200" algn="l"/>
              </a:tabLst>
            </a:pPr>
            <a:r>
              <a:rPr lang="en-US" altLang="zh-CN" dirty="0" smtClean="0"/>
              <a:t>		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provided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tracer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342900" algn="l"/>
                <a:tab pos="4114800" algn="l"/>
                <a:tab pos="4267200" algn="l"/>
              </a:tabLst>
            </a:pPr>
            <a:r>
              <a:rPr lang="en-US" altLang="zh-CN" dirty="0" smtClean="0"/>
              <a:t>			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name</a:t>
            </a:r>
            <a:r>
              <a:rPr lang="en-US" altLang="zh-CN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32398" y="4338638"/>
            <a:ext cx="587375" cy="474662"/>
          </a:xfrm>
          <a:custGeom>
            <a:avLst/>
            <a:gdLst>
              <a:gd name="connsiteX0" fmla="*/ 6350 w 587375"/>
              <a:gd name="connsiteY0" fmla="*/ 6350 h 474662"/>
              <a:gd name="connsiteX1" fmla="*/ 581025 w 587375"/>
              <a:gd name="connsiteY1" fmla="*/ 6350 h 474662"/>
              <a:gd name="connsiteX2" fmla="*/ 581025 w 587375"/>
              <a:gd name="connsiteY2" fmla="*/ 468312 h 474662"/>
              <a:gd name="connsiteX3" fmla="*/ 6350 w 587375"/>
              <a:gd name="connsiteY3" fmla="*/ 468312 h 474662"/>
              <a:gd name="connsiteX4" fmla="*/ 6350 w 587375"/>
              <a:gd name="connsiteY4" fmla="*/ 6350 h 47466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87375" h="474662">
                <a:moveTo>
                  <a:pt x="6350" y="6350"/>
                </a:moveTo>
                <a:lnTo>
                  <a:pt x="581025" y="6350"/>
                </a:lnTo>
                <a:lnTo>
                  <a:pt x="581025" y="468312"/>
                </a:lnTo>
                <a:lnTo>
                  <a:pt x="6350" y="468312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567237" y="5097464"/>
            <a:ext cx="587375" cy="474661"/>
          </a:xfrm>
          <a:custGeom>
            <a:avLst/>
            <a:gdLst>
              <a:gd name="connsiteX0" fmla="*/ 6350 w 587375"/>
              <a:gd name="connsiteY0" fmla="*/ 6350 h 474661"/>
              <a:gd name="connsiteX1" fmla="*/ 581025 w 587375"/>
              <a:gd name="connsiteY1" fmla="*/ 6350 h 474661"/>
              <a:gd name="connsiteX2" fmla="*/ 581025 w 587375"/>
              <a:gd name="connsiteY2" fmla="*/ 468311 h 474661"/>
              <a:gd name="connsiteX3" fmla="*/ 6350 w 587375"/>
              <a:gd name="connsiteY3" fmla="*/ 468311 h 474661"/>
              <a:gd name="connsiteX4" fmla="*/ 6350 w 587375"/>
              <a:gd name="connsiteY4" fmla="*/ 6350 h 4746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87375" h="474661">
                <a:moveTo>
                  <a:pt x="6350" y="6350"/>
                </a:moveTo>
                <a:lnTo>
                  <a:pt x="581025" y="6350"/>
                </a:lnTo>
                <a:lnTo>
                  <a:pt x="581025" y="468311"/>
                </a:lnTo>
                <a:lnTo>
                  <a:pt x="6350" y="468311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91212" y="5106987"/>
            <a:ext cx="587375" cy="474661"/>
          </a:xfrm>
          <a:custGeom>
            <a:avLst/>
            <a:gdLst>
              <a:gd name="connsiteX0" fmla="*/ 6350 w 587375"/>
              <a:gd name="connsiteY0" fmla="*/ 6350 h 474661"/>
              <a:gd name="connsiteX1" fmla="*/ 581025 w 587375"/>
              <a:gd name="connsiteY1" fmla="*/ 6350 h 474661"/>
              <a:gd name="connsiteX2" fmla="*/ 581025 w 587375"/>
              <a:gd name="connsiteY2" fmla="*/ 468311 h 474661"/>
              <a:gd name="connsiteX3" fmla="*/ 6350 w 587375"/>
              <a:gd name="connsiteY3" fmla="*/ 468311 h 474661"/>
              <a:gd name="connsiteX4" fmla="*/ 6350 w 587375"/>
              <a:gd name="connsiteY4" fmla="*/ 6350 h 4746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87375" h="474661">
                <a:moveTo>
                  <a:pt x="6350" y="6350"/>
                </a:moveTo>
                <a:lnTo>
                  <a:pt x="581025" y="6350"/>
                </a:lnTo>
                <a:lnTo>
                  <a:pt x="581025" y="468311"/>
                </a:lnTo>
                <a:lnTo>
                  <a:pt x="6350" y="468311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30812" y="5837237"/>
            <a:ext cx="587375" cy="474661"/>
          </a:xfrm>
          <a:custGeom>
            <a:avLst/>
            <a:gdLst>
              <a:gd name="connsiteX0" fmla="*/ 6350 w 587375"/>
              <a:gd name="connsiteY0" fmla="*/ 6350 h 474661"/>
              <a:gd name="connsiteX1" fmla="*/ 581025 w 587375"/>
              <a:gd name="connsiteY1" fmla="*/ 6350 h 474661"/>
              <a:gd name="connsiteX2" fmla="*/ 581025 w 587375"/>
              <a:gd name="connsiteY2" fmla="*/ 468311 h 474661"/>
              <a:gd name="connsiteX3" fmla="*/ 6350 w 587375"/>
              <a:gd name="connsiteY3" fmla="*/ 468311 h 474661"/>
              <a:gd name="connsiteX4" fmla="*/ 6350 w 587375"/>
              <a:gd name="connsiteY4" fmla="*/ 6350 h 47466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87375" h="474661">
                <a:moveTo>
                  <a:pt x="6350" y="6350"/>
                </a:moveTo>
                <a:lnTo>
                  <a:pt x="581025" y="6350"/>
                </a:lnTo>
                <a:lnTo>
                  <a:pt x="581025" y="468311"/>
                </a:lnTo>
                <a:lnTo>
                  <a:pt x="6350" y="468311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74416" y="4797425"/>
            <a:ext cx="661196" cy="305640"/>
          </a:xfrm>
          <a:custGeom>
            <a:avLst/>
            <a:gdLst>
              <a:gd name="connsiteX0" fmla="*/ 651671 w 661196"/>
              <a:gd name="connsiteY0" fmla="*/ 9525 h 305640"/>
              <a:gd name="connsiteX1" fmla="*/ 9525 w 661196"/>
              <a:gd name="connsiteY1" fmla="*/ 296115 h 30564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61196" h="305640">
                <a:moveTo>
                  <a:pt x="651671" y="9525"/>
                </a:moveTo>
                <a:lnTo>
                  <a:pt x="9525" y="29611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60925" y="5011580"/>
            <a:ext cx="123341" cy="104122"/>
          </a:xfrm>
          <a:custGeom>
            <a:avLst/>
            <a:gdLst>
              <a:gd name="connsiteX0" fmla="*/ 0 w 123341"/>
              <a:gd name="connsiteY0" fmla="*/ 92233 h 104122"/>
              <a:gd name="connsiteX1" fmla="*/ 109343 w 123341"/>
              <a:gd name="connsiteY1" fmla="*/ 104121 h 104122"/>
              <a:gd name="connsiteX2" fmla="*/ 109343 w 123341"/>
              <a:gd name="connsiteY2" fmla="*/ 104121 h 104122"/>
              <a:gd name="connsiteX3" fmla="*/ 123341 w 123341"/>
              <a:gd name="connsiteY3" fmla="*/ 92868 h 104122"/>
              <a:gd name="connsiteX4" fmla="*/ 123341 w 123341"/>
              <a:gd name="connsiteY4" fmla="*/ 92868 h 104122"/>
              <a:gd name="connsiteX5" fmla="*/ 112088 w 123341"/>
              <a:gd name="connsiteY5" fmla="*/ 78870 h 104122"/>
              <a:gd name="connsiteX6" fmla="*/ 46032 w 123341"/>
              <a:gd name="connsiteY6" fmla="*/ 71688 h 104122"/>
              <a:gd name="connsiteX7" fmla="*/ 84799 w 123341"/>
              <a:gd name="connsiteY7" fmla="*/ 17724 h 104122"/>
              <a:gd name="connsiteX8" fmla="*/ 84799 w 123341"/>
              <a:gd name="connsiteY8" fmla="*/ 17724 h 104122"/>
              <a:gd name="connsiteX9" fmla="*/ 81894 w 123341"/>
              <a:gd name="connsiteY9" fmla="*/ 0 h 104122"/>
              <a:gd name="connsiteX10" fmla="*/ 81894 w 123341"/>
              <a:gd name="connsiteY10" fmla="*/ 0 h 104122"/>
              <a:gd name="connsiteX11" fmla="*/ 81894 w 123341"/>
              <a:gd name="connsiteY11" fmla="*/ 0 h 104122"/>
              <a:gd name="connsiteX12" fmla="*/ 64170 w 123341"/>
              <a:gd name="connsiteY12" fmla="*/ 2904 h 104122"/>
              <a:gd name="connsiteX13" fmla="*/ 0 w 123341"/>
              <a:gd name="connsiteY13" fmla="*/ 92233 h 10412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3341" h="104122">
                <a:moveTo>
                  <a:pt x="0" y="92233"/>
                </a:moveTo>
                <a:lnTo>
                  <a:pt x="109343" y="104121"/>
                </a:lnTo>
                <a:lnTo>
                  <a:pt x="109343" y="104121"/>
                </a:lnTo>
                <a:cubicBezTo>
                  <a:pt x="116316" y="104880"/>
                  <a:pt x="122584" y="99842"/>
                  <a:pt x="123341" y="92868"/>
                </a:cubicBezTo>
                <a:lnTo>
                  <a:pt x="123341" y="92868"/>
                </a:lnTo>
                <a:cubicBezTo>
                  <a:pt x="124099" y="85896"/>
                  <a:pt x="119061" y="79628"/>
                  <a:pt x="112088" y="78870"/>
                </a:cubicBezTo>
                <a:lnTo>
                  <a:pt x="46032" y="71688"/>
                </a:lnTo>
                <a:lnTo>
                  <a:pt x="84799" y="17724"/>
                </a:lnTo>
                <a:lnTo>
                  <a:pt x="84799" y="17724"/>
                </a:lnTo>
                <a:cubicBezTo>
                  <a:pt x="88891" y="12027"/>
                  <a:pt x="87590" y="4091"/>
                  <a:pt x="81894" y="0"/>
                </a:cubicBezTo>
                <a:cubicBezTo>
                  <a:pt x="81894" y="0"/>
                  <a:pt x="81894" y="0"/>
                  <a:pt x="81894" y="0"/>
                </a:cubicBezTo>
                <a:lnTo>
                  <a:pt x="81894" y="0"/>
                </a:lnTo>
                <a:cubicBezTo>
                  <a:pt x="76197" y="-4091"/>
                  <a:pt x="68262" y="-2791"/>
                  <a:pt x="64170" y="2904"/>
                </a:cubicBezTo>
                <a:lnTo>
                  <a:pt x="0" y="9223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16562" y="4797425"/>
            <a:ext cx="655007" cy="314808"/>
          </a:xfrm>
          <a:custGeom>
            <a:avLst/>
            <a:gdLst>
              <a:gd name="connsiteX0" fmla="*/ 9525 w 655007"/>
              <a:gd name="connsiteY0" fmla="*/ 9525 h 314808"/>
              <a:gd name="connsiteX1" fmla="*/ 645483 w 655007"/>
              <a:gd name="connsiteY1" fmla="*/ 305283 h 3148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5007" h="314808">
                <a:moveTo>
                  <a:pt x="9525" y="9525"/>
                </a:moveTo>
                <a:lnTo>
                  <a:pt x="645483" y="30528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061562" y="5019843"/>
            <a:ext cx="123337" cy="103682"/>
          </a:xfrm>
          <a:custGeom>
            <a:avLst/>
            <a:gdLst>
              <a:gd name="connsiteX0" fmla="*/ 123337 w 123337"/>
              <a:gd name="connsiteY0" fmla="*/ 93493 h 103682"/>
              <a:gd name="connsiteX1" fmla="*/ 13821 w 123337"/>
              <a:gd name="connsiteY1" fmla="*/ 103682 h 103682"/>
              <a:gd name="connsiteX2" fmla="*/ 13821 w 123337"/>
              <a:gd name="connsiteY2" fmla="*/ 103682 h 103682"/>
              <a:gd name="connsiteX3" fmla="*/ 0 w 123337"/>
              <a:gd name="connsiteY3" fmla="*/ 92213 h 103682"/>
              <a:gd name="connsiteX4" fmla="*/ 0 w 123337"/>
              <a:gd name="connsiteY4" fmla="*/ 92213 h 103682"/>
              <a:gd name="connsiteX5" fmla="*/ 11468 w 123337"/>
              <a:gd name="connsiteY5" fmla="*/ 78392 h 103682"/>
              <a:gd name="connsiteX6" fmla="*/ 77627 w 123337"/>
              <a:gd name="connsiteY6" fmla="*/ 72236 h 103682"/>
              <a:gd name="connsiteX7" fmla="*/ 39705 w 123337"/>
              <a:gd name="connsiteY7" fmla="*/ 17677 h 103682"/>
              <a:gd name="connsiteX8" fmla="*/ 39705 w 123337"/>
              <a:gd name="connsiteY8" fmla="*/ 17677 h 103682"/>
              <a:gd name="connsiteX9" fmla="*/ 42884 w 123337"/>
              <a:gd name="connsiteY9" fmla="*/ 0 h 103682"/>
              <a:gd name="connsiteX10" fmla="*/ 42884 w 123337"/>
              <a:gd name="connsiteY10" fmla="*/ 0 h 103682"/>
              <a:gd name="connsiteX11" fmla="*/ 42884 w 123337"/>
              <a:gd name="connsiteY11" fmla="*/ 0 h 103682"/>
              <a:gd name="connsiteX12" fmla="*/ 60561 w 123337"/>
              <a:gd name="connsiteY12" fmla="*/ 3180 h 103682"/>
              <a:gd name="connsiteX13" fmla="*/ 123337 w 123337"/>
              <a:gd name="connsiteY13" fmla="*/ 93493 h 10368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3337" h="103682">
                <a:moveTo>
                  <a:pt x="123337" y="93493"/>
                </a:moveTo>
                <a:lnTo>
                  <a:pt x="13821" y="103682"/>
                </a:lnTo>
                <a:lnTo>
                  <a:pt x="13821" y="103682"/>
                </a:lnTo>
                <a:cubicBezTo>
                  <a:pt x="6837" y="104332"/>
                  <a:pt x="649" y="99197"/>
                  <a:pt x="0" y="92213"/>
                </a:cubicBezTo>
                <a:lnTo>
                  <a:pt x="0" y="92213"/>
                </a:lnTo>
                <a:cubicBezTo>
                  <a:pt x="-649" y="85229"/>
                  <a:pt x="4484" y="79040"/>
                  <a:pt x="11468" y="78392"/>
                </a:cubicBezTo>
                <a:lnTo>
                  <a:pt x="77627" y="72236"/>
                </a:lnTo>
                <a:lnTo>
                  <a:pt x="39705" y="17677"/>
                </a:lnTo>
                <a:lnTo>
                  <a:pt x="39705" y="17677"/>
                </a:lnTo>
                <a:cubicBezTo>
                  <a:pt x="35700" y="11917"/>
                  <a:pt x="37124" y="4002"/>
                  <a:pt x="42884" y="0"/>
                </a:cubicBezTo>
                <a:cubicBezTo>
                  <a:pt x="42884" y="0"/>
                  <a:pt x="42884" y="0"/>
                  <a:pt x="42884" y="0"/>
                </a:cubicBezTo>
                <a:lnTo>
                  <a:pt x="42884" y="0"/>
                </a:lnTo>
                <a:cubicBezTo>
                  <a:pt x="48643" y="-4003"/>
                  <a:pt x="56558" y="-2579"/>
                  <a:pt x="60561" y="3180"/>
                </a:cubicBezTo>
                <a:lnTo>
                  <a:pt x="123337" y="9349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51400" y="5556250"/>
            <a:ext cx="659375" cy="287128"/>
          </a:xfrm>
          <a:custGeom>
            <a:avLst/>
            <a:gdLst>
              <a:gd name="connsiteX0" fmla="*/ 9525 w 659375"/>
              <a:gd name="connsiteY0" fmla="*/ 9525 h 287128"/>
              <a:gd name="connsiteX1" fmla="*/ 649850 w 659375"/>
              <a:gd name="connsiteY1" fmla="*/ 277603 h 28712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9375" h="287128">
                <a:moveTo>
                  <a:pt x="9525" y="9525"/>
                </a:moveTo>
                <a:lnTo>
                  <a:pt x="649850" y="277603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401205" y="5753285"/>
            <a:ext cx="123294" cy="104733"/>
          </a:xfrm>
          <a:custGeom>
            <a:avLst/>
            <a:gdLst>
              <a:gd name="connsiteX0" fmla="*/ 123294 w 123294"/>
              <a:gd name="connsiteY0" fmla="*/ 90302 h 104733"/>
              <a:gd name="connsiteX1" fmla="*/ 14255 w 123294"/>
              <a:gd name="connsiteY1" fmla="*/ 104733 h 104733"/>
              <a:gd name="connsiteX2" fmla="*/ 14255 w 123294"/>
              <a:gd name="connsiteY2" fmla="*/ 104733 h 104733"/>
              <a:gd name="connsiteX3" fmla="*/ 0 w 123294"/>
              <a:gd name="connsiteY3" fmla="*/ 93810 h 104733"/>
              <a:gd name="connsiteX4" fmla="*/ 0 w 123294"/>
              <a:gd name="connsiteY4" fmla="*/ 93810 h 104733"/>
              <a:gd name="connsiteX5" fmla="*/ 10922 w 123294"/>
              <a:gd name="connsiteY5" fmla="*/ 79552 h 104733"/>
              <a:gd name="connsiteX6" fmla="*/ 76795 w 123294"/>
              <a:gd name="connsiteY6" fmla="*/ 70834 h 104733"/>
              <a:gd name="connsiteX7" fmla="*/ 36781 w 123294"/>
              <a:gd name="connsiteY7" fmla="*/ 17787 h 104733"/>
              <a:gd name="connsiteX8" fmla="*/ 36781 w 123294"/>
              <a:gd name="connsiteY8" fmla="*/ 17787 h 104733"/>
              <a:gd name="connsiteX9" fmla="*/ 39273 w 123294"/>
              <a:gd name="connsiteY9" fmla="*/ 0 h 104733"/>
              <a:gd name="connsiteX10" fmla="*/ 39273 w 123294"/>
              <a:gd name="connsiteY10" fmla="*/ 0 h 104733"/>
              <a:gd name="connsiteX11" fmla="*/ 39273 w 123294"/>
              <a:gd name="connsiteY11" fmla="*/ 0 h 104733"/>
              <a:gd name="connsiteX12" fmla="*/ 57060 w 123294"/>
              <a:gd name="connsiteY12" fmla="*/ 2491 h 104733"/>
              <a:gd name="connsiteX13" fmla="*/ 123294 w 123294"/>
              <a:gd name="connsiteY13" fmla="*/ 90302 h 1047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3294" h="104733">
                <a:moveTo>
                  <a:pt x="123294" y="90302"/>
                </a:moveTo>
                <a:lnTo>
                  <a:pt x="14255" y="104733"/>
                </a:lnTo>
                <a:lnTo>
                  <a:pt x="14255" y="104733"/>
                </a:lnTo>
                <a:cubicBezTo>
                  <a:pt x="7303" y="105654"/>
                  <a:pt x="920" y="100763"/>
                  <a:pt x="0" y="93810"/>
                </a:cubicBezTo>
                <a:lnTo>
                  <a:pt x="0" y="93810"/>
                </a:lnTo>
                <a:cubicBezTo>
                  <a:pt x="-920" y="86855"/>
                  <a:pt x="3969" y="80472"/>
                  <a:pt x="10922" y="79552"/>
                </a:cubicBezTo>
                <a:lnTo>
                  <a:pt x="76795" y="70834"/>
                </a:lnTo>
                <a:lnTo>
                  <a:pt x="36781" y="17787"/>
                </a:lnTo>
                <a:lnTo>
                  <a:pt x="36781" y="17787"/>
                </a:lnTo>
                <a:cubicBezTo>
                  <a:pt x="32558" y="12187"/>
                  <a:pt x="33673" y="4224"/>
                  <a:pt x="39273" y="0"/>
                </a:cubicBezTo>
                <a:cubicBezTo>
                  <a:pt x="39273" y="0"/>
                  <a:pt x="39273" y="0"/>
                  <a:pt x="39273" y="0"/>
                </a:cubicBezTo>
                <a:lnTo>
                  <a:pt x="39273" y="0"/>
                </a:lnTo>
                <a:cubicBezTo>
                  <a:pt x="44874" y="-4222"/>
                  <a:pt x="52837" y="-3107"/>
                  <a:pt x="57060" y="2491"/>
                </a:cubicBezTo>
                <a:lnTo>
                  <a:pt x="123294" y="9030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38325" y="5565775"/>
            <a:ext cx="656098" cy="277851"/>
          </a:xfrm>
          <a:custGeom>
            <a:avLst/>
            <a:gdLst>
              <a:gd name="connsiteX0" fmla="*/ 646573 w 656098"/>
              <a:gd name="connsiteY0" fmla="*/ 9525 h 277851"/>
              <a:gd name="connsiteX1" fmla="*/ 9525 w 656098"/>
              <a:gd name="connsiteY1" fmla="*/ 268326 h 2778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656098" h="277851">
                <a:moveTo>
                  <a:pt x="646573" y="9525"/>
                </a:moveTo>
                <a:lnTo>
                  <a:pt x="9525" y="268326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524500" y="5754183"/>
            <a:ext cx="123249" cy="104992"/>
          </a:xfrm>
          <a:custGeom>
            <a:avLst/>
            <a:gdLst>
              <a:gd name="connsiteX0" fmla="*/ 0 w 123249"/>
              <a:gd name="connsiteY0" fmla="*/ 89405 h 104992"/>
              <a:gd name="connsiteX1" fmla="*/ 108878 w 123249"/>
              <a:gd name="connsiteY1" fmla="*/ 104992 h 104992"/>
              <a:gd name="connsiteX2" fmla="*/ 108878 w 123249"/>
              <a:gd name="connsiteY2" fmla="*/ 104992 h 104992"/>
              <a:gd name="connsiteX3" fmla="*/ 123249 w 123249"/>
              <a:gd name="connsiteY3" fmla="*/ 94220 h 104992"/>
              <a:gd name="connsiteX4" fmla="*/ 123249 w 123249"/>
              <a:gd name="connsiteY4" fmla="*/ 94220 h 104992"/>
              <a:gd name="connsiteX5" fmla="*/ 112477 w 123249"/>
              <a:gd name="connsiteY5" fmla="*/ 79847 h 104992"/>
              <a:gd name="connsiteX6" fmla="*/ 46701 w 123249"/>
              <a:gd name="connsiteY6" fmla="*/ 70431 h 104992"/>
              <a:gd name="connsiteX7" fmla="*/ 87275 w 123249"/>
              <a:gd name="connsiteY7" fmla="*/ 17811 h 104992"/>
              <a:gd name="connsiteX8" fmla="*/ 87275 w 123249"/>
              <a:gd name="connsiteY8" fmla="*/ 17811 h 104992"/>
              <a:gd name="connsiteX9" fmla="*/ 84971 w 123249"/>
              <a:gd name="connsiteY9" fmla="*/ 0 h 104992"/>
              <a:gd name="connsiteX10" fmla="*/ 84971 w 123249"/>
              <a:gd name="connsiteY10" fmla="*/ 0 h 104992"/>
              <a:gd name="connsiteX11" fmla="*/ 84971 w 123249"/>
              <a:gd name="connsiteY11" fmla="*/ 0 h 104992"/>
              <a:gd name="connsiteX12" fmla="*/ 67160 w 123249"/>
              <a:gd name="connsiteY12" fmla="*/ 2302 h 104992"/>
              <a:gd name="connsiteX13" fmla="*/ 0 w 123249"/>
              <a:gd name="connsiteY13" fmla="*/ 89405 h 10499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23249" h="104992">
                <a:moveTo>
                  <a:pt x="0" y="89405"/>
                </a:moveTo>
                <a:lnTo>
                  <a:pt x="108878" y="104992"/>
                </a:lnTo>
                <a:lnTo>
                  <a:pt x="108878" y="104992"/>
                </a:lnTo>
                <a:cubicBezTo>
                  <a:pt x="115821" y="105985"/>
                  <a:pt x="122255" y="101163"/>
                  <a:pt x="123249" y="94220"/>
                </a:cubicBezTo>
                <a:lnTo>
                  <a:pt x="123249" y="94220"/>
                </a:lnTo>
                <a:cubicBezTo>
                  <a:pt x="124243" y="87275"/>
                  <a:pt x="119420" y="80841"/>
                  <a:pt x="112477" y="79847"/>
                </a:cubicBezTo>
                <a:lnTo>
                  <a:pt x="46701" y="70431"/>
                </a:lnTo>
                <a:lnTo>
                  <a:pt x="87275" y="17811"/>
                </a:lnTo>
                <a:lnTo>
                  <a:pt x="87275" y="17811"/>
                </a:lnTo>
                <a:cubicBezTo>
                  <a:pt x="91557" y="12257"/>
                  <a:pt x="90527" y="4282"/>
                  <a:pt x="84971" y="0"/>
                </a:cubicBezTo>
                <a:cubicBezTo>
                  <a:pt x="84971" y="0"/>
                  <a:pt x="84971" y="0"/>
                  <a:pt x="84971" y="0"/>
                </a:cubicBezTo>
                <a:lnTo>
                  <a:pt x="84971" y="0"/>
                </a:lnTo>
                <a:cubicBezTo>
                  <a:pt x="79418" y="-4283"/>
                  <a:pt x="71442" y="-3252"/>
                  <a:pt x="67160" y="2302"/>
                </a:cubicBezTo>
                <a:lnTo>
                  <a:pt x="0" y="89405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02267" y="4338638"/>
            <a:ext cx="833218" cy="1911349"/>
          </a:xfrm>
          <a:custGeom>
            <a:avLst/>
            <a:gdLst>
              <a:gd name="connsiteX0" fmla="*/ 784841 w 833218"/>
              <a:gd name="connsiteY0" fmla="*/ 6350 h 1911349"/>
              <a:gd name="connsiteX1" fmla="*/ 747953 w 833218"/>
              <a:gd name="connsiteY1" fmla="*/ 394962 h 1911349"/>
              <a:gd name="connsiteX2" fmla="*/ 83968 w 833218"/>
              <a:gd name="connsiteY2" fmla="*/ 761369 h 1911349"/>
              <a:gd name="connsiteX3" fmla="*/ 96263 w 833218"/>
              <a:gd name="connsiteY3" fmla="*/ 1216599 h 1911349"/>
              <a:gd name="connsiteX4" fmla="*/ 772544 w 833218"/>
              <a:gd name="connsiteY4" fmla="*/ 1583005 h 1911349"/>
              <a:gd name="connsiteX5" fmla="*/ 784841 w 833218"/>
              <a:gd name="connsiteY5" fmla="*/ 1904999 h 191134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833218" h="1911349">
                <a:moveTo>
                  <a:pt x="784841" y="6350"/>
                </a:moveTo>
                <a:cubicBezTo>
                  <a:pt x="824803" y="137737"/>
                  <a:pt x="864765" y="269126"/>
                  <a:pt x="747953" y="394962"/>
                </a:cubicBezTo>
                <a:cubicBezTo>
                  <a:pt x="631141" y="520798"/>
                  <a:pt x="192583" y="624429"/>
                  <a:pt x="83968" y="761369"/>
                </a:cubicBezTo>
                <a:cubicBezTo>
                  <a:pt x="-24646" y="898308"/>
                  <a:pt x="-18498" y="1079659"/>
                  <a:pt x="96263" y="1216599"/>
                </a:cubicBezTo>
                <a:cubicBezTo>
                  <a:pt x="211026" y="1353539"/>
                  <a:pt x="657782" y="1468272"/>
                  <a:pt x="772544" y="1583005"/>
                </a:cubicBezTo>
                <a:cubicBezTo>
                  <a:pt x="887307" y="1697739"/>
                  <a:pt x="784841" y="1904999"/>
                  <a:pt x="784841" y="1904999"/>
                </a:cubicBezTo>
              </a:path>
            </a:pathLst>
          </a:custGeom>
          <a:ln w="127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92879" y="4357688"/>
            <a:ext cx="876069" cy="1912936"/>
          </a:xfrm>
          <a:custGeom>
            <a:avLst/>
            <a:gdLst>
              <a:gd name="connsiteX0" fmla="*/ 50571 w 876069"/>
              <a:gd name="connsiteY0" fmla="*/ 6350 h 1912936"/>
              <a:gd name="connsiteX1" fmla="*/ 89385 w 876069"/>
              <a:gd name="connsiteY1" fmla="*/ 395287 h 1912936"/>
              <a:gd name="connsiteX2" fmla="*/ 788046 w 876069"/>
              <a:gd name="connsiteY2" fmla="*/ 762000 h 1912936"/>
              <a:gd name="connsiteX3" fmla="*/ 775108 w 876069"/>
              <a:gd name="connsiteY3" fmla="*/ 1217611 h 1912936"/>
              <a:gd name="connsiteX4" fmla="*/ 63510 w 876069"/>
              <a:gd name="connsiteY4" fmla="*/ 1584324 h 1912936"/>
              <a:gd name="connsiteX5" fmla="*/ 50571 w 876069"/>
              <a:gd name="connsiteY5" fmla="*/ 1906586 h 191293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</a:cxnLst>
            <a:rect l="l" t="t" r="r" b="b"/>
            <a:pathLst>
              <a:path w="876069" h="1912936">
                <a:moveTo>
                  <a:pt x="50571" y="6350"/>
                </a:moveTo>
                <a:cubicBezTo>
                  <a:pt x="8522" y="137847"/>
                  <a:pt x="-33527" y="269346"/>
                  <a:pt x="89385" y="395287"/>
                </a:cubicBezTo>
                <a:cubicBezTo>
                  <a:pt x="212297" y="521229"/>
                  <a:pt x="673758" y="624945"/>
                  <a:pt x="788046" y="762000"/>
                </a:cubicBezTo>
                <a:cubicBezTo>
                  <a:pt x="902334" y="899054"/>
                  <a:pt x="895864" y="1080557"/>
                  <a:pt x="775108" y="1217611"/>
                </a:cubicBezTo>
                <a:cubicBezTo>
                  <a:pt x="654353" y="1354665"/>
                  <a:pt x="184265" y="1469494"/>
                  <a:pt x="63510" y="1584324"/>
                </a:cubicBezTo>
                <a:cubicBezTo>
                  <a:pt x="-57245" y="1699153"/>
                  <a:pt x="50571" y="1906586"/>
                  <a:pt x="50571" y="1906586"/>
                </a:cubicBezTo>
              </a:path>
            </a:pathLst>
          </a:custGeom>
          <a:ln w="12700">
            <a:solidFill>
              <a:srgbClr val="0000ff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19449" y="4919664"/>
            <a:ext cx="1001713" cy="384175"/>
          </a:xfrm>
          <a:custGeom>
            <a:avLst/>
            <a:gdLst>
              <a:gd name="connsiteX0" fmla="*/ 9525 w 1001713"/>
              <a:gd name="connsiteY0" fmla="*/ 100805 h 384175"/>
              <a:gd name="connsiteX1" fmla="*/ 809625 w 1001713"/>
              <a:gd name="connsiteY1" fmla="*/ 100805 h 384175"/>
              <a:gd name="connsiteX2" fmla="*/ 809625 w 1001713"/>
              <a:gd name="connsiteY2" fmla="*/ 9525 h 384175"/>
              <a:gd name="connsiteX3" fmla="*/ 992187 w 1001713"/>
              <a:gd name="connsiteY3" fmla="*/ 192087 h 384175"/>
              <a:gd name="connsiteX4" fmla="*/ 809625 w 1001713"/>
              <a:gd name="connsiteY4" fmla="*/ 374650 h 384175"/>
              <a:gd name="connsiteX5" fmla="*/ 809625 w 1001713"/>
              <a:gd name="connsiteY5" fmla="*/ 283368 h 384175"/>
              <a:gd name="connsiteX6" fmla="*/ 9525 w 1001713"/>
              <a:gd name="connsiteY6" fmla="*/ 283368 h 384175"/>
              <a:gd name="connsiteX7" fmla="*/ 9525 w 1001713"/>
              <a:gd name="connsiteY7" fmla="*/ 100805 h 3841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</a:cxnLst>
            <a:rect l="l" t="t" r="r" b="b"/>
            <a:pathLst>
              <a:path w="1001713" h="384175">
                <a:moveTo>
                  <a:pt x="9525" y="100805"/>
                </a:moveTo>
                <a:lnTo>
                  <a:pt x="809625" y="100805"/>
                </a:lnTo>
                <a:lnTo>
                  <a:pt x="809625" y="9525"/>
                </a:lnTo>
                <a:lnTo>
                  <a:pt x="992187" y="192087"/>
                </a:lnTo>
                <a:lnTo>
                  <a:pt x="809625" y="374650"/>
                </a:lnTo>
                <a:lnTo>
                  <a:pt x="809625" y="283368"/>
                </a:lnTo>
                <a:lnTo>
                  <a:pt x="9525" y="283368"/>
                </a:lnTo>
                <a:lnTo>
                  <a:pt x="9525" y="10080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3373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01700"/>
            <a:ext cx="8280400" cy="287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28829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457200" algn="l"/>
                <a:tab pos="2882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allows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continuous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counter</a:t>
            </a:r>
          </a:p>
          <a:p>
            <a:pPr>
              <a:lnSpc>
                <a:spcPts val="3900"/>
              </a:lnSpc>
              <a:tabLst>
                <a:tab pos="457200" algn="l"/>
                <a:tab pos="2882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about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flow</a:t>
            </a:r>
          </a:p>
          <a:p>
            <a:pPr>
              <a:lnSpc>
                <a:spcPts val="4000"/>
              </a:lnSpc>
              <a:tabLst>
                <a:tab pos="457200" algn="l"/>
                <a:tab pos="2882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mapped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code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block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</a:p>
          <a:p>
            <a:pPr>
              <a:lnSpc>
                <a:spcPts val="3500"/>
              </a:lnSpc>
              <a:tabLst>
                <a:tab pos="457200" algn="l"/>
                <a:tab pos="28829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know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code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block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</a:p>
          <a:p>
            <a:pPr>
              <a:lnSpc>
                <a:spcPts val="3900"/>
              </a:lnSpc>
              <a:tabLst>
                <a:tab pos="457200" algn="l"/>
                <a:tab pos="2882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Basic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44700" y="4495800"/>
            <a:ext cx="1092200" cy="698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                <a:tab pos="279400" algn="l"/>
                <a:tab pos="546100" algn="l"/>
              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void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f()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                <a:tab pos="279400" algn="l"/>
                <a:tab pos="5461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(x)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400"/>
              </a:lnSpc>
              <a:tabLst>
                <a:tab pos="279400" algn="l"/>
                <a:tab pos="5461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a()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500"/>
              </a:lnSpc>
              <a:tabLst>
                <a:tab pos="279400" algn="l"/>
                <a:tab pos="5461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else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{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90800" y="5207000"/>
            <a:ext cx="4572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b()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24100" y="5397500"/>
            <a:ext cx="177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324100" y="5575300"/>
            <a:ext cx="3556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044700" y="5753100"/>
            <a:ext cx="177800" cy="15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2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}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73700" y="4470400"/>
            <a:ext cx="889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99100" y="4457700"/>
            <a:ext cx="76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787900" y="5232400"/>
            <a:ext cx="1270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851400" y="5219700"/>
            <a:ext cx="76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108700" y="5245100"/>
            <a:ext cx="152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184900" y="5232400"/>
            <a:ext cx="76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73700" y="5969000"/>
            <a:ext cx="889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99100" y="5956300"/>
            <a:ext cx="76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4279900" y="4076700"/>
            <a:ext cx="9144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Flow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981700" y="4114800"/>
            <a:ext cx="9271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Flow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84367" y="4411663"/>
            <a:ext cx="1678144" cy="1209269"/>
          </a:xfrm>
          <a:custGeom>
            <a:avLst/>
            <a:gdLst>
              <a:gd name="connsiteX0" fmla="*/ 1668619 w 1678144"/>
              <a:gd name="connsiteY0" fmla="*/ 9525 h 1209269"/>
              <a:gd name="connsiteX1" fmla="*/ 9525 w 1678144"/>
              <a:gd name="connsiteY1" fmla="*/ 1199744 h 120926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678144" h="1209269">
                <a:moveTo>
                  <a:pt x="1668619" y="9525"/>
                </a:moveTo>
                <a:lnTo>
                  <a:pt x="9525" y="1199744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178531" y="5542311"/>
            <a:ext cx="90712" cy="80115"/>
          </a:xfrm>
          <a:custGeom>
            <a:avLst/>
            <a:gdLst>
              <a:gd name="connsiteX0" fmla="*/ 0 w 90712"/>
              <a:gd name="connsiteY0" fmla="*/ 80115 h 80115"/>
              <a:gd name="connsiteX1" fmla="*/ 82125 w 90712"/>
              <a:gd name="connsiteY1" fmla="*/ 72353 h 80115"/>
              <a:gd name="connsiteX2" fmla="*/ 82125 w 90712"/>
              <a:gd name="connsiteY2" fmla="*/ 72353 h 80115"/>
              <a:gd name="connsiteX3" fmla="*/ 90712 w 90712"/>
              <a:gd name="connsiteY3" fmla="*/ 61974 h 80115"/>
              <a:gd name="connsiteX4" fmla="*/ 90712 w 90712"/>
              <a:gd name="connsiteY4" fmla="*/ 61974 h 80115"/>
              <a:gd name="connsiteX5" fmla="*/ 90712 w 90712"/>
              <a:gd name="connsiteY5" fmla="*/ 61974 h 80115"/>
              <a:gd name="connsiteX6" fmla="*/ 80333 w 90712"/>
              <a:gd name="connsiteY6" fmla="*/ 53388 h 80115"/>
              <a:gd name="connsiteX7" fmla="*/ 80333 w 90712"/>
              <a:gd name="connsiteY7" fmla="*/ 53388 h 80115"/>
              <a:gd name="connsiteX8" fmla="*/ 30720 w 90712"/>
              <a:gd name="connsiteY8" fmla="*/ 58077 h 80115"/>
              <a:gd name="connsiteX9" fmla="*/ 51060 w 90712"/>
              <a:gd name="connsiteY9" fmla="*/ 12581 h 80115"/>
              <a:gd name="connsiteX10" fmla="*/ 51060 w 90712"/>
              <a:gd name="connsiteY10" fmla="*/ 12581 h 80115"/>
              <a:gd name="connsiteX11" fmla="*/ 46252 w 90712"/>
              <a:gd name="connsiteY11" fmla="*/ 0 h 80115"/>
              <a:gd name="connsiteX12" fmla="*/ 46252 w 90712"/>
              <a:gd name="connsiteY12" fmla="*/ 0 h 80115"/>
              <a:gd name="connsiteX13" fmla="*/ 46252 w 90712"/>
              <a:gd name="connsiteY13" fmla="*/ 0 h 80115"/>
              <a:gd name="connsiteX14" fmla="*/ 33668 w 90712"/>
              <a:gd name="connsiteY14" fmla="*/ 4807 h 80115"/>
              <a:gd name="connsiteX15" fmla="*/ 33668 w 90712"/>
              <a:gd name="connsiteY15" fmla="*/ 4807 h 80115"/>
              <a:gd name="connsiteX16" fmla="*/ 0 w 90712"/>
              <a:gd name="connsiteY16" fmla="*/ 80115 h 8011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90712" h="80115">
                <a:moveTo>
                  <a:pt x="0" y="80115"/>
                </a:moveTo>
                <a:lnTo>
                  <a:pt x="82125" y="72353"/>
                </a:lnTo>
                <a:lnTo>
                  <a:pt x="82125" y="72353"/>
                </a:lnTo>
                <a:cubicBezTo>
                  <a:pt x="87363" y="71859"/>
                  <a:pt x="91207" y="67212"/>
                  <a:pt x="90712" y="61974"/>
                </a:cubicBezTo>
                <a:cubicBezTo>
                  <a:pt x="90712" y="61974"/>
                  <a:pt x="90712" y="61974"/>
                  <a:pt x="90712" y="61974"/>
                </a:cubicBezTo>
                <a:lnTo>
                  <a:pt x="90712" y="61974"/>
                </a:lnTo>
                <a:cubicBezTo>
                  <a:pt x="90216" y="56737"/>
                  <a:pt x="85569" y="52892"/>
                  <a:pt x="80333" y="53388"/>
                </a:cubicBezTo>
                <a:cubicBezTo>
                  <a:pt x="80333" y="53388"/>
                  <a:pt x="80333" y="53388"/>
                  <a:pt x="80333" y="53388"/>
                </a:cubicBezTo>
                <a:lnTo>
                  <a:pt x="30720" y="58077"/>
                </a:lnTo>
                <a:lnTo>
                  <a:pt x="51060" y="12581"/>
                </a:lnTo>
                <a:lnTo>
                  <a:pt x="51060" y="12581"/>
                </a:lnTo>
                <a:cubicBezTo>
                  <a:pt x="53206" y="7780"/>
                  <a:pt x="51053" y="2146"/>
                  <a:pt x="46252" y="0"/>
                </a:cubicBezTo>
                <a:cubicBezTo>
                  <a:pt x="46252" y="0"/>
                  <a:pt x="46252" y="0"/>
                  <a:pt x="46252" y="0"/>
                </a:cubicBezTo>
                <a:lnTo>
                  <a:pt x="46252" y="0"/>
                </a:lnTo>
                <a:cubicBezTo>
                  <a:pt x="41448" y="-2147"/>
                  <a:pt x="35815" y="5"/>
                  <a:pt x="33668" y="4807"/>
                </a:cubicBezTo>
                <a:cubicBezTo>
                  <a:pt x="33668" y="4807"/>
                  <a:pt x="33668" y="4807"/>
                  <a:pt x="33668" y="4807"/>
                </a:cubicBezTo>
                <a:lnTo>
                  <a:pt x="0" y="80115"/>
                </a:lnTo>
              </a:path>
            </a:pathLst>
          </a:custGeom>
          <a:solidFill>
            <a:srgbClr val="8b8b8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055687" y="3630314"/>
            <a:ext cx="1851305" cy="1054399"/>
          </a:xfrm>
          <a:custGeom>
            <a:avLst/>
            <a:gdLst>
              <a:gd name="connsiteX0" fmla="*/ 9525 w 1851305"/>
              <a:gd name="connsiteY0" fmla="*/ 1044874 h 1054399"/>
              <a:gd name="connsiteX1" fmla="*/ 1841780 w 1851305"/>
              <a:gd name="connsiteY1" fmla="*/ 9525 h 105439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851305" h="1054399">
                <a:moveTo>
                  <a:pt x="9525" y="1044874"/>
                </a:moveTo>
                <a:lnTo>
                  <a:pt x="1841780" y="9525"/>
                </a:lnTo>
              </a:path>
            </a:pathLst>
          </a:custGeom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821787" y="3629404"/>
            <a:ext cx="92139" cy="75798"/>
          </a:xfrm>
          <a:custGeom>
            <a:avLst/>
            <a:gdLst>
              <a:gd name="connsiteX0" fmla="*/ 92139 w 92139"/>
              <a:gd name="connsiteY0" fmla="*/ 1132 h 75798"/>
              <a:gd name="connsiteX1" fmla="*/ 9655 w 92139"/>
              <a:gd name="connsiteY1" fmla="*/ 0 h 75798"/>
              <a:gd name="connsiteX2" fmla="*/ 9655 w 92139"/>
              <a:gd name="connsiteY2" fmla="*/ 0 h 75798"/>
              <a:gd name="connsiteX3" fmla="*/ 0 w 92139"/>
              <a:gd name="connsiteY3" fmla="*/ 9394 h 75798"/>
              <a:gd name="connsiteX4" fmla="*/ 0 w 92139"/>
              <a:gd name="connsiteY4" fmla="*/ 9394 h 75798"/>
              <a:gd name="connsiteX5" fmla="*/ 0 w 92139"/>
              <a:gd name="connsiteY5" fmla="*/ 9394 h 75798"/>
              <a:gd name="connsiteX6" fmla="*/ 9394 w 92139"/>
              <a:gd name="connsiteY6" fmla="*/ 19048 h 75798"/>
              <a:gd name="connsiteX7" fmla="*/ 9394 w 92139"/>
              <a:gd name="connsiteY7" fmla="*/ 19048 h 75798"/>
              <a:gd name="connsiteX8" fmla="*/ 59223 w 92139"/>
              <a:gd name="connsiteY8" fmla="*/ 19733 h 75798"/>
              <a:gd name="connsiteX9" fmla="*/ 34099 w 92139"/>
              <a:gd name="connsiteY9" fmla="*/ 62770 h 75798"/>
              <a:gd name="connsiteX10" fmla="*/ 34099 w 92139"/>
              <a:gd name="connsiteY10" fmla="*/ 62770 h 75798"/>
              <a:gd name="connsiteX11" fmla="*/ 37524 w 92139"/>
              <a:gd name="connsiteY11" fmla="*/ 75798 h 75798"/>
              <a:gd name="connsiteX12" fmla="*/ 37524 w 92139"/>
              <a:gd name="connsiteY12" fmla="*/ 75798 h 75798"/>
              <a:gd name="connsiteX13" fmla="*/ 37524 w 92139"/>
              <a:gd name="connsiteY13" fmla="*/ 75798 h 75798"/>
              <a:gd name="connsiteX14" fmla="*/ 50552 w 92139"/>
              <a:gd name="connsiteY14" fmla="*/ 72374 h 75798"/>
              <a:gd name="connsiteX15" fmla="*/ 50552 w 92139"/>
              <a:gd name="connsiteY15" fmla="*/ 72374 h 75798"/>
              <a:gd name="connsiteX16" fmla="*/ 92139 w 92139"/>
              <a:gd name="connsiteY16" fmla="*/ 1132 h 757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  <a:cxn ang="14">
                <a:pos x="connsiteX14" y="connsiteY14"/>
              </a:cxn>
              <a:cxn ang="15">
                <a:pos x="connsiteX15" y="connsiteY15"/>
              </a:cxn>
              <a:cxn ang="16">
                <a:pos x="connsiteX16" y="connsiteY16"/>
              </a:cxn>
            </a:cxnLst>
            <a:rect l="l" t="t" r="r" b="b"/>
            <a:pathLst>
              <a:path w="92139" h="75798">
                <a:moveTo>
                  <a:pt x="92139" y="1132"/>
                </a:moveTo>
                <a:lnTo>
                  <a:pt x="9655" y="0"/>
                </a:lnTo>
                <a:lnTo>
                  <a:pt x="9655" y="0"/>
                </a:lnTo>
                <a:cubicBezTo>
                  <a:pt x="4395" y="-72"/>
                  <a:pt x="72" y="4133"/>
                  <a:pt x="0" y="9394"/>
                </a:cubicBezTo>
                <a:cubicBezTo>
                  <a:pt x="0" y="9394"/>
                  <a:pt x="0" y="9394"/>
                  <a:pt x="0" y="9394"/>
                </a:cubicBezTo>
                <a:lnTo>
                  <a:pt x="0" y="9394"/>
                </a:lnTo>
                <a:cubicBezTo>
                  <a:pt x="-71" y="14652"/>
                  <a:pt x="4133" y="18976"/>
                  <a:pt x="9394" y="19048"/>
                </a:cubicBezTo>
                <a:cubicBezTo>
                  <a:pt x="9394" y="19048"/>
                  <a:pt x="9394" y="19048"/>
                  <a:pt x="9394" y="19048"/>
                </a:cubicBezTo>
                <a:lnTo>
                  <a:pt x="59223" y="19733"/>
                </a:lnTo>
                <a:lnTo>
                  <a:pt x="34099" y="62770"/>
                </a:lnTo>
                <a:lnTo>
                  <a:pt x="34099" y="62770"/>
                </a:lnTo>
                <a:cubicBezTo>
                  <a:pt x="31447" y="67313"/>
                  <a:pt x="32980" y="73146"/>
                  <a:pt x="37524" y="75798"/>
                </a:cubicBezTo>
                <a:cubicBezTo>
                  <a:pt x="37524" y="75798"/>
                  <a:pt x="37524" y="75798"/>
                  <a:pt x="37524" y="75798"/>
                </a:cubicBezTo>
                <a:lnTo>
                  <a:pt x="37524" y="75798"/>
                </a:lnTo>
                <a:cubicBezTo>
                  <a:pt x="42067" y="78450"/>
                  <a:pt x="47900" y="76917"/>
                  <a:pt x="50552" y="72374"/>
                </a:cubicBezTo>
                <a:cubicBezTo>
                  <a:pt x="50552" y="72374"/>
                  <a:pt x="50552" y="72374"/>
                  <a:pt x="50552" y="72374"/>
                </a:cubicBezTo>
                <a:lnTo>
                  <a:pt x="92139" y="1132"/>
                </a:lnTo>
              </a:path>
            </a:pathLst>
          </a:custGeom>
          <a:solidFill>
            <a:srgbClr val="8b8b8b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653212" y="3570289"/>
            <a:ext cx="2451099" cy="352425"/>
          </a:xfrm>
          <a:custGeom>
            <a:avLst/>
            <a:gdLst>
              <a:gd name="connsiteX0" fmla="*/ 6350 w 2451099"/>
              <a:gd name="connsiteY0" fmla="*/ 6350 h 352425"/>
              <a:gd name="connsiteX1" fmla="*/ 2444749 w 2451099"/>
              <a:gd name="connsiteY1" fmla="*/ 6350 h 352425"/>
              <a:gd name="connsiteX2" fmla="*/ 2444749 w 2451099"/>
              <a:gd name="connsiteY2" fmla="*/ 346075 h 352425"/>
              <a:gd name="connsiteX3" fmla="*/ 6350 w 2451099"/>
              <a:gd name="connsiteY3" fmla="*/ 346075 h 352425"/>
              <a:gd name="connsiteX4" fmla="*/ 6350 w 2451099"/>
              <a:gd name="connsiteY4" fmla="*/ 6350 h 3524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51099" h="352425">
                <a:moveTo>
                  <a:pt x="6350" y="6350"/>
                </a:moveTo>
                <a:lnTo>
                  <a:pt x="2444749" y="6350"/>
                </a:lnTo>
                <a:lnTo>
                  <a:pt x="2444749" y="346075"/>
                </a:lnTo>
                <a:lnTo>
                  <a:pt x="6350" y="346075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653212" y="3910014"/>
            <a:ext cx="2451099" cy="750886"/>
          </a:xfrm>
          <a:custGeom>
            <a:avLst/>
            <a:gdLst>
              <a:gd name="connsiteX0" fmla="*/ 6350 w 2451099"/>
              <a:gd name="connsiteY0" fmla="*/ 6350 h 750886"/>
              <a:gd name="connsiteX1" fmla="*/ 2444749 w 2451099"/>
              <a:gd name="connsiteY1" fmla="*/ 6350 h 750886"/>
              <a:gd name="connsiteX2" fmla="*/ 2444749 w 2451099"/>
              <a:gd name="connsiteY2" fmla="*/ 744536 h 750886"/>
              <a:gd name="connsiteX3" fmla="*/ 6350 w 2451099"/>
              <a:gd name="connsiteY3" fmla="*/ 744536 h 750886"/>
              <a:gd name="connsiteX4" fmla="*/ 6350 w 2451099"/>
              <a:gd name="connsiteY4" fmla="*/ 6350 h 7508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451099" h="750886">
                <a:moveTo>
                  <a:pt x="6350" y="6350"/>
                </a:moveTo>
                <a:lnTo>
                  <a:pt x="2444749" y="6350"/>
                </a:lnTo>
                <a:lnTo>
                  <a:pt x="2444749" y="744536"/>
                </a:lnTo>
                <a:lnTo>
                  <a:pt x="6350" y="744536"/>
                </a:lnTo>
                <a:lnTo>
                  <a:pt x="6350" y="6350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90170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01700"/>
            <a:ext cx="8356600" cy="264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Polling: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Extracting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Addresses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boot-up,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program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binary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</a:p>
          <a:p>
            <a:pPr>
              <a:lnSpc>
                <a:spcPts val="32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perform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disassembly</a:t>
            </a:r>
          </a:p>
          <a:p>
            <a:pPr>
              <a:lnSpc>
                <a:spcPts val="35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Discover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location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interrupt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addresses</a:t>
            </a:r>
          </a:p>
          <a:p>
            <a:pPr>
              <a:lnSpc>
                <a:spcPts val="33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lookup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what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belongs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</a:p>
          <a:p>
            <a:pPr>
              <a:lnSpc>
                <a:spcPts val="3400"/>
              </a:lnSpc>
              <a:tabLst>
                <a:tab pos="203200" algn="l"/>
                <a:tab pos="342900" algn="l"/>
                <a:tab pos="4572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advantage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requiring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setup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advance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933700" y="3657600"/>
            <a:ext cx="3352800" cy="3619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                <a:tab pos="228600" algn="l"/>
                <a:tab pos="1701800" algn="l"/>
              </a:tabLst>
            </a:pPr>
            <a:r>
              <a:rPr lang="en-US" altLang="zh-CN" sz="1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4078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&lt;sig_TIMERA0_VECTOR&gt;: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4078: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407a: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r14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407c: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r13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407e: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0c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push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r12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4080: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#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0x4094</a:t>
            </a: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4084: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3c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r12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4086: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3d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r13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4088: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3e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r14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408a: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pop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408c: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bic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#240,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0(r1)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4090: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4092: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reti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sz="1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4094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&lt;Msp430TimerCapComP__0__Event__fired&gt;: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4094: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&amp;0x0162,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4098: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swpb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409a: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f3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and.b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#1,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409c: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jz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$+6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409e: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1f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mov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&amp;0x0172,r15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40a2: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ret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228600" algn="l"/>
                <a:tab pos="17018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1200" y="3568700"/>
            <a:ext cx="19050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0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ffe0</a:t>
            </a:r>
            <a:r>
              <a:rPr lang="en-US" altLang="zh-CN" sz="1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&lt;InterruptVectors&gt;: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403a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8536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8c24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8876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8460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40c4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4078</a:t>
            </a:r>
            <a:r>
              <a:rPr lang="en-US" altLang="zh-CN" sz="1000" b="1" dirty="0" smtClean="0">
                <a:solidFill>
                  <a:srgbClr val="cc33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200"/>
              </a:lnSpc>
              <a:tabLst>
							</a:tabLst>
            </a:pP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86aa</a:t>
            </a:r>
            <a:r>
              <a:rPr lang="en-US" altLang="zh-CN" sz="1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743700" y="3695700"/>
            <a:ext cx="2247900" cy="927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600"/>
              </a:lnSpc>
              <a:tabLst>
							</a:tabLst>
            </a:pP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start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  <a:r>
              <a:rPr lang="en-US" altLang="zh-CN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table</a:t>
            </a:r>
            <a:r>
              <a:rPr lang="en-US" altLang="zh-CN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							</a:tabLst>
            </a:pPr>
            <a:r>
              <a:rPr lang="en-US" altLang="zh-CN" sz="14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0x4078</a:t>
            </a:r>
            <a:r>
              <a:rPr lang="en-US" altLang="zh-CN" sz="1400" dirty="0" smtClean="0">
                <a:solidFill>
                  <a:srgbClr val="c01818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600"/>
              </a:lnSpc>
              <a:tabLst>
							</a:tabLst>
            </a:pPr>
            <a:r>
              <a:rPr lang="en-US" altLang="zh-CN" sz="1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0x4094</a:t>
            </a:r>
            <a:r>
              <a:rPr lang="en-US" altLang="zh-CN" sz="1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1700"/>
              </a:lnSpc>
              <a:tabLst>
							</a:tabLst>
            </a:pPr>
            <a:r>
              <a:rPr lang="en-US" altLang="zh-CN" sz="1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...</a:t>
            </a:r>
            <a:r>
              <a:rPr lang="en-US" altLang="zh-CN" sz="1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39800" y="812800"/>
            <a:ext cx="81915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Limitations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Modes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297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1320800"/>
            <a:ext cx="28702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1816100"/>
            <a:ext cx="40894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State-storage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entries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2286000"/>
            <a:ext cx="7835900" cy="120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read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takes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122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cycles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Therefore,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cannot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exceed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burst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976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cycles</a:t>
            </a:r>
          </a:p>
          <a:p>
            <a:pPr>
              <a:lnSpc>
                <a:spcPts val="34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suitable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monitoring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task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execution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85900" y="3492500"/>
            <a:ext cx="53467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transitions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calls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3949700"/>
            <a:ext cx="27432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4457700"/>
            <a:ext cx="7645400" cy="774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Only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values,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cannot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get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MDB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values</a:t>
            </a:r>
          </a:p>
          <a:p>
            <a:pPr>
              <a:lnSpc>
                <a:spcPts val="35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takes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cycles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5334000"/>
            <a:ext cx="5816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Suitable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task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granularity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778500"/>
            <a:ext cx="8483600" cy="393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100"/>
              </a:lnSpc>
              <a:tabLst>
							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Cannot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watchpoint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same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092200" y="6197600"/>
            <a:ext cx="622300" cy="381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3000"/>
              </a:lnSpc>
              <a:tabLst>
							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65673" y="4638675"/>
            <a:ext cx="1003300" cy="217488"/>
          </a:xfrm>
          <a:custGeom>
            <a:avLst/>
            <a:gdLst>
              <a:gd name="connsiteX0" fmla="*/ 0 w 1003300"/>
              <a:gd name="connsiteY0" fmla="*/ 0 h 217488"/>
              <a:gd name="connsiteX1" fmla="*/ 1003300 w 1003300"/>
              <a:gd name="connsiteY1" fmla="*/ 0 h 217488"/>
              <a:gd name="connsiteX2" fmla="*/ 1003300 w 1003300"/>
              <a:gd name="connsiteY2" fmla="*/ 217488 h 217488"/>
              <a:gd name="connsiteX3" fmla="*/ 0 w 1003300"/>
              <a:gd name="connsiteY3" fmla="*/ 217488 h 217488"/>
              <a:gd name="connsiteX4" fmla="*/ 0 w 1003300"/>
              <a:gd name="connsiteY4" fmla="*/ 0 h 21748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03300" h="217488">
                <a:moveTo>
                  <a:pt x="0" y="0"/>
                </a:moveTo>
                <a:lnTo>
                  <a:pt x="1003300" y="0"/>
                </a:lnTo>
                <a:lnTo>
                  <a:pt x="1003300" y="217488"/>
                </a:lnTo>
                <a:lnTo>
                  <a:pt x="0" y="217488"/>
                </a:lnTo>
                <a:lnTo>
                  <a:pt x="0" y="0"/>
                </a:lnTo>
              </a:path>
            </a:pathLst>
          </a:custGeom>
          <a:solidFill>
            <a:srgbClr val="ffbab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56148" y="4629150"/>
            <a:ext cx="1022349" cy="236537"/>
          </a:xfrm>
          <a:custGeom>
            <a:avLst/>
            <a:gdLst>
              <a:gd name="connsiteX0" fmla="*/ 9525 w 1022349"/>
              <a:gd name="connsiteY0" fmla="*/ 9525 h 236537"/>
              <a:gd name="connsiteX1" fmla="*/ 1012824 w 1022349"/>
              <a:gd name="connsiteY1" fmla="*/ 9525 h 236537"/>
              <a:gd name="connsiteX2" fmla="*/ 1012824 w 1022349"/>
              <a:gd name="connsiteY2" fmla="*/ 227012 h 236537"/>
              <a:gd name="connsiteX3" fmla="*/ 9525 w 1022349"/>
              <a:gd name="connsiteY3" fmla="*/ 227012 h 236537"/>
              <a:gd name="connsiteX4" fmla="*/ 9525 w 1022349"/>
              <a:gd name="connsiteY4" fmla="*/ 9525 h 2365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22349" h="236537">
                <a:moveTo>
                  <a:pt x="9525" y="9525"/>
                </a:moveTo>
                <a:lnTo>
                  <a:pt x="1012824" y="9525"/>
                </a:lnTo>
                <a:lnTo>
                  <a:pt x="1012824" y="227012"/>
                </a:lnTo>
                <a:lnTo>
                  <a:pt x="9525" y="227012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67262" y="4189413"/>
            <a:ext cx="989011" cy="219075"/>
          </a:xfrm>
          <a:custGeom>
            <a:avLst/>
            <a:gdLst>
              <a:gd name="connsiteX0" fmla="*/ 0 w 989011"/>
              <a:gd name="connsiteY0" fmla="*/ 0 h 219075"/>
              <a:gd name="connsiteX1" fmla="*/ 989011 w 989011"/>
              <a:gd name="connsiteY1" fmla="*/ 0 h 219075"/>
              <a:gd name="connsiteX2" fmla="*/ 989011 w 989011"/>
              <a:gd name="connsiteY2" fmla="*/ 219075 h 219075"/>
              <a:gd name="connsiteX3" fmla="*/ 0 w 989011"/>
              <a:gd name="connsiteY3" fmla="*/ 219075 h 219075"/>
              <a:gd name="connsiteX4" fmla="*/ 0 w 989011"/>
              <a:gd name="connsiteY4" fmla="*/ 0 h 21907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89011" h="219075">
                <a:moveTo>
                  <a:pt x="0" y="0"/>
                </a:moveTo>
                <a:lnTo>
                  <a:pt x="989011" y="0"/>
                </a:lnTo>
                <a:lnTo>
                  <a:pt x="989011" y="219075"/>
                </a:lnTo>
                <a:lnTo>
                  <a:pt x="0" y="219075"/>
                </a:lnTo>
                <a:lnTo>
                  <a:pt x="0" y="0"/>
                </a:lnTo>
              </a:path>
            </a:pathLst>
          </a:custGeom>
          <a:solidFill>
            <a:srgbClr val="ffbab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757737" y="4179888"/>
            <a:ext cx="1008061" cy="238125"/>
          </a:xfrm>
          <a:custGeom>
            <a:avLst/>
            <a:gdLst>
              <a:gd name="connsiteX0" fmla="*/ 9525 w 1008061"/>
              <a:gd name="connsiteY0" fmla="*/ 9525 h 238125"/>
              <a:gd name="connsiteX1" fmla="*/ 998536 w 1008061"/>
              <a:gd name="connsiteY1" fmla="*/ 9525 h 238125"/>
              <a:gd name="connsiteX2" fmla="*/ 998536 w 1008061"/>
              <a:gd name="connsiteY2" fmla="*/ 228600 h 238125"/>
              <a:gd name="connsiteX3" fmla="*/ 9525 w 1008061"/>
              <a:gd name="connsiteY3" fmla="*/ 228600 h 238125"/>
              <a:gd name="connsiteX4" fmla="*/ 9525 w 1008061"/>
              <a:gd name="connsiteY4" fmla="*/ 9525 h 2381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1008061" h="238125">
                <a:moveTo>
                  <a:pt x="9525" y="9525"/>
                </a:moveTo>
                <a:lnTo>
                  <a:pt x="998536" y="9525"/>
                </a:lnTo>
                <a:lnTo>
                  <a:pt x="998536" y="228600"/>
                </a:lnTo>
                <a:lnTo>
                  <a:pt x="9525" y="228600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48348" y="4641850"/>
            <a:ext cx="855662" cy="223837"/>
          </a:xfrm>
          <a:custGeom>
            <a:avLst/>
            <a:gdLst>
              <a:gd name="connsiteX0" fmla="*/ 0 w 855662"/>
              <a:gd name="connsiteY0" fmla="*/ 0 h 223837"/>
              <a:gd name="connsiteX1" fmla="*/ 855662 w 855662"/>
              <a:gd name="connsiteY1" fmla="*/ 0 h 223837"/>
              <a:gd name="connsiteX2" fmla="*/ 855662 w 855662"/>
              <a:gd name="connsiteY2" fmla="*/ 223837 h 223837"/>
              <a:gd name="connsiteX3" fmla="*/ 0 w 855662"/>
              <a:gd name="connsiteY3" fmla="*/ 223837 h 223837"/>
              <a:gd name="connsiteX4" fmla="*/ 0 w 855662"/>
              <a:gd name="connsiteY4" fmla="*/ 0 h 22383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5662" h="223837">
                <a:moveTo>
                  <a:pt x="0" y="0"/>
                </a:moveTo>
                <a:lnTo>
                  <a:pt x="855662" y="0"/>
                </a:lnTo>
                <a:lnTo>
                  <a:pt x="855662" y="223837"/>
                </a:lnTo>
                <a:lnTo>
                  <a:pt x="0" y="223837"/>
                </a:lnTo>
                <a:lnTo>
                  <a:pt x="0" y="0"/>
                </a:lnTo>
              </a:path>
            </a:pathLst>
          </a:custGeom>
          <a:solidFill>
            <a:srgbClr val="ffbab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8823" y="4632325"/>
            <a:ext cx="874712" cy="242887"/>
          </a:xfrm>
          <a:custGeom>
            <a:avLst/>
            <a:gdLst>
              <a:gd name="connsiteX0" fmla="*/ 9525 w 874712"/>
              <a:gd name="connsiteY0" fmla="*/ 9525 h 242887"/>
              <a:gd name="connsiteX1" fmla="*/ 865187 w 874712"/>
              <a:gd name="connsiteY1" fmla="*/ 9525 h 242887"/>
              <a:gd name="connsiteX2" fmla="*/ 865187 w 874712"/>
              <a:gd name="connsiteY2" fmla="*/ 233362 h 242887"/>
              <a:gd name="connsiteX3" fmla="*/ 9525 w 874712"/>
              <a:gd name="connsiteY3" fmla="*/ 233362 h 242887"/>
              <a:gd name="connsiteX4" fmla="*/ 9525 w 874712"/>
              <a:gd name="connsiteY4" fmla="*/ 9525 h 242887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74712" h="242887">
                <a:moveTo>
                  <a:pt x="9525" y="9525"/>
                </a:moveTo>
                <a:lnTo>
                  <a:pt x="865187" y="9525"/>
                </a:lnTo>
                <a:lnTo>
                  <a:pt x="865187" y="233362"/>
                </a:lnTo>
                <a:lnTo>
                  <a:pt x="9525" y="233362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48348" y="4189413"/>
            <a:ext cx="855662" cy="215900"/>
          </a:xfrm>
          <a:custGeom>
            <a:avLst/>
            <a:gdLst>
              <a:gd name="connsiteX0" fmla="*/ 0 w 855662"/>
              <a:gd name="connsiteY0" fmla="*/ 0 h 215900"/>
              <a:gd name="connsiteX1" fmla="*/ 855662 w 855662"/>
              <a:gd name="connsiteY1" fmla="*/ 0 h 215900"/>
              <a:gd name="connsiteX2" fmla="*/ 855662 w 855662"/>
              <a:gd name="connsiteY2" fmla="*/ 215900 h 215900"/>
              <a:gd name="connsiteX3" fmla="*/ 0 w 855662"/>
              <a:gd name="connsiteY3" fmla="*/ 215900 h 215900"/>
              <a:gd name="connsiteX4" fmla="*/ 0 w 855662"/>
              <a:gd name="connsiteY4" fmla="*/ 0 h 2159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55662" h="215900">
                <a:moveTo>
                  <a:pt x="0" y="0"/>
                </a:moveTo>
                <a:lnTo>
                  <a:pt x="855662" y="0"/>
                </a:lnTo>
                <a:lnTo>
                  <a:pt x="855662" y="215900"/>
                </a:lnTo>
                <a:lnTo>
                  <a:pt x="0" y="215900"/>
                </a:lnTo>
                <a:lnTo>
                  <a:pt x="0" y="0"/>
                </a:lnTo>
              </a:path>
            </a:pathLst>
          </a:custGeom>
          <a:solidFill>
            <a:srgbClr val="ffbaba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838823" y="4179888"/>
            <a:ext cx="874712" cy="234950"/>
          </a:xfrm>
          <a:custGeom>
            <a:avLst/>
            <a:gdLst>
              <a:gd name="connsiteX0" fmla="*/ 9525 w 874712"/>
              <a:gd name="connsiteY0" fmla="*/ 9525 h 234950"/>
              <a:gd name="connsiteX1" fmla="*/ 865187 w 874712"/>
              <a:gd name="connsiteY1" fmla="*/ 9525 h 234950"/>
              <a:gd name="connsiteX2" fmla="*/ 865187 w 874712"/>
              <a:gd name="connsiteY2" fmla="*/ 225425 h 234950"/>
              <a:gd name="connsiteX3" fmla="*/ 9525 w 874712"/>
              <a:gd name="connsiteY3" fmla="*/ 225425 h 234950"/>
              <a:gd name="connsiteX4" fmla="*/ 9525 w 874712"/>
              <a:gd name="connsiteY4" fmla="*/ 9525 h 23495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874712" h="234950">
                <a:moveTo>
                  <a:pt x="9525" y="9525"/>
                </a:moveTo>
                <a:lnTo>
                  <a:pt x="865187" y="9525"/>
                </a:lnTo>
                <a:lnTo>
                  <a:pt x="865187" y="225425"/>
                </a:lnTo>
                <a:lnTo>
                  <a:pt x="9525" y="22542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70200" y="2463800"/>
            <a:ext cx="3911600" cy="2438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49300" y="850900"/>
            <a:ext cx="8242300" cy="1422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7747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Challenge: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Speed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457200" algn="l"/>
                <a:tab pos="7747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controlled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</a:p>
          <a:p>
            <a:pPr>
              <a:lnSpc>
                <a:spcPts val="2500"/>
              </a:lnSpc>
              <a:tabLst>
                <a:tab pos="457200" algn="l"/>
                <a:tab pos="774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generate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process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</a:p>
          <a:p>
            <a:pPr>
              <a:lnSpc>
                <a:spcPts val="2500"/>
              </a:lnSpc>
              <a:tabLst>
                <a:tab pos="457200" algn="l"/>
                <a:tab pos="7747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example,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another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MSP430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running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8MHz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would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take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shown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4582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5257800"/>
            <a:ext cx="8115300" cy="1955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457200" algn="l"/>
                <a:tab pos="38862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Datasheet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specifies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10MHz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maximum</a:t>
            </a:r>
          </a:p>
          <a:p>
            <a:pPr>
              <a:lnSpc>
                <a:spcPts val="25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find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reliably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clock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12MHz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(WP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mode)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24MHz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(PC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poll)</a:t>
            </a:r>
          </a:p>
          <a:p>
            <a:pPr>
              <a:lnSpc>
                <a:spcPts val="2700"/>
              </a:lnSpc>
              <a:tabLst>
                <a:tab pos="457200" algn="l"/>
                <a:tab pos="38862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clocked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48MHz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achieve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maximum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</a:p>
          <a:p>
            <a:pPr>
              <a:lnSpc>
                <a:spcPts val="26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generates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24Mhz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  <a:r>
              <a:rPr lang="en-US" altLang="zh-CN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8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clock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1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13/23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31250" y="4457700"/>
            <a:ext cx="5594206" cy="1536700"/>
          </a:xfrm>
          <a:custGeom>
            <a:avLst/>
            <a:gdLst>
              <a:gd name="connsiteX0" fmla="*/ 0 w 5594206"/>
              <a:gd name="connsiteY0" fmla="*/ 0 h 1536700"/>
              <a:gd name="connsiteX1" fmla="*/ 5594206 w 5594206"/>
              <a:gd name="connsiteY1" fmla="*/ 0 h 1536700"/>
              <a:gd name="connsiteX2" fmla="*/ 5594206 w 5594206"/>
              <a:gd name="connsiteY2" fmla="*/ 1536700 h 1536700"/>
              <a:gd name="connsiteX3" fmla="*/ 0 w 5594206"/>
              <a:gd name="connsiteY3" fmla="*/ 1536700 h 1536700"/>
              <a:gd name="connsiteX4" fmla="*/ 0 w 5594206"/>
              <a:gd name="connsiteY4" fmla="*/ 0 h 15367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5594206" h="1536700">
                <a:moveTo>
                  <a:pt x="0" y="0"/>
                </a:moveTo>
                <a:lnTo>
                  <a:pt x="5594206" y="0"/>
                </a:lnTo>
                <a:lnTo>
                  <a:pt x="5594206" y="1536700"/>
                </a:lnTo>
                <a:lnTo>
                  <a:pt x="0" y="1536700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56679" y="4482627"/>
            <a:ext cx="5553520" cy="1169751"/>
          </a:xfrm>
          <a:custGeom>
            <a:avLst/>
            <a:gdLst>
              <a:gd name="connsiteX0" fmla="*/ 91541 w 5553520"/>
              <a:gd name="connsiteY0" fmla="*/ 0 h 1169751"/>
              <a:gd name="connsiteX1" fmla="*/ 5461979 w 5553520"/>
              <a:gd name="connsiteY1" fmla="*/ 0 h 1169751"/>
              <a:gd name="connsiteX2" fmla="*/ 5553520 w 5553520"/>
              <a:gd name="connsiteY2" fmla="*/ 91545 h 1169751"/>
              <a:gd name="connsiteX3" fmla="*/ 5553520 w 5553520"/>
              <a:gd name="connsiteY3" fmla="*/ 1078205 h 1169751"/>
              <a:gd name="connsiteX4" fmla="*/ 5461979 w 5553520"/>
              <a:gd name="connsiteY4" fmla="*/ 1169751 h 1169751"/>
              <a:gd name="connsiteX5" fmla="*/ 91541 w 5553520"/>
              <a:gd name="connsiteY5" fmla="*/ 1169751 h 1169751"/>
              <a:gd name="connsiteX6" fmla="*/ 0 w 5553520"/>
              <a:gd name="connsiteY6" fmla="*/ 1078205 h 1169751"/>
              <a:gd name="connsiteX7" fmla="*/ 0 w 5553520"/>
              <a:gd name="connsiteY7" fmla="*/ 1078205 h 1169751"/>
              <a:gd name="connsiteX8" fmla="*/ 0 w 5553520"/>
              <a:gd name="connsiteY8" fmla="*/ 91545 h 1169751"/>
              <a:gd name="connsiteX9" fmla="*/ 91541 w 5553520"/>
              <a:gd name="connsiteY9" fmla="*/ 0 h 11697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553520" h="1169751">
                <a:moveTo>
                  <a:pt x="91541" y="0"/>
                </a:moveTo>
                <a:lnTo>
                  <a:pt x="5461979" y="0"/>
                </a:lnTo>
                <a:cubicBezTo>
                  <a:pt x="5512536" y="0"/>
                  <a:pt x="5553520" y="40985"/>
                  <a:pt x="5553520" y="91545"/>
                </a:cubicBezTo>
                <a:lnTo>
                  <a:pt x="5553520" y="1078205"/>
                </a:lnTo>
                <a:cubicBezTo>
                  <a:pt x="5553520" y="1128764"/>
                  <a:pt x="5512536" y="1169751"/>
                  <a:pt x="5461979" y="1169751"/>
                </a:cubicBezTo>
                <a:lnTo>
                  <a:pt x="91541" y="1169751"/>
                </a:lnTo>
                <a:cubicBezTo>
                  <a:pt x="40984" y="1169751"/>
                  <a:pt x="0" y="1128764"/>
                  <a:pt x="0" y="1078205"/>
                </a:cubicBezTo>
                <a:cubicBezTo>
                  <a:pt x="0" y="1078205"/>
                  <a:pt x="0" y="1078205"/>
                  <a:pt x="0" y="1078205"/>
                </a:cubicBezTo>
                <a:lnTo>
                  <a:pt x="0" y="91545"/>
                </a:lnTo>
                <a:cubicBezTo>
                  <a:pt x="0" y="40985"/>
                  <a:pt x="40984" y="0"/>
                  <a:pt x="91541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150329" y="4476276"/>
            <a:ext cx="5566222" cy="1182451"/>
          </a:xfrm>
          <a:custGeom>
            <a:avLst/>
            <a:gdLst>
              <a:gd name="connsiteX0" fmla="*/ 97891 w 5566222"/>
              <a:gd name="connsiteY0" fmla="*/ 6350 h 1182451"/>
              <a:gd name="connsiteX1" fmla="*/ 5468331 w 5566222"/>
              <a:gd name="connsiteY1" fmla="*/ 6350 h 1182451"/>
              <a:gd name="connsiteX2" fmla="*/ 5559871 w 5566222"/>
              <a:gd name="connsiteY2" fmla="*/ 97895 h 1182451"/>
              <a:gd name="connsiteX3" fmla="*/ 5559871 w 5566222"/>
              <a:gd name="connsiteY3" fmla="*/ 1084555 h 1182451"/>
              <a:gd name="connsiteX4" fmla="*/ 5468331 w 5566222"/>
              <a:gd name="connsiteY4" fmla="*/ 1176101 h 1182451"/>
              <a:gd name="connsiteX5" fmla="*/ 97891 w 5566222"/>
              <a:gd name="connsiteY5" fmla="*/ 1176101 h 1182451"/>
              <a:gd name="connsiteX6" fmla="*/ 6350 w 5566222"/>
              <a:gd name="connsiteY6" fmla="*/ 1084555 h 1182451"/>
              <a:gd name="connsiteX7" fmla="*/ 6350 w 5566222"/>
              <a:gd name="connsiteY7" fmla="*/ 1084555 h 1182451"/>
              <a:gd name="connsiteX8" fmla="*/ 6350 w 5566222"/>
              <a:gd name="connsiteY8" fmla="*/ 97895 h 1182451"/>
              <a:gd name="connsiteX9" fmla="*/ 97891 w 5566222"/>
              <a:gd name="connsiteY9" fmla="*/ 6350 h 118245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5566222" h="1182451">
                <a:moveTo>
                  <a:pt x="97891" y="6350"/>
                </a:moveTo>
                <a:lnTo>
                  <a:pt x="5468331" y="6350"/>
                </a:lnTo>
                <a:cubicBezTo>
                  <a:pt x="5518887" y="6350"/>
                  <a:pt x="5559871" y="47335"/>
                  <a:pt x="5559871" y="97895"/>
                </a:cubicBezTo>
                <a:lnTo>
                  <a:pt x="5559871" y="1084555"/>
                </a:lnTo>
                <a:cubicBezTo>
                  <a:pt x="5559871" y="1135115"/>
                  <a:pt x="5518887" y="1176101"/>
                  <a:pt x="5468331" y="1176101"/>
                </a:cubicBezTo>
                <a:lnTo>
                  <a:pt x="97891" y="1176101"/>
                </a:lnTo>
                <a:cubicBezTo>
                  <a:pt x="47334" y="1176101"/>
                  <a:pt x="6350" y="1135115"/>
                  <a:pt x="6350" y="1084555"/>
                </a:cubicBezTo>
                <a:cubicBezTo>
                  <a:pt x="6350" y="1084555"/>
                  <a:pt x="6350" y="1084555"/>
                  <a:pt x="6350" y="1084555"/>
                </a:cubicBezTo>
                <a:lnTo>
                  <a:pt x="6350" y="97895"/>
                </a:lnTo>
                <a:cubicBezTo>
                  <a:pt x="6350" y="47335"/>
                  <a:pt x="47334" y="6350"/>
                  <a:pt x="9789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8734" y="4747092"/>
            <a:ext cx="945930" cy="610306"/>
          </a:xfrm>
          <a:custGeom>
            <a:avLst/>
            <a:gdLst>
              <a:gd name="connsiteX0" fmla="*/ 91541 w 945930"/>
              <a:gd name="connsiteY0" fmla="*/ 0 h 610306"/>
              <a:gd name="connsiteX1" fmla="*/ 854388 w 945930"/>
              <a:gd name="connsiteY1" fmla="*/ 0 h 610306"/>
              <a:gd name="connsiteX2" fmla="*/ 945930 w 945930"/>
              <a:gd name="connsiteY2" fmla="*/ 91546 h 610306"/>
              <a:gd name="connsiteX3" fmla="*/ 945930 w 945930"/>
              <a:gd name="connsiteY3" fmla="*/ 518759 h 610306"/>
              <a:gd name="connsiteX4" fmla="*/ 854388 w 945930"/>
              <a:gd name="connsiteY4" fmla="*/ 610306 h 610306"/>
              <a:gd name="connsiteX5" fmla="*/ 91541 w 945930"/>
              <a:gd name="connsiteY5" fmla="*/ 610306 h 610306"/>
              <a:gd name="connsiteX6" fmla="*/ 0 w 945930"/>
              <a:gd name="connsiteY6" fmla="*/ 518759 h 610306"/>
              <a:gd name="connsiteX7" fmla="*/ 0 w 945930"/>
              <a:gd name="connsiteY7" fmla="*/ 518759 h 610306"/>
              <a:gd name="connsiteX8" fmla="*/ 0 w 945930"/>
              <a:gd name="connsiteY8" fmla="*/ 91546 h 610306"/>
              <a:gd name="connsiteX9" fmla="*/ 91541 w 945930"/>
              <a:gd name="connsiteY9" fmla="*/ 0 h 6103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45930" h="610306">
                <a:moveTo>
                  <a:pt x="91541" y="0"/>
                </a:moveTo>
                <a:lnTo>
                  <a:pt x="854388" y="0"/>
                </a:lnTo>
                <a:cubicBezTo>
                  <a:pt x="904946" y="0"/>
                  <a:pt x="945930" y="40986"/>
                  <a:pt x="945930" y="91546"/>
                </a:cubicBezTo>
                <a:lnTo>
                  <a:pt x="945930" y="518759"/>
                </a:lnTo>
                <a:cubicBezTo>
                  <a:pt x="945930" y="569319"/>
                  <a:pt x="904946" y="610306"/>
                  <a:pt x="854388" y="610306"/>
                </a:cubicBezTo>
                <a:lnTo>
                  <a:pt x="91541" y="610306"/>
                </a:lnTo>
                <a:cubicBezTo>
                  <a:pt x="40985" y="610306"/>
                  <a:pt x="0" y="569319"/>
                  <a:pt x="0" y="518759"/>
                </a:cubicBezTo>
                <a:cubicBezTo>
                  <a:pt x="0" y="518759"/>
                  <a:pt x="0" y="518759"/>
                  <a:pt x="0" y="518759"/>
                </a:cubicBezTo>
                <a:lnTo>
                  <a:pt x="0" y="91546"/>
                </a:lnTo>
                <a:cubicBezTo>
                  <a:pt x="0" y="40986"/>
                  <a:pt x="40985" y="0"/>
                  <a:pt x="91541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272385" y="4740742"/>
            <a:ext cx="958629" cy="623005"/>
          </a:xfrm>
          <a:custGeom>
            <a:avLst/>
            <a:gdLst>
              <a:gd name="connsiteX0" fmla="*/ 97891 w 958629"/>
              <a:gd name="connsiteY0" fmla="*/ 6350 h 623005"/>
              <a:gd name="connsiteX1" fmla="*/ 860737 w 958629"/>
              <a:gd name="connsiteY1" fmla="*/ 6350 h 623005"/>
              <a:gd name="connsiteX2" fmla="*/ 952279 w 958629"/>
              <a:gd name="connsiteY2" fmla="*/ 97895 h 623005"/>
              <a:gd name="connsiteX3" fmla="*/ 952279 w 958629"/>
              <a:gd name="connsiteY3" fmla="*/ 525109 h 623005"/>
              <a:gd name="connsiteX4" fmla="*/ 860737 w 958629"/>
              <a:gd name="connsiteY4" fmla="*/ 616655 h 623005"/>
              <a:gd name="connsiteX5" fmla="*/ 97891 w 958629"/>
              <a:gd name="connsiteY5" fmla="*/ 616655 h 623005"/>
              <a:gd name="connsiteX6" fmla="*/ 6350 w 958629"/>
              <a:gd name="connsiteY6" fmla="*/ 525109 h 623005"/>
              <a:gd name="connsiteX7" fmla="*/ 6350 w 958629"/>
              <a:gd name="connsiteY7" fmla="*/ 525109 h 623005"/>
              <a:gd name="connsiteX8" fmla="*/ 6350 w 958629"/>
              <a:gd name="connsiteY8" fmla="*/ 97895 h 623005"/>
              <a:gd name="connsiteX9" fmla="*/ 97891 w 958629"/>
              <a:gd name="connsiteY9" fmla="*/ 6350 h 6230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58629" h="623005">
                <a:moveTo>
                  <a:pt x="97891" y="6350"/>
                </a:moveTo>
                <a:lnTo>
                  <a:pt x="860737" y="6350"/>
                </a:lnTo>
                <a:cubicBezTo>
                  <a:pt x="911295" y="6350"/>
                  <a:pt x="952279" y="47335"/>
                  <a:pt x="952279" y="97895"/>
                </a:cubicBezTo>
                <a:lnTo>
                  <a:pt x="952279" y="525109"/>
                </a:lnTo>
                <a:cubicBezTo>
                  <a:pt x="952279" y="575669"/>
                  <a:pt x="911295" y="616655"/>
                  <a:pt x="860737" y="616655"/>
                </a:cubicBezTo>
                <a:lnTo>
                  <a:pt x="97891" y="616655"/>
                </a:lnTo>
                <a:cubicBezTo>
                  <a:pt x="47334" y="616655"/>
                  <a:pt x="6350" y="575669"/>
                  <a:pt x="6350" y="525109"/>
                </a:cubicBezTo>
                <a:cubicBezTo>
                  <a:pt x="6350" y="525109"/>
                  <a:pt x="6350" y="525109"/>
                  <a:pt x="6350" y="525109"/>
                </a:cubicBezTo>
                <a:lnTo>
                  <a:pt x="6350" y="97895"/>
                </a:lnTo>
                <a:cubicBezTo>
                  <a:pt x="6350" y="47335"/>
                  <a:pt x="47334" y="6350"/>
                  <a:pt x="9789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87457" y="4747092"/>
            <a:ext cx="976443" cy="610306"/>
          </a:xfrm>
          <a:custGeom>
            <a:avLst/>
            <a:gdLst>
              <a:gd name="connsiteX0" fmla="*/ 91541 w 976443"/>
              <a:gd name="connsiteY0" fmla="*/ 0 h 610306"/>
              <a:gd name="connsiteX1" fmla="*/ 884901 w 976443"/>
              <a:gd name="connsiteY1" fmla="*/ 0 h 610306"/>
              <a:gd name="connsiteX2" fmla="*/ 976443 w 976443"/>
              <a:gd name="connsiteY2" fmla="*/ 91546 h 610306"/>
              <a:gd name="connsiteX3" fmla="*/ 976443 w 976443"/>
              <a:gd name="connsiteY3" fmla="*/ 518759 h 610306"/>
              <a:gd name="connsiteX4" fmla="*/ 884901 w 976443"/>
              <a:gd name="connsiteY4" fmla="*/ 610306 h 610306"/>
              <a:gd name="connsiteX5" fmla="*/ 91541 w 976443"/>
              <a:gd name="connsiteY5" fmla="*/ 610306 h 610306"/>
              <a:gd name="connsiteX6" fmla="*/ 0 w 976443"/>
              <a:gd name="connsiteY6" fmla="*/ 518759 h 610306"/>
              <a:gd name="connsiteX7" fmla="*/ 0 w 976443"/>
              <a:gd name="connsiteY7" fmla="*/ 518759 h 610306"/>
              <a:gd name="connsiteX8" fmla="*/ 0 w 976443"/>
              <a:gd name="connsiteY8" fmla="*/ 91546 h 610306"/>
              <a:gd name="connsiteX9" fmla="*/ 91541 w 976443"/>
              <a:gd name="connsiteY9" fmla="*/ 0 h 6103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76443" h="610306">
                <a:moveTo>
                  <a:pt x="91541" y="0"/>
                </a:moveTo>
                <a:lnTo>
                  <a:pt x="884901" y="0"/>
                </a:lnTo>
                <a:cubicBezTo>
                  <a:pt x="935458" y="0"/>
                  <a:pt x="976443" y="40986"/>
                  <a:pt x="976443" y="91546"/>
                </a:cubicBezTo>
                <a:lnTo>
                  <a:pt x="976443" y="518759"/>
                </a:lnTo>
                <a:cubicBezTo>
                  <a:pt x="976443" y="569319"/>
                  <a:pt x="935458" y="610306"/>
                  <a:pt x="884901" y="610306"/>
                </a:cubicBezTo>
                <a:lnTo>
                  <a:pt x="91541" y="610306"/>
                </a:lnTo>
                <a:cubicBezTo>
                  <a:pt x="40983" y="610306"/>
                  <a:pt x="0" y="569319"/>
                  <a:pt x="0" y="518759"/>
                </a:cubicBezTo>
                <a:cubicBezTo>
                  <a:pt x="0" y="518759"/>
                  <a:pt x="0" y="518759"/>
                  <a:pt x="0" y="518759"/>
                </a:cubicBezTo>
                <a:lnTo>
                  <a:pt x="0" y="91546"/>
                </a:lnTo>
                <a:cubicBezTo>
                  <a:pt x="0" y="40986"/>
                  <a:pt x="40983" y="0"/>
                  <a:pt x="91541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681108" y="4740742"/>
            <a:ext cx="989143" cy="623005"/>
          </a:xfrm>
          <a:custGeom>
            <a:avLst/>
            <a:gdLst>
              <a:gd name="connsiteX0" fmla="*/ 97891 w 989143"/>
              <a:gd name="connsiteY0" fmla="*/ 6350 h 623005"/>
              <a:gd name="connsiteX1" fmla="*/ 891251 w 989143"/>
              <a:gd name="connsiteY1" fmla="*/ 6350 h 623005"/>
              <a:gd name="connsiteX2" fmla="*/ 982793 w 989143"/>
              <a:gd name="connsiteY2" fmla="*/ 97895 h 623005"/>
              <a:gd name="connsiteX3" fmla="*/ 982793 w 989143"/>
              <a:gd name="connsiteY3" fmla="*/ 525109 h 623005"/>
              <a:gd name="connsiteX4" fmla="*/ 891251 w 989143"/>
              <a:gd name="connsiteY4" fmla="*/ 616655 h 623005"/>
              <a:gd name="connsiteX5" fmla="*/ 97891 w 989143"/>
              <a:gd name="connsiteY5" fmla="*/ 616655 h 623005"/>
              <a:gd name="connsiteX6" fmla="*/ 6350 w 989143"/>
              <a:gd name="connsiteY6" fmla="*/ 525109 h 623005"/>
              <a:gd name="connsiteX7" fmla="*/ 6350 w 989143"/>
              <a:gd name="connsiteY7" fmla="*/ 525109 h 623005"/>
              <a:gd name="connsiteX8" fmla="*/ 6350 w 989143"/>
              <a:gd name="connsiteY8" fmla="*/ 97895 h 623005"/>
              <a:gd name="connsiteX9" fmla="*/ 97891 w 989143"/>
              <a:gd name="connsiteY9" fmla="*/ 6350 h 6230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89143" h="623005">
                <a:moveTo>
                  <a:pt x="97891" y="6350"/>
                </a:moveTo>
                <a:lnTo>
                  <a:pt x="891251" y="6350"/>
                </a:lnTo>
                <a:cubicBezTo>
                  <a:pt x="941809" y="6350"/>
                  <a:pt x="982793" y="47335"/>
                  <a:pt x="982793" y="97895"/>
                </a:cubicBezTo>
                <a:lnTo>
                  <a:pt x="982793" y="525109"/>
                </a:lnTo>
                <a:cubicBezTo>
                  <a:pt x="982793" y="575669"/>
                  <a:pt x="941809" y="616655"/>
                  <a:pt x="891251" y="616655"/>
                </a:cubicBezTo>
                <a:lnTo>
                  <a:pt x="97891" y="616655"/>
                </a:lnTo>
                <a:cubicBezTo>
                  <a:pt x="47334" y="616655"/>
                  <a:pt x="6350" y="575669"/>
                  <a:pt x="6350" y="525109"/>
                </a:cubicBezTo>
                <a:cubicBezTo>
                  <a:pt x="6350" y="525109"/>
                  <a:pt x="6350" y="525109"/>
                  <a:pt x="6350" y="525109"/>
                </a:cubicBezTo>
                <a:lnTo>
                  <a:pt x="6350" y="97895"/>
                </a:lnTo>
                <a:cubicBezTo>
                  <a:pt x="6350" y="47335"/>
                  <a:pt x="47334" y="6350"/>
                  <a:pt x="9789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26694" y="4747092"/>
            <a:ext cx="976443" cy="610306"/>
          </a:xfrm>
          <a:custGeom>
            <a:avLst/>
            <a:gdLst>
              <a:gd name="connsiteX0" fmla="*/ 91541 w 976443"/>
              <a:gd name="connsiteY0" fmla="*/ 0 h 610306"/>
              <a:gd name="connsiteX1" fmla="*/ 884901 w 976443"/>
              <a:gd name="connsiteY1" fmla="*/ 0 h 610306"/>
              <a:gd name="connsiteX2" fmla="*/ 976443 w 976443"/>
              <a:gd name="connsiteY2" fmla="*/ 91546 h 610306"/>
              <a:gd name="connsiteX3" fmla="*/ 976443 w 976443"/>
              <a:gd name="connsiteY3" fmla="*/ 518759 h 610306"/>
              <a:gd name="connsiteX4" fmla="*/ 884901 w 976443"/>
              <a:gd name="connsiteY4" fmla="*/ 610306 h 610306"/>
              <a:gd name="connsiteX5" fmla="*/ 91541 w 976443"/>
              <a:gd name="connsiteY5" fmla="*/ 610306 h 610306"/>
              <a:gd name="connsiteX6" fmla="*/ 0 w 976443"/>
              <a:gd name="connsiteY6" fmla="*/ 518759 h 610306"/>
              <a:gd name="connsiteX7" fmla="*/ 0 w 976443"/>
              <a:gd name="connsiteY7" fmla="*/ 518759 h 610306"/>
              <a:gd name="connsiteX8" fmla="*/ 0 w 976443"/>
              <a:gd name="connsiteY8" fmla="*/ 91546 h 610306"/>
              <a:gd name="connsiteX9" fmla="*/ 91541 w 976443"/>
              <a:gd name="connsiteY9" fmla="*/ 0 h 6103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76443" h="610306">
                <a:moveTo>
                  <a:pt x="91541" y="0"/>
                </a:moveTo>
                <a:lnTo>
                  <a:pt x="884901" y="0"/>
                </a:lnTo>
                <a:cubicBezTo>
                  <a:pt x="935459" y="0"/>
                  <a:pt x="976443" y="40986"/>
                  <a:pt x="976443" y="91546"/>
                </a:cubicBezTo>
                <a:lnTo>
                  <a:pt x="976443" y="518759"/>
                </a:lnTo>
                <a:cubicBezTo>
                  <a:pt x="976443" y="569319"/>
                  <a:pt x="935459" y="610306"/>
                  <a:pt x="884901" y="610306"/>
                </a:cubicBezTo>
                <a:lnTo>
                  <a:pt x="91541" y="610306"/>
                </a:lnTo>
                <a:cubicBezTo>
                  <a:pt x="40984" y="610306"/>
                  <a:pt x="0" y="569319"/>
                  <a:pt x="0" y="518759"/>
                </a:cubicBezTo>
                <a:cubicBezTo>
                  <a:pt x="0" y="518759"/>
                  <a:pt x="0" y="518759"/>
                  <a:pt x="0" y="518759"/>
                </a:cubicBezTo>
                <a:lnTo>
                  <a:pt x="0" y="91546"/>
                </a:lnTo>
                <a:cubicBezTo>
                  <a:pt x="0" y="40986"/>
                  <a:pt x="40984" y="0"/>
                  <a:pt x="91541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120345" y="4740742"/>
            <a:ext cx="989143" cy="623005"/>
          </a:xfrm>
          <a:custGeom>
            <a:avLst/>
            <a:gdLst>
              <a:gd name="connsiteX0" fmla="*/ 97891 w 989143"/>
              <a:gd name="connsiteY0" fmla="*/ 6350 h 623005"/>
              <a:gd name="connsiteX1" fmla="*/ 891251 w 989143"/>
              <a:gd name="connsiteY1" fmla="*/ 6350 h 623005"/>
              <a:gd name="connsiteX2" fmla="*/ 982793 w 989143"/>
              <a:gd name="connsiteY2" fmla="*/ 97895 h 623005"/>
              <a:gd name="connsiteX3" fmla="*/ 982793 w 989143"/>
              <a:gd name="connsiteY3" fmla="*/ 525109 h 623005"/>
              <a:gd name="connsiteX4" fmla="*/ 891251 w 989143"/>
              <a:gd name="connsiteY4" fmla="*/ 616655 h 623005"/>
              <a:gd name="connsiteX5" fmla="*/ 97891 w 989143"/>
              <a:gd name="connsiteY5" fmla="*/ 616655 h 623005"/>
              <a:gd name="connsiteX6" fmla="*/ 6350 w 989143"/>
              <a:gd name="connsiteY6" fmla="*/ 525109 h 623005"/>
              <a:gd name="connsiteX7" fmla="*/ 6350 w 989143"/>
              <a:gd name="connsiteY7" fmla="*/ 525109 h 623005"/>
              <a:gd name="connsiteX8" fmla="*/ 6350 w 989143"/>
              <a:gd name="connsiteY8" fmla="*/ 97895 h 623005"/>
              <a:gd name="connsiteX9" fmla="*/ 97891 w 989143"/>
              <a:gd name="connsiteY9" fmla="*/ 6350 h 6230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89143" h="623005">
                <a:moveTo>
                  <a:pt x="97891" y="6350"/>
                </a:moveTo>
                <a:lnTo>
                  <a:pt x="891251" y="6350"/>
                </a:lnTo>
                <a:cubicBezTo>
                  <a:pt x="941809" y="6350"/>
                  <a:pt x="982793" y="47335"/>
                  <a:pt x="982793" y="97895"/>
                </a:cubicBezTo>
                <a:lnTo>
                  <a:pt x="982793" y="525109"/>
                </a:lnTo>
                <a:cubicBezTo>
                  <a:pt x="982793" y="575669"/>
                  <a:pt x="941809" y="616655"/>
                  <a:pt x="891251" y="616655"/>
                </a:cubicBezTo>
                <a:lnTo>
                  <a:pt x="97891" y="616655"/>
                </a:lnTo>
                <a:cubicBezTo>
                  <a:pt x="47333" y="616655"/>
                  <a:pt x="6350" y="575669"/>
                  <a:pt x="6350" y="525109"/>
                </a:cubicBezTo>
                <a:cubicBezTo>
                  <a:pt x="6350" y="525109"/>
                  <a:pt x="6350" y="525109"/>
                  <a:pt x="6350" y="525109"/>
                </a:cubicBezTo>
                <a:lnTo>
                  <a:pt x="6350" y="97895"/>
                </a:lnTo>
                <a:cubicBezTo>
                  <a:pt x="6350" y="47335"/>
                  <a:pt x="47333" y="6350"/>
                  <a:pt x="97891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642217" y="4747092"/>
            <a:ext cx="976443" cy="610306"/>
          </a:xfrm>
          <a:custGeom>
            <a:avLst/>
            <a:gdLst>
              <a:gd name="connsiteX0" fmla="*/ 91541 w 976443"/>
              <a:gd name="connsiteY0" fmla="*/ 0 h 610306"/>
              <a:gd name="connsiteX1" fmla="*/ 884901 w 976443"/>
              <a:gd name="connsiteY1" fmla="*/ 0 h 610306"/>
              <a:gd name="connsiteX2" fmla="*/ 976442 w 976443"/>
              <a:gd name="connsiteY2" fmla="*/ 91546 h 610306"/>
              <a:gd name="connsiteX3" fmla="*/ 976442 w 976443"/>
              <a:gd name="connsiteY3" fmla="*/ 518759 h 610306"/>
              <a:gd name="connsiteX4" fmla="*/ 884901 w 976443"/>
              <a:gd name="connsiteY4" fmla="*/ 610306 h 610306"/>
              <a:gd name="connsiteX5" fmla="*/ 91541 w 976443"/>
              <a:gd name="connsiteY5" fmla="*/ 610306 h 610306"/>
              <a:gd name="connsiteX6" fmla="*/ 0 w 976443"/>
              <a:gd name="connsiteY6" fmla="*/ 518759 h 610306"/>
              <a:gd name="connsiteX7" fmla="*/ 0 w 976443"/>
              <a:gd name="connsiteY7" fmla="*/ 518759 h 610306"/>
              <a:gd name="connsiteX8" fmla="*/ 0 w 976443"/>
              <a:gd name="connsiteY8" fmla="*/ 91546 h 610306"/>
              <a:gd name="connsiteX9" fmla="*/ 91541 w 976443"/>
              <a:gd name="connsiteY9" fmla="*/ 0 h 61030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76443" h="610306">
                <a:moveTo>
                  <a:pt x="91541" y="0"/>
                </a:moveTo>
                <a:lnTo>
                  <a:pt x="884901" y="0"/>
                </a:lnTo>
                <a:cubicBezTo>
                  <a:pt x="935459" y="0"/>
                  <a:pt x="976442" y="40986"/>
                  <a:pt x="976442" y="91546"/>
                </a:cubicBezTo>
                <a:lnTo>
                  <a:pt x="976442" y="518759"/>
                </a:lnTo>
                <a:cubicBezTo>
                  <a:pt x="976442" y="569319"/>
                  <a:pt x="935459" y="610306"/>
                  <a:pt x="884901" y="610306"/>
                </a:cubicBezTo>
                <a:lnTo>
                  <a:pt x="91541" y="610306"/>
                </a:lnTo>
                <a:cubicBezTo>
                  <a:pt x="40982" y="610306"/>
                  <a:pt x="0" y="569319"/>
                  <a:pt x="0" y="518759"/>
                </a:cubicBezTo>
                <a:cubicBezTo>
                  <a:pt x="0" y="518759"/>
                  <a:pt x="0" y="518759"/>
                  <a:pt x="0" y="518759"/>
                </a:cubicBezTo>
                <a:lnTo>
                  <a:pt x="0" y="91546"/>
                </a:lnTo>
                <a:cubicBezTo>
                  <a:pt x="0" y="40986"/>
                  <a:pt x="40982" y="0"/>
                  <a:pt x="91541" y="0"/>
                </a:cubicBez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635866" y="4740742"/>
            <a:ext cx="989145" cy="623005"/>
          </a:xfrm>
          <a:custGeom>
            <a:avLst/>
            <a:gdLst>
              <a:gd name="connsiteX0" fmla="*/ 97893 w 989145"/>
              <a:gd name="connsiteY0" fmla="*/ 6350 h 623005"/>
              <a:gd name="connsiteX1" fmla="*/ 891253 w 989145"/>
              <a:gd name="connsiteY1" fmla="*/ 6350 h 623005"/>
              <a:gd name="connsiteX2" fmla="*/ 982795 w 989145"/>
              <a:gd name="connsiteY2" fmla="*/ 97895 h 623005"/>
              <a:gd name="connsiteX3" fmla="*/ 982795 w 989145"/>
              <a:gd name="connsiteY3" fmla="*/ 525109 h 623005"/>
              <a:gd name="connsiteX4" fmla="*/ 891253 w 989145"/>
              <a:gd name="connsiteY4" fmla="*/ 616655 h 623005"/>
              <a:gd name="connsiteX5" fmla="*/ 97893 w 989145"/>
              <a:gd name="connsiteY5" fmla="*/ 616655 h 623005"/>
              <a:gd name="connsiteX6" fmla="*/ 6350 w 989145"/>
              <a:gd name="connsiteY6" fmla="*/ 525109 h 623005"/>
              <a:gd name="connsiteX7" fmla="*/ 6350 w 989145"/>
              <a:gd name="connsiteY7" fmla="*/ 525109 h 623005"/>
              <a:gd name="connsiteX8" fmla="*/ 6350 w 989145"/>
              <a:gd name="connsiteY8" fmla="*/ 97895 h 623005"/>
              <a:gd name="connsiteX9" fmla="*/ 97893 w 989145"/>
              <a:gd name="connsiteY9" fmla="*/ 6350 h 6230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</a:cxnLst>
            <a:rect l="l" t="t" r="r" b="b"/>
            <a:pathLst>
              <a:path w="989145" h="623005">
                <a:moveTo>
                  <a:pt x="97893" y="6350"/>
                </a:moveTo>
                <a:lnTo>
                  <a:pt x="891253" y="6350"/>
                </a:lnTo>
                <a:cubicBezTo>
                  <a:pt x="941809" y="6350"/>
                  <a:pt x="982795" y="47335"/>
                  <a:pt x="982795" y="97895"/>
                </a:cubicBezTo>
                <a:lnTo>
                  <a:pt x="982795" y="525109"/>
                </a:lnTo>
                <a:cubicBezTo>
                  <a:pt x="982795" y="575669"/>
                  <a:pt x="941809" y="616655"/>
                  <a:pt x="891253" y="616655"/>
                </a:cubicBezTo>
                <a:lnTo>
                  <a:pt x="97893" y="616655"/>
                </a:lnTo>
                <a:cubicBezTo>
                  <a:pt x="47334" y="616655"/>
                  <a:pt x="6350" y="575669"/>
                  <a:pt x="6350" y="525109"/>
                </a:cubicBezTo>
                <a:cubicBezTo>
                  <a:pt x="6350" y="525109"/>
                  <a:pt x="6350" y="525109"/>
                  <a:pt x="6350" y="525109"/>
                </a:cubicBezTo>
                <a:lnTo>
                  <a:pt x="6350" y="97895"/>
                </a:lnTo>
                <a:cubicBezTo>
                  <a:pt x="6350" y="47335"/>
                  <a:pt x="47334" y="6350"/>
                  <a:pt x="97893" y="6350"/>
                </a:cubicBez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209407" y="5031902"/>
            <a:ext cx="366167" cy="81372"/>
          </a:xfrm>
          <a:custGeom>
            <a:avLst/>
            <a:gdLst>
              <a:gd name="connsiteX0" fmla="*/ 20342 w 366167"/>
              <a:gd name="connsiteY0" fmla="*/ 20342 h 81372"/>
              <a:gd name="connsiteX1" fmla="*/ 345824 w 366167"/>
              <a:gd name="connsiteY1" fmla="*/ 20342 h 813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6167" h="81372">
                <a:moveTo>
                  <a:pt x="20342" y="20342"/>
                </a:moveTo>
                <a:lnTo>
                  <a:pt x="345824" y="20342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55231" y="5027833"/>
            <a:ext cx="65096" cy="48825"/>
          </a:xfrm>
          <a:custGeom>
            <a:avLst/>
            <a:gdLst>
              <a:gd name="connsiteX0" fmla="*/ 65096 w 65096"/>
              <a:gd name="connsiteY0" fmla="*/ 24413 h 48825"/>
              <a:gd name="connsiteX1" fmla="*/ 0 w 65096"/>
              <a:gd name="connsiteY1" fmla="*/ 0 h 48825"/>
              <a:gd name="connsiteX2" fmla="*/ 0 w 65096"/>
              <a:gd name="connsiteY2" fmla="*/ 48825 h 48825"/>
              <a:gd name="connsiteX3" fmla="*/ 65096 w 65096"/>
              <a:gd name="connsiteY3" fmla="*/ 24413 h 488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5096" h="48825">
                <a:moveTo>
                  <a:pt x="65096" y="24413"/>
                </a:moveTo>
                <a:lnTo>
                  <a:pt x="0" y="0"/>
                </a:lnTo>
                <a:lnTo>
                  <a:pt x="0" y="48825"/>
                </a:lnTo>
                <a:lnTo>
                  <a:pt x="65096" y="2441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534888" y="5007489"/>
            <a:ext cx="105782" cy="89511"/>
          </a:xfrm>
          <a:custGeom>
            <a:avLst/>
            <a:gdLst>
              <a:gd name="connsiteX0" fmla="*/ 85439 w 105782"/>
              <a:gd name="connsiteY0" fmla="*/ 44756 h 89511"/>
              <a:gd name="connsiteX1" fmla="*/ 20342 w 105782"/>
              <a:gd name="connsiteY1" fmla="*/ 20342 h 89511"/>
              <a:gd name="connsiteX2" fmla="*/ 20342 w 105782"/>
              <a:gd name="connsiteY2" fmla="*/ 69168 h 89511"/>
              <a:gd name="connsiteX3" fmla="*/ 85439 w 105782"/>
              <a:gd name="connsiteY3" fmla="*/ 44756 h 895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5782" h="89511">
                <a:moveTo>
                  <a:pt x="85439" y="44756"/>
                </a:moveTo>
                <a:lnTo>
                  <a:pt x="20342" y="20342"/>
                </a:lnTo>
                <a:lnTo>
                  <a:pt x="20342" y="69168"/>
                </a:lnTo>
                <a:lnTo>
                  <a:pt x="85439" y="44756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648644" y="5031902"/>
            <a:ext cx="366167" cy="81372"/>
          </a:xfrm>
          <a:custGeom>
            <a:avLst/>
            <a:gdLst>
              <a:gd name="connsiteX0" fmla="*/ 20342 w 366167"/>
              <a:gd name="connsiteY0" fmla="*/ 20342 h 81372"/>
              <a:gd name="connsiteX1" fmla="*/ 345824 w 366167"/>
              <a:gd name="connsiteY1" fmla="*/ 20342 h 813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366167" h="81372">
                <a:moveTo>
                  <a:pt x="20342" y="20342"/>
                </a:moveTo>
                <a:lnTo>
                  <a:pt x="345824" y="20342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94468" y="5027833"/>
            <a:ext cx="65096" cy="48825"/>
          </a:xfrm>
          <a:custGeom>
            <a:avLst/>
            <a:gdLst>
              <a:gd name="connsiteX0" fmla="*/ 65096 w 65096"/>
              <a:gd name="connsiteY0" fmla="*/ 24413 h 48825"/>
              <a:gd name="connsiteX1" fmla="*/ 0 w 65096"/>
              <a:gd name="connsiteY1" fmla="*/ 0 h 48825"/>
              <a:gd name="connsiteX2" fmla="*/ 0 w 65096"/>
              <a:gd name="connsiteY2" fmla="*/ 48825 h 48825"/>
              <a:gd name="connsiteX3" fmla="*/ 65096 w 65096"/>
              <a:gd name="connsiteY3" fmla="*/ 24413 h 488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5096" h="48825">
                <a:moveTo>
                  <a:pt x="65096" y="24413"/>
                </a:moveTo>
                <a:lnTo>
                  <a:pt x="0" y="0"/>
                </a:lnTo>
                <a:lnTo>
                  <a:pt x="0" y="48825"/>
                </a:lnTo>
                <a:lnTo>
                  <a:pt x="65096" y="24413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974125" y="5007489"/>
            <a:ext cx="105782" cy="89511"/>
          </a:xfrm>
          <a:custGeom>
            <a:avLst/>
            <a:gdLst>
              <a:gd name="connsiteX0" fmla="*/ 85439 w 105782"/>
              <a:gd name="connsiteY0" fmla="*/ 44756 h 89511"/>
              <a:gd name="connsiteX1" fmla="*/ 20342 w 105782"/>
              <a:gd name="connsiteY1" fmla="*/ 20342 h 89511"/>
              <a:gd name="connsiteX2" fmla="*/ 20342 w 105782"/>
              <a:gd name="connsiteY2" fmla="*/ 69168 h 89511"/>
              <a:gd name="connsiteX3" fmla="*/ 85439 w 105782"/>
              <a:gd name="connsiteY3" fmla="*/ 44756 h 8951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5782" h="89511">
                <a:moveTo>
                  <a:pt x="85439" y="44756"/>
                </a:moveTo>
                <a:lnTo>
                  <a:pt x="20342" y="20342"/>
                </a:lnTo>
                <a:lnTo>
                  <a:pt x="20342" y="69168"/>
                </a:lnTo>
                <a:lnTo>
                  <a:pt x="85439" y="44756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087881" y="5031901"/>
            <a:ext cx="442451" cy="81372"/>
          </a:xfrm>
          <a:custGeom>
            <a:avLst/>
            <a:gdLst>
              <a:gd name="connsiteX0" fmla="*/ 20342 w 442451"/>
              <a:gd name="connsiteY0" fmla="*/ 20342 h 81372"/>
              <a:gd name="connsiteX1" fmla="*/ 422109 w 442451"/>
              <a:gd name="connsiteY1" fmla="*/ 20342 h 81372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42451" h="81372">
                <a:moveTo>
                  <a:pt x="20342" y="20342"/>
                </a:moveTo>
                <a:lnTo>
                  <a:pt x="422109" y="20342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509989" y="5027833"/>
            <a:ext cx="65096" cy="48824"/>
          </a:xfrm>
          <a:custGeom>
            <a:avLst/>
            <a:gdLst>
              <a:gd name="connsiteX0" fmla="*/ 65096 w 65096"/>
              <a:gd name="connsiteY0" fmla="*/ 24412 h 48824"/>
              <a:gd name="connsiteX1" fmla="*/ 0 w 65096"/>
              <a:gd name="connsiteY1" fmla="*/ 0 h 48824"/>
              <a:gd name="connsiteX2" fmla="*/ 0 w 65096"/>
              <a:gd name="connsiteY2" fmla="*/ 48823 h 48824"/>
              <a:gd name="connsiteX3" fmla="*/ 65096 w 65096"/>
              <a:gd name="connsiteY3" fmla="*/ 24412 h 4882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65096" h="48824">
                <a:moveTo>
                  <a:pt x="65096" y="24412"/>
                </a:moveTo>
                <a:lnTo>
                  <a:pt x="0" y="0"/>
                </a:lnTo>
                <a:lnTo>
                  <a:pt x="0" y="48823"/>
                </a:lnTo>
                <a:lnTo>
                  <a:pt x="65096" y="24412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489647" y="5007489"/>
            <a:ext cx="105782" cy="89510"/>
          </a:xfrm>
          <a:custGeom>
            <a:avLst/>
            <a:gdLst>
              <a:gd name="connsiteX0" fmla="*/ 85438 w 105782"/>
              <a:gd name="connsiteY0" fmla="*/ 44755 h 89510"/>
              <a:gd name="connsiteX1" fmla="*/ 20342 w 105782"/>
              <a:gd name="connsiteY1" fmla="*/ 20342 h 89510"/>
              <a:gd name="connsiteX2" fmla="*/ 20342 w 105782"/>
              <a:gd name="connsiteY2" fmla="*/ 69167 h 89510"/>
              <a:gd name="connsiteX3" fmla="*/ 85438 w 105782"/>
              <a:gd name="connsiteY3" fmla="*/ 44755 h 8951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105782" h="89510">
                <a:moveTo>
                  <a:pt x="85438" y="44755"/>
                </a:moveTo>
                <a:lnTo>
                  <a:pt x="20342" y="20342"/>
                </a:lnTo>
                <a:lnTo>
                  <a:pt x="20342" y="69167"/>
                </a:lnTo>
                <a:lnTo>
                  <a:pt x="85438" y="44755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35001" y="5469283"/>
            <a:ext cx="81372" cy="213609"/>
          </a:xfrm>
          <a:custGeom>
            <a:avLst/>
            <a:gdLst>
              <a:gd name="connsiteX0" fmla="*/ 21783 w 81372"/>
              <a:gd name="connsiteY0" fmla="*/ 193266 h 213609"/>
              <a:gd name="connsiteX1" fmla="*/ 20342 w 81372"/>
              <a:gd name="connsiteY1" fmla="*/ 20342 h 213609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1372" h="213609">
                <a:moveTo>
                  <a:pt x="21783" y="193266"/>
                </a:moveTo>
                <a:lnTo>
                  <a:pt x="20342" y="20342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30934" y="5424529"/>
            <a:ext cx="48820" cy="65301"/>
          </a:xfrm>
          <a:custGeom>
            <a:avLst/>
            <a:gdLst>
              <a:gd name="connsiteX0" fmla="*/ 23867 w 48820"/>
              <a:gd name="connsiteY0" fmla="*/ 0 h 65301"/>
              <a:gd name="connsiteX1" fmla="*/ 0 w 48820"/>
              <a:gd name="connsiteY1" fmla="*/ 65301 h 65301"/>
              <a:gd name="connsiteX2" fmla="*/ 48820 w 48820"/>
              <a:gd name="connsiteY2" fmla="*/ 64893 h 65301"/>
              <a:gd name="connsiteX3" fmla="*/ 23867 w 48820"/>
              <a:gd name="connsiteY3" fmla="*/ 0 h 6530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8820" h="65301">
                <a:moveTo>
                  <a:pt x="23867" y="0"/>
                </a:moveTo>
                <a:lnTo>
                  <a:pt x="0" y="65301"/>
                </a:lnTo>
                <a:lnTo>
                  <a:pt x="48820" y="64893"/>
                </a:lnTo>
                <a:lnTo>
                  <a:pt x="23867" y="0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2710591" y="5404186"/>
            <a:ext cx="89506" cy="105986"/>
          </a:xfrm>
          <a:custGeom>
            <a:avLst/>
            <a:gdLst>
              <a:gd name="connsiteX0" fmla="*/ 44210 w 89506"/>
              <a:gd name="connsiteY0" fmla="*/ 20342 h 105986"/>
              <a:gd name="connsiteX1" fmla="*/ 20342 w 89506"/>
              <a:gd name="connsiteY1" fmla="*/ 85643 h 105986"/>
              <a:gd name="connsiteX2" fmla="*/ 69163 w 89506"/>
              <a:gd name="connsiteY2" fmla="*/ 85236 h 105986"/>
              <a:gd name="connsiteX3" fmla="*/ 44210 w 89506"/>
              <a:gd name="connsiteY3" fmla="*/ 20342 h 10598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9506" h="105986">
                <a:moveTo>
                  <a:pt x="44210" y="20342"/>
                </a:moveTo>
                <a:lnTo>
                  <a:pt x="20342" y="85643"/>
                </a:lnTo>
                <a:lnTo>
                  <a:pt x="69163" y="85236"/>
                </a:lnTo>
                <a:lnTo>
                  <a:pt x="44210" y="20342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110095" y="5342140"/>
            <a:ext cx="81372" cy="213605"/>
          </a:xfrm>
          <a:custGeom>
            <a:avLst/>
            <a:gdLst>
              <a:gd name="connsiteX0" fmla="*/ 20342 w 81372"/>
              <a:gd name="connsiteY0" fmla="*/ 20342 h 213605"/>
              <a:gd name="connsiteX1" fmla="*/ 20342 w 81372"/>
              <a:gd name="connsiteY1" fmla="*/ 193262 h 21360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1372" h="213605">
                <a:moveTo>
                  <a:pt x="20342" y="20342"/>
                </a:moveTo>
                <a:lnTo>
                  <a:pt x="20342" y="193262"/>
                </a:lnTo>
              </a:path>
            </a:pathLst>
          </a:custGeom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106027" y="5535404"/>
            <a:ext cx="48821" cy="65098"/>
          </a:xfrm>
          <a:custGeom>
            <a:avLst/>
            <a:gdLst>
              <a:gd name="connsiteX0" fmla="*/ 24410 w 48821"/>
              <a:gd name="connsiteY0" fmla="*/ 65098 h 65098"/>
              <a:gd name="connsiteX1" fmla="*/ 48821 w 48821"/>
              <a:gd name="connsiteY1" fmla="*/ 0 h 65098"/>
              <a:gd name="connsiteX2" fmla="*/ 0 w 48821"/>
              <a:gd name="connsiteY2" fmla="*/ 0 h 65098"/>
              <a:gd name="connsiteX3" fmla="*/ 24410 w 48821"/>
              <a:gd name="connsiteY3" fmla="*/ 65098 h 650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48821" h="65098">
                <a:moveTo>
                  <a:pt x="24410" y="65098"/>
                </a:moveTo>
                <a:lnTo>
                  <a:pt x="48821" y="0"/>
                </a:lnTo>
                <a:lnTo>
                  <a:pt x="0" y="0"/>
                </a:lnTo>
                <a:lnTo>
                  <a:pt x="24410" y="65098"/>
                </a:lnTo>
              </a:path>
            </a:pathLst>
          </a:custGeom>
          <a:solidFill>
            <a:srgbClr val="00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7085684" y="5515059"/>
            <a:ext cx="89507" cy="105785"/>
          </a:xfrm>
          <a:custGeom>
            <a:avLst/>
            <a:gdLst>
              <a:gd name="connsiteX0" fmla="*/ 44753 w 89507"/>
              <a:gd name="connsiteY0" fmla="*/ 85442 h 105785"/>
              <a:gd name="connsiteX1" fmla="*/ 69164 w 89507"/>
              <a:gd name="connsiteY1" fmla="*/ 20342 h 105785"/>
              <a:gd name="connsiteX2" fmla="*/ 20342 w 89507"/>
              <a:gd name="connsiteY2" fmla="*/ 20342 h 105785"/>
              <a:gd name="connsiteX3" fmla="*/ 44753 w 89507"/>
              <a:gd name="connsiteY3" fmla="*/ 85442 h 10578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</a:cxnLst>
            <a:rect l="l" t="t" r="r" b="b"/>
            <a:pathLst>
              <a:path w="89507" h="105785">
                <a:moveTo>
                  <a:pt x="44753" y="85442"/>
                </a:moveTo>
                <a:lnTo>
                  <a:pt x="69164" y="20342"/>
                </a:lnTo>
                <a:lnTo>
                  <a:pt x="20342" y="20342"/>
                </a:lnTo>
                <a:lnTo>
                  <a:pt x="44753" y="85442"/>
                </a:lnTo>
              </a:path>
            </a:pathLst>
          </a:custGeom>
          <a:solidFill>
            <a:srgbClr val="000000">
              <a:alpha val="0"/>
            </a:srgbClr>
          </a:solidFill>
          <a:ln w="38100">
            <a:solidFill>
              <a:srgbClr val="00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3389948" y="4757263"/>
            <a:ext cx="40686" cy="620476"/>
          </a:xfrm>
          <a:custGeom>
            <a:avLst/>
            <a:gdLst>
              <a:gd name="connsiteX0" fmla="*/ 10171 w 40686"/>
              <a:gd name="connsiteY0" fmla="*/ 10171 h 620476"/>
              <a:gd name="connsiteX1" fmla="*/ 15256 w 40686"/>
              <a:gd name="connsiteY1" fmla="*/ 610304 h 620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686" h="620476">
                <a:moveTo>
                  <a:pt x="10171" y="10171"/>
                </a:moveTo>
                <a:lnTo>
                  <a:pt x="15256" y="610304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836813" y="4757263"/>
            <a:ext cx="40686" cy="620476"/>
          </a:xfrm>
          <a:custGeom>
            <a:avLst/>
            <a:gdLst>
              <a:gd name="connsiteX0" fmla="*/ 10171 w 40686"/>
              <a:gd name="connsiteY0" fmla="*/ 10171 h 620476"/>
              <a:gd name="connsiteX1" fmla="*/ 15257 w 40686"/>
              <a:gd name="connsiteY1" fmla="*/ 610304 h 620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686" h="620476">
                <a:moveTo>
                  <a:pt x="10171" y="10171"/>
                </a:moveTo>
                <a:lnTo>
                  <a:pt x="15257" y="610304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6276050" y="4757263"/>
            <a:ext cx="40686" cy="620476"/>
          </a:xfrm>
          <a:custGeom>
            <a:avLst/>
            <a:gdLst>
              <a:gd name="connsiteX0" fmla="*/ 10171 w 40686"/>
              <a:gd name="connsiteY0" fmla="*/ 10171 h 620476"/>
              <a:gd name="connsiteX1" fmla="*/ 15256 w 40686"/>
              <a:gd name="connsiteY1" fmla="*/ 610304 h 620476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40686" h="620476">
                <a:moveTo>
                  <a:pt x="10171" y="10171"/>
                </a:moveTo>
                <a:lnTo>
                  <a:pt x="15256" y="610304"/>
                </a:lnTo>
              </a:path>
            </a:pathLst>
          </a:custGeom>
          <a:ln w="25400">
            <a:solidFill>
              <a:srgbClr val="000000">
                <a:alpha val="10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80137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886200" y="4914900"/>
            <a:ext cx="5461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63500" algn="l"/>
              </a:tabLst>
            </a:pP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</a:p>
          <a:p>
            <a:pPr>
              <a:lnSpc>
                <a:spcPts val="13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lookup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448300" y="4991100"/>
            <a:ext cx="304800" cy="13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							</a:tabLst>
            </a:pP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Filter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514600" y="5016500"/>
            <a:ext cx="457200" cy="825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63500" algn="l"/>
              </a:tabLst>
            </a:pP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11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63500" algn="l"/>
              </a:tabLst>
            </a:pPr>
            <a:r>
              <a:rPr lang="en-US" altLang="zh-CN" dirty="0" smtClean="0"/>
              <a:t>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5905500"/>
            <a:ext cx="8445500" cy="1295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342900" algn="l"/>
                <a:tab pos="1828800" algn="l"/>
                <a:tab pos="3898900" algn="l"/>
              </a:tabLst>
            </a:pPr>
            <a:r>
              <a:rPr lang="en-US" altLang="zh-CN" dirty="0" smtClean="0"/>
              <a:t>	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JTAG</a:t>
            </a:r>
          </a:p>
          <a:p>
            <a:pPr>
              <a:lnSpc>
                <a:spcPts val="2700"/>
              </a:lnSpc>
              <a:tabLst>
                <a:tab pos="342900" algn="l"/>
                <a:tab pos="1828800" algn="l"/>
                <a:tab pos="38989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pipelined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enables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keep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</a:p>
          <a:p>
            <a:pPr>
              <a:lnSpc>
                <a:spcPts val="3200"/>
              </a:lnSpc>
              <a:tabLst>
                <a:tab pos="342900" algn="l"/>
                <a:tab pos="18288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rate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event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stream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000"/>
              </a:lnSpc>
              <a:tabLst>
                <a:tab pos="342900" algn="l"/>
                <a:tab pos="1828800" algn="l"/>
                <a:tab pos="3898900" algn="l"/>
              </a:tabLst>
            </a:pPr>
            <a:r>
              <a:rPr lang="en-US" altLang="zh-CN" dirty="0" smtClean="0"/>
              <a:t>	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908800" y="4927600"/>
            <a:ext cx="419100" cy="914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100"/>
              </a:lnSpc>
              <a:tabLst>
                <a:tab pos="25400" algn="l"/>
                <a:tab pos="50800" algn="l"/>
              </a:tabLst>
            </a:pP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</a:p>
          <a:p>
            <a:pPr>
              <a:lnSpc>
                <a:spcPts val="13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800"/>
              </a:lnSpc>
              <a:tabLst>
                <a:tab pos="25400" algn="l"/>
                <a:tab pos="50800" algn="l"/>
              </a:tabLst>
            </a:pPr>
            <a:r>
              <a:rPr lang="en-US" altLang="zh-CN" dirty="0" smtClean="0"/>
              <a:t>	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MCU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39800"/>
            <a:ext cx="8382000" cy="3848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Pipeline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Proﬁling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pipelined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improve</a:t>
            </a:r>
          </a:p>
          <a:p>
            <a:pPr>
              <a:lnSpc>
                <a:spcPts val="32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throughput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OCDM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TDB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communication</a:t>
            </a:r>
          </a:p>
          <a:p>
            <a:pPr>
              <a:lnSpc>
                <a:spcPts val="41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example,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pipeline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stages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are</a:t>
            </a:r>
          </a:p>
          <a:p>
            <a:pPr>
              <a:lnSpc>
                <a:spcPts val="34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Poll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address</a:t>
            </a:r>
          </a:p>
          <a:p>
            <a:pPr>
              <a:lnSpc>
                <a:spcPts val="34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Binary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pointer</a:t>
            </a:r>
          </a:p>
          <a:p>
            <a:pPr>
              <a:lnSpc>
                <a:spcPts val="34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Filter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block: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value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indicate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entry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</a:p>
          <a:p>
            <a:pPr>
              <a:lnSpc>
                <a:spcPts val="35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Output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buffer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interfaces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debug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MCU</a:t>
            </a:r>
          </a:p>
          <a:p>
            <a:pPr>
              <a:lnSpc>
                <a:spcPts val="2000"/>
              </a:lnSpc>
              <a:tabLst>
                <a:tab pos="342900" algn="l"/>
                <a:tab pos="457200" algn="l"/>
                <a:tab pos="1206500" algn="l"/>
                <a:tab pos="1435100" algn="l"/>
              </a:tabLst>
            </a:pPr>
            <a:r>
              <a:rPr lang="en-US" altLang="zh-CN" dirty="0" smtClean="0"/>
              <a:t>				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On</a:t>
            </a:r>
            <a:r>
              <a:rPr lang="en-US" altLang="zh-CN" sz="11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TDB</a:t>
            </a:r>
            <a:r>
              <a:rPr lang="en-US" altLang="zh-CN" sz="112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1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FPGA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0" y="444500"/>
            <a:ext cx="9169400" cy="68834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667500" y="2209800"/>
            <a:ext cx="50800" cy="11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9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-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2781300"/>
            <a:ext cx="2641600" cy="330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							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monitoring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193800" y="3238500"/>
            <a:ext cx="152400" cy="138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85900" y="3238500"/>
            <a:ext cx="3835400" cy="1384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Range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18uA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30mA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amplifiers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x10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x105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Inexpensive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12bit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ADC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MSP430)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Samples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20kHz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6600" y="4762500"/>
            <a:ext cx="6794500" cy="24765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57200" algn="l"/>
                <a:tab pos="3898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Streaming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data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over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USB</a:t>
            </a:r>
          </a:p>
          <a:p>
            <a:pPr>
              <a:lnSpc>
                <a:spcPts val="2800"/>
              </a:lnSpc>
              <a:tabLst>
                <a:tab pos="4572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also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used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bench-top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debugger</a:t>
            </a:r>
          </a:p>
          <a:p>
            <a:pPr>
              <a:lnSpc>
                <a:spcPts val="3400"/>
              </a:lnSpc>
              <a:tabLst>
                <a:tab pos="457200" algn="l"/>
                <a:tab pos="3898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powered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through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battery</a:t>
            </a:r>
          </a:p>
          <a:p>
            <a:pPr>
              <a:lnSpc>
                <a:spcPts val="2800"/>
              </a:lnSpc>
              <a:tabLst>
                <a:tab pos="457200" algn="l"/>
                <a:tab pos="38989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Provides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</a:p>
          <a:p>
            <a:pPr>
              <a:lnSpc>
                <a:spcPts val="3400"/>
              </a:lnSpc>
              <a:tabLst>
                <a:tab pos="457200" algn="l"/>
                <a:tab pos="38989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Low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power,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enters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sleep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sleep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57200" algn="l"/>
                <a:tab pos="38989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679700" y="812800"/>
            <a:ext cx="47117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Other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Features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025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48400" y="1371600"/>
            <a:ext cx="2032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3.3V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975600" y="1320800"/>
            <a:ext cx="635000" cy="1104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                <a:tab pos="25400" algn="l"/>
              </a:tabLst>
            </a:pPr>
            <a:r>
              <a:rPr lang="en-US" altLang="zh-CN" dirty="0" smtClean="0"/>
              <a:t>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3.3V</a:t>
            </a:r>
          </a:p>
          <a:p>
            <a:pPr>
              <a:lnSpc>
                <a:spcPts val="1800"/>
              </a:lnSpc>
              <a:tabLst>
                <a:tab pos="254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+</a:t>
            </a:r>
            <a:r>
              <a:rPr lang="en-US" altLang="zh-CN" sz="784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ADCx10</a:t>
            </a:r>
          </a:p>
          <a:p>
            <a:pPr>
              <a:lnSpc>
                <a:spcPts val="1200"/>
              </a:lnSpc>
              <a:tabLst>
                <a:tab pos="254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-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900"/>
              </a:lnSpc>
              <a:tabLst>
                <a:tab pos="254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3.3V</a:t>
            </a:r>
          </a:p>
          <a:p>
            <a:pPr>
              <a:lnSpc>
                <a:spcPts val="1700"/>
              </a:lnSpc>
              <a:tabLst>
                <a:tab pos="254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+</a:t>
            </a:r>
            <a:r>
              <a:rPr lang="en-US" altLang="zh-CN" sz="784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ADCx105</a:t>
            </a:r>
          </a:p>
          <a:p>
            <a:pPr>
              <a:lnSpc>
                <a:spcPts val="1200"/>
              </a:lnSpc>
              <a:tabLst>
                <a:tab pos="254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-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37400" y="1435100"/>
            <a:ext cx="266700" cy="1041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                <a:tab pos="762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0.1u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762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400"/>
              </a:lnSpc>
              <a:tabLst>
                <a:tab pos="76200" algn="l"/>
              </a:tabLst>
            </a:pPr>
            <a:r>
              <a:rPr lang="en-US" altLang="zh-CN" dirty="0" smtClean="0"/>
              <a:t>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0.1u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384800" y="1409700"/>
            <a:ext cx="673100" cy="1054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                <a:tab pos="165100" algn="l"/>
                <a:tab pos="381000" algn="l"/>
              </a:tabLst>
            </a:pPr>
            <a:r>
              <a:rPr lang="en-US" altLang="zh-CN" dirty="0" smtClean="0"/>
              <a:t>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3.3V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500"/>
              </a:lnSpc>
              <a:tabLst>
                <a:tab pos="165100" algn="l"/>
                <a:tab pos="381000" algn="l"/>
              </a:tabLst>
            </a:pPr>
            <a:r>
              <a:rPr lang="en-US" altLang="zh-CN" dirty="0" smtClean="0"/>
              <a:t>	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altLang="zh-CN" sz="653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sense</a:t>
            </a:r>
          </a:p>
          <a:p>
            <a:pPr>
              <a:lnSpc>
                <a:spcPts val="900"/>
              </a:lnSpc>
              <a:tabLst>
                <a:tab pos="165100" algn="l"/>
                <a:tab pos="381000" algn="l"/>
              </a:tabLst>
            </a:pPr>
            <a:r>
              <a:rPr lang="en-US" altLang="zh-CN" dirty="0" smtClean="0"/>
              <a:t>	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3.74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  <a:tabLst>
                <a:tab pos="165100" algn="l"/>
                <a:tab pos="3810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78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DVCC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667500" y="1308100"/>
            <a:ext cx="165100" cy="977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784" u="sng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5V</a:t>
            </a:r>
          </a:p>
          <a:p>
            <a:pPr>
              <a:lnSpc>
                <a:spcPts val="1200"/>
              </a:lnSpc>
              <a:tabLst>
                <a:tab pos="508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-</a:t>
            </a:r>
          </a:p>
          <a:p>
            <a:pPr>
              <a:lnSpc>
                <a:spcPts val="1000"/>
              </a:lnSpc>
              <a:tabLst>
                <a:tab pos="508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+</a:t>
            </a:r>
            <a:r>
              <a:rPr lang="en-US" altLang="zh-CN" sz="784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100"/>
              </a:lnSpc>
              <a:tabLst>
                <a:tab pos="50800" algn="l"/>
              </a:tabLst>
            </a:pPr>
            <a:r>
              <a:rPr lang="en-US" altLang="zh-CN" dirty="0" smtClean="0"/>
              <a:t>	</a:t>
            </a: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5V</a:t>
            </a:r>
          </a:p>
          <a:p>
            <a:pPr>
              <a:lnSpc>
                <a:spcPts val="1700"/>
              </a:lnSpc>
              <a:tabLst>
                <a:tab pos="508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맑은 고딕" pitchFamily="18" charset="0"/>
                <a:cs typeface="맑은 고딕" pitchFamily="18" charset="0"/>
              </a:rPr>
              <a:t>+</a:t>
            </a:r>
          </a:p>
          <a:p>
            <a:pPr>
              <a:lnSpc>
                <a:spcPts val="700"/>
              </a:lnSpc>
              <a:tabLst>
                <a:tab pos="50800" algn="l"/>
              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105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5549900" y="2603500"/>
            <a:ext cx="2794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Sense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388100" y="2590800"/>
            <a:ext cx="3175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Amplify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226300" y="2578100"/>
            <a:ext cx="2159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Filter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001000" y="2578100"/>
            <a:ext cx="304800" cy="88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700"/>
              </a:lnSpc>
              <a:tabLst>
							</a:tabLst>
            </a:pPr>
            <a:r>
              <a:rPr lang="en-US" altLang="zh-CN" sz="784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Protect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24337" y="4329113"/>
            <a:ext cx="123618" cy="390000"/>
          </a:xfrm>
          <a:custGeom>
            <a:avLst/>
            <a:gdLst>
              <a:gd name="connsiteX0" fmla="*/ 12700 w 123618"/>
              <a:gd name="connsiteY0" fmla="*/ 12700 h 390000"/>
              <a:gd name="connsiteX1" fmla="*/ 110918 w 123618"/>
              <a:gd name="connsiteY1" fmla="*/ 377300 h 390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123618" h="390000">
                <a:moveTo>
                  <a:pt x="12700" y="12700"/>
                </a:moveTo>
                <a:lnTo>
                  <a:pt x="110918" y="377300"/>
                </a:lnTo>
              </a:path>
            </a:pathLst>
          </a:custGeom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263482" y="4609017"/>
            <a:ext cx="107129" cy="121733"/>
          </a:xfrm>
          <a:custGeom>
            <a:avLst/>
            <a:gdLst>
              <a:gd name="connsiteX0" fmla="*/ 78329 w 107129"/>
              <a:gd name="connsiteY0" fmla="*/ 121733 h 121733"/>
              <a:gd name="connsiteX1" fmla="*/ 105 w 107129"/>
              <a:gd name="connsiteY1" fmla="*/ 44413 h 121733"/>
              <a:gd name="connsiteX2" fmla="*/ 105 w 107129"/>
              <a:gd name="connsiteY2" fmla="*/ 44413 h 121733"/>
              <a:gd name="connsiteX3" fmla="*/ 0 w 107129"/>
              <a:gd name="connsiteY3" fmla="*/ 26453 h 121733"/>
              <a:gd name="connsiteX4" fmla="*/ 0 w 107129"/>
              <a:gd name="connsiteY4" fmla="*/ 26453 h 121733"/>
              <a:gd name="connsiteX5" fmla="*/ 17960 w 107129"/>
              <a:gd name="connsiteY5" fmla="*/ 26348 h 121733"/>
              <a:gd name="connsiteX6" fmla="*/ 65216 w 107129"/>
              <a:gd name="connsiteY6" fmla="*/ 73057 h 121733"/>
              <a:gd name="connsiteX7" fmla="*/ 82615 w 107129"/>
              <a:gd name="connsiteY7" fmla="*/ 8930 h 121733"/>
              <a:gd name="connsiteX8" fmla="*/ 82615 w 107129"/>
              <a:gd name="connsiteY8" fmla="*/ 8930 h 121733"/>
              <a:gd name="connsiteX9" fmla="*/ 98199 w 107129"/>
              <a:gd name="connsiteY9" fmla="*/ 0 h 121733"/>
              <a:gd name="connsiteX10" fmla="*/ 98199 w 107129"/>
              <a:gd name="connsiteY10" fmla="*/ 0 h 121733"/>
              <a:gd name="connsiteX11" fmla="*/ 98199 w 107129"/>
              <a:gd name="connsiteY11" fmla="*/ 0 h 121733"/>
              <a:gd name="connsiteX12" fmla="*/ 107129 w 107129"/>
              <a:gd name="connsiteY12" fmla="*/ 15581 h 121733"/>
              <a:gd name="connsiteX13" fmla="*/ 78329 w 107129"/>
              <a:gd name="connsiteY13" fmla="*/ 121733 h 121733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07129" h="121733">
                <a:moveTo>
                  <a:pt x="78329" y="121733"/>
                </a:moveTo>
                <a:lnTo>
                  <a:pt x="105" y="44413"/>
                </a:lnTo>
                <a:lnTo>
                  <a:pt x="105" y="44413"/>
                </a:lnTo>
                <a:cubicBezTo>
                  <a:pt x="-4883" y="39481"/>
                  <a:pt x="-4930" y="31441"/>
                  <a:pt x="0" y="26453"/>
                </a:cubicBezTo>
                <a:lnTo>
                  <a:pt x="0" y="26453"/>
                </a:lnTo>
                <a:cubicBezTo>
                  <a:pt x="4931" y="21464"/>
                  <a:pt x="12972" y="21417"/>
                  <a:pt x="17960" y="26348"/>
                </a:cubicBezTo>
                <a:lnTo>
                  <a:pt x="65216" y="73057"/>
                </a:lnTo>
                <a:lnTo>
                  <a:pt x="82615" y="8930"/>
                </a:lnTo>
                <a:lnTo>
                  <a:pt x="82615" y="8930"/>
                </a:lnTo>
                <a:cubicBezTo>
                  <a:pt x="84452" y="2161"/>
                  <a:pt x="91428" y="-1836"/>
                  <a:pt x="98199" y="0"/>
                </a:cubicBezTo>
                <a:cubicBezTo>
                  <a:pt x="98199" y="0"/>
                  <a:pt x="98199" y="0"/>
                  <a:pt x="98199" y="0"/>
                </a:cubicBezTo>
                <a:lnTo>
                  <a:pt x="98199" y="0"/>
                </a:lnTo>
                <a:cubicBezTo>
                  <a:pt x="104966" y="1836"/>
                  <a:pt x="108965" y="8812"/>
                  <a:pt x="107129" y="15581"/>
                </a:cubicBezTo>
                <a:lnTo>
                  <a:pt x="78329" y="121733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48174" y="4911725"/>
            <a:ext cx="81174" cy="329221"/>
          </a:xfrm>
          <a:custGeom>
            <a:avLst/>
            <a:gdLst>
              <a:gd name="connsiteX0" fmla="*/ 12700 w 81174"/>
              <a:gd name="connsiteY0" fmla="*/ 12700 h 329221"/>
              <a:gd name="connsiteX1" fmla="*/ 68474 w 81174"/>
              <a:gd name="connsiteY1" fmla="*/ 316522 h 3292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1174" h="329221">
                <a:moveTo>
                  <a:pt x="12700" y="12700"/>
                </a:moveTo>
                <a:lnTo>
                  <a:pt x="68474" y="316522"/>
                </a:lnTo>
              </a:path>
            </a:pathLst>
          </a:custGeom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449536" y="5133328"/>
            <a:ext cx="109018" cy="119708"/>
          </a:xfrm>
          <a:custGeom>
            <a:avLst/>
            <a:gdLst>
              <a:gd name="connsiteX0" fmla="*/ 71663 w 109018"/>
              <a:gd name="connsiteY0" fmla="*/ 119708 h 119708"/>
              <a:gd name="connsiteX1" fmla="*/ 0 w 109018"/>
              <a:gd name="connsiteY1" fmla="*/ 36271 h 119708"/>
              <a:gd name="connsiteX2" fmla="*/ 0 w 109018"/>
              <a:gd name="connsiteY2" fmla="*/ 36271 h 119708"/>
              <a:gd name="connsiteX3" fmla="*/ 1359 w 109018"/>
              <a:gd name="connsiteY3" fmla="*/ 18361 h 119708"/>
              <a:gd name="connsiteX4" fmla="*/ 1359 w 109018"/>
              <a:gd name="connsiteY4" fmla="*/ 18361 h 119708"/>
              <a:gd name="connsiteX5" fmla="*/ 19268 w 109018"/>
              <a:gd name="connsiteY5" fmla="*/ 19722 h 119708"/>
              <a:gd name="connsiteX6" fmla="*/ 62561 w 109018"/>
              <a:gd name="connsiteY6" fmla="*/ 70128 h 119708"/>
              <a:gd name="connsiteX7" fmla="*/ 85128 w 109018"/>
              <a:gd name="connsiteY7" fmla="*/ 7631 h 119708"/>
              <a:gd name="connsiteX8" fmla="*/ 85128 w 109018"/>
              <a:gd name="connsiteY8" fmla="*/ 7631 h 119708"/>
              <a:gd name="connsiteX9" fmla="*/ 101386 w 109018"/>
              <a:gd name="connsiteY9" fmla="*/ 0 h 119708"/>
              <a:gd name="connsiteX10" fmla="*/ 101386 w 109018"/>
              <a:gd name="connsiteY10" fmla="*/ 0 h 119708"/>
              <a:gd name="connsiteX11" fmla="*/ 101386 w 109018"/>
              <a:gd name="connsiteY11" fmla="*/ 0 h 119708"/>
              <a:gd name="connsiteX12" fmla="*/ 109018 w 109018"/>
              <a:gd name="connsiteY12" fmla="*/ 16258 h 119708"/>
              <a:gd name="connsiteX13" fmla="*/ 71663 w 109018"/>
              <a:gd name="connsiteY13" fmla="*/ 119708 h 119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09018" h="119708">
                <a:moveTo>
                  <a:pt x="71663" y="119708"/>
                </a:moveTo>
                <a:lnTo>
                  <a:pt x="0" y="36271"/>
                </a:lnTo>
                <a:lnTo>
                  <a:pt x="0" y="36271"/>
                </a:lnTo>
                <a:cubicBezTo>
                  <a:pt x="-4569" y="30950"/>
                  <a:pt x="-3961" y="22932"/>
                  <a:pt x="1359" y="18361"/>
                </a:cubicBezTo>
                <a:lnTo>
                  <a:pt x="1359" y="18361"/>
                </a:lnTo>
                <a:cubicBezTo>
                  <a:pt x="6680" y="13792"/>
                  <a:pt x="14698" y="14400"/>
                  <a:pt x="19268" y="19722"/>
                </a:cubicBezTo>
                <a:lnTo>
                  <a:pt x="62561" y="70128"/>
                </a:lnTo>
                <a:lnTo>
                  <a:pt x="85128" y="7631"/>
                </a:lnTo>
                <a:lnTo>
                  <a:pt x="85128" y="7631"/>
                </a:lnTo>
                <a:cubicBezTo>
                  <a:pt x="87510" y="1035"/>
                  <a:pt x="94788" y="-2382"/>
                  <a:pt x="101386" y="0"/>
                </a:cubicBezTo>
                <a:cubicBezTo>
                  <a:pt x="101386" y="0"/>
                  <a:pt x="101386" y="0"/>
                  <a:pt x="101386" y="0"/>
                </a:cubicBezTo>
                <a:lnTo>
                  <a:pt x="101386" y="0"/>
                </a:lnTo>
                <a:cubicBezTo>
                  <a:pt x="107982" y="2382"/>
                  <a:pt x="111400" y="9661"/>
                  <a:pt x="109018" y="16258"/>
                </a:cubicBezTo>
                <a:lnTo>
                  <a:pt x="71663" y="119708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73673" y="5362575"/>
            <a:ext cx="81174" cy="329221"/>
          </a:xfrm>
          <a:custGeom>
            <a:avLst/>
            <a:gdLst>
              <a:gd name="connsiteX0" fmla="*/ 12700 w 81174"/>
              <a:gd name="connsiteY0" fmla="*/ 12700 h 329221"/>
              <a:gd name="connsiteX1" fmla="*/ 68474 w 81174"/>
              <a:gd name="connsiteY1" fmla="*/ 316522 h 329221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81174" h="329221">
                <a:moveTo>
                  <a:pt x="12700" y="12700"/>
                </a:moveTo>
                <a:lnTo>
                  <a:pt x="68474" y="316522"/>
                </a:lnTo>
              </a:path>
            </a:pathLst>
          </a:custGeom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75036" y="5584178"/>
            <a:ext cx="109018" cy="119708"/>
          </a:xfrm>
          <a:custGeom>
            <a:avLst/>
            <a:gdLst>
              <a:gd name="connsiteX0" fmla="*/ 71662 w 109018"/>
              <a:gd name="connsiteY0" fmla="*/ 119708 h 119708"/>
              <a:gd name="connsiteX1" fmla="*/ 0 w 109018"/>
              <a:gd name="connsiteY1" fmla="*/ 36271 h 119708"/>
              <a:gd name="connsiteX2" fmla="*/ 0 w 109018"/>
              <a:gd name="connsiteY2" fmla="*/ 36271 h 119708"/>
              <a:gd name="connsiteX3" fmla="*/ 1358 w 109018"/>
              <a:gd name="connsiteY3" fmla="*/ 18362 h 119708"/>
              <a:gd name="connsiteX4" fmla="*/ 1358 w 109018"/>
              <a:gd name="connsiteY4" fmla="*/ 18362 h 119708"/>
              <a:gd name="connsiteX5" fmla="*/ 19268 w 109018"/>
              <a:gd name="connsiteY5" fmla="*/ 19722 h 119708"/>
              <a:gd name="connsiteX6" fmla="*/ 62561 w 109018"/>
              <a:gd name="connsiteY6" fmla="*/ 70128 h 119708"/>
              <a:gd name="connsiteX7" fmla="*/ 85128 w 109018"/>
              <a:gd name="connsiteY7" fmla="*/ 7631 h 119708"/>
              <a:gd name="connsiteX8" fmla="*/ 85128 w 109018"/>
              <a:gd name="connsiteY8" fmla="*/ 7631 h 119708"/>
              <a:gd name="connsiteX9" fmla="*/ 101386 w 109018"/>
              <a:gd name="connsiteY9" fmla="*/ 0 h 119708"/>
              <a:gd name="connsiteX10" fmla="*/ 101386 w 109018"/>
              <a:gd name="connsiteY10" fmla="*/ 0 h 119708"/>
              <a:gd name="connsiteX11" fmla="*/ 101386 w 109018"/>
              <a:gd name="connsiteY11" fmla="*/ 0 h 119708"/>
              <a:gd name="connsiteX12" fmla="*/ 109018 w 109018"/>
              <a:gd name="connsiteY12" fmla="*/ 16258 h 119708"/>
              <a:gd name="connsiteX13" fmla="*/ 71662 w 109018"/>
              <a:gd name="connsiteY13" fmla="*/ 119708 h 11970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09018" h="119708">
                <a:moveTo>
                  <a:pt x="71662" y="119708"/>
                </a:moveTo>
                <a:lnTo>
                  <a:pt x="0" y="36271"/>
                </a:lnTo>
                <a:lnTo>
                  <a:pt x="0" y="36271"/>
                </a:lnTo>
                <a:cubicBezTo>
                  <a:pt x="-4570" y="30951"/>
                  <a:pt x="-3961" y="22932"/>
                  <a:pt x="1358" y="18362"/>
                </a:cubicBezTo>
                <a:lnTo>
                  <a:pt x="1358" y="18362"/>
                </a:lnTo>
                <a:cubicBezTo>
                  <a:pt x="6680" y="13792"/>
                  <a:pt x="14698" y="14401"/>
                  <a:pt x="19268" y="19722"/>
                </a:cubicBezTo>
                <a:lnTo>
                  <a:pt x="62561" y="70128"/>
                </a:lnTo>
                <a:lnTo>
                  <a:pt x="85128" y="7631"/>
                </a:lnTo>
                <a:lnTo>
                  <a:pt x="85128" y="7631"/>
                </a:lnTo>
                <a:cubicBezTo>
                  <a:pt x="87509" y="1035"/>
                  <a:pt x="94788" y="-2382"/>
                  <a:pt x="101386" y="0"/>
                </a:cubicBezTo>
                <a:cubicBezTo>
                  <a:pt x="101386" y="0"/>
                  <a:pt x="101386" y="0"/>
                  <a:pt x="101386" y="0"/>
                </a:cubicBezTo>
                <a:lnTo>
                  <a:pt x="101386" y="0"/>
                </a:lnTo>
                <a:cubicBezTo>
                  <a:pt x="107982" y="2382"/>
                  <a:pt x="111400" y="9661"/>
                  <a:pt x="109018" y="16258"/>
                </a:cubicBezTo>
                <a:lnTo>
                  <a:pt x="71662" y="119708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426073" y="4114589"/>
            <a:ext cx="78495" cy="1546435"/>
          </a:xfrm>
          <a:custGeom>
            <a:avLst/>
            <a:gdLst>
              <a:gd name="connsiteX0" fmla="*/ 12700 w 78495"/>
              <a:gd name="connsiteY0" fmla="*/ 1533735 h 1546435"/>
              <a:gd name="connsiteX1" fmla="*/ 65795 w 78495"/>
              <a:gd name="connsiteY1" fmla="*/ 12700 h 154643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</a:cxnLst>
            <a:rect l="l" t="t" r="r" b="b"/>
            <a:pathLst>
              <a:path w="78495" h="1546435">
                <a:moveTo>
                  <a:pt x="12700" y="1533735"/>
                </a:moveTo>
                <a:lnTo>
                  <a:pt x="65795" y="12700"/>
                </a:lnTo>
              </a:path>
            </a:pathLst>
          </a:custGeom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434048" y="4102100"/>
            <a:ext cx="110773" cy="114080"/>
          </a:xfrm>
          <a:custGeom>
            <a:avLst/>
            <a:gdLst>
              <a:gd name="connsiteX0" fmla="*/ 58700 w 110773"/>
              <a:gd name="connsiteY0" fmla="*/ 0 h 114080"/>
              <a:gd name="connsiteX1" fmla="*/ 0 w 110773"/>
              <a:gd name="connsiteY1" fmla="*/ 93014 h 114080"/>
              <a:gd name="connsiteX2" fmla="*/ 0 w 110773"/>
              <a:gd name="connsiteY2" fmla="*/ 93014 h 114080"/>
              <a:gd name="connsiteX3" fmla="*/ 3962 w 110773"/>
              <a:gd name="connsiteY3" fmla="*/ 110532 h 114080"/>
              <a:gd name="connsiteX4" fmla="*/ 3962 w 110773"/>
              <a:gd name="connsiteY4" fmla="*/ 110532 h 114080"/>
              <a:gd name="connsiteX5" fmla="*/ 21480 w 110773"/>
              <a:gd name="connsiteY5" fmla="*/ 106570 h 114080"/>
              <a:gd name="connsiteX6" fmla="*/ 56943 w 110773"/>
              <a:gd name="connsiteY6" fmla="*/ 50379 h 114080"/>
              <a:gd name="connsiteX7" fmla="*/ 88399 w 110773"/>
              <a:gd name="connsiteY7" fmla="*/ 108906 h 114080"/>
              <a:gd name="connsiteX8" fmla="*/ 88399 w 110773"/>
              <a:gd name="connsiteY8" fmla="*/ 108906 h 114080"/>
              <a:gd name="connsiteX9" fmla="*/ 105598 w 110773"/>
              <a:gd name="connsiteY9" fmla="*/ 114080 h 114080"/>
              <a:gd name="connsiteX10" fmla="*/ 105598 w 110773"/>
              <a:gd name="connsiteY10" fmla="*/ 114080 h 114080"/>
              <a:gd name="connsiteX11" fmla="*/ 105598 w 110773"/>
              <a:gd name="connsiteY11" fmla="*/ 114080 h 114080"/>
              <a:gd name="connsiteX12" fmla="*/ 110773 w 110773"/>
              <a:gd name="connsiteY12" fmla="*/ 96880 h 114080"/>
              <a:gd name="connsiteX13" fmla="*/ 58700 w 110773"/>
              <a:gd name="connsiteY13" fmla="*/ 0 h 11408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  <a:cxn ang="5">
                <a:pos x="connsiteX5" y="connsiteY5"/>
              </a:cxn>
              <a:cxn ang="6">
                <a:pos x="connsiteX6" y="connsiteY6"/>
              </a:cxn>
              <a:cxn ang="7">
                <a:pos x="connsiteX7" y="connsiteY7"/>
              </a:cxn>
              <a:cxn ang="8">
                <a:pos x="connsiteX8" y="connsiteY8"/>
              </a:cxn>
              <a:cxn ang="9">
                <a:pos x="connsiteX9" y="connsiteY9"/>
              </a:cxn>
              <a:cxn ang="10">
                <a:pos x="connsiteX10" y="connsiteY10"/>
              </a:cxn>
              <a:cxn ang="11">
                <a:pos x="connsiteX11" y="connsiteY11"/>
              </a:cxn>
              <a:cxn ang="12">
                <a:pos x="connsiteX12" y="connsiteY12"/>
              </a:cxn>
              <a:cxn ang="13">
                <a:pos x="connsiteX13" y="connsiteY13"/>
              </a:cxn>
            </a:cxnLst>
            <a:rect l="l" t="t" r="r" b="b"/>
            <a:pathLst>
              <a:path w="110773" h="114080">
                <a:moveTo>
                  <a:pt x="58700" y="0"/>
                </a:moveTo>
                <a:lnTo>
                  <a:pt x="0" y="93014"/>
                </a:lnTo>
                <a:lnTo>
                  <a:pt x="0" y="93014"/>
                </a:lnTo>
                <a:cubicBezTo>
                  <a:pt x="-3742" y="98945"/>
                  <a:pt x="-1970" y="106789"/>
                  <a:pt x="3962" y="110532"/>
                </a:cubicBezTo>
                <a:lnTo>
                  <a:pt x="3962" y="110532"/>
                </a:lnTo>
                <a:cubicBezTo>
                  <a:pt x="9894" y="114275"/>
                  <a:pt x="17736" y="112501"/>
                  <a:pt x="21480" y="106570"/>
                </a:cubicBezTo>
                <a:lnTo>
                  <a:pt x="56943" y="50379"/>
                </a:lnTo>
                <a:lnTo>
                  <a:pt x="88399" y="108906"/>
                </a:lnTo>
                <a:lnTo>
                  <a:pt x="88399" y="108906"/>
                </a:lnTo>
                <a:cubicBezTo>
                  <a:pt x="91720" y="115084"/>
                  <a:pt x="99420" y="117401"/>
                  <a:pt x="105598" y="114080"/>
                </a:cubicBezTo>
                <a:cubicBezTo>
                  <a:pt x="105598" y="114080"/>
                  <a:pt x="105598" y="114080"/>
                  <a:pt x="105598" y="114080"/>
                </a:cubicBezTo>
                <a:lnTo>
                  <a:pt x="105598" y="114080"/>
                </a:lnTo>
                <a:cubicBezTo>
                  <a:pt x="111776" y="110760"/>
                  <a:pt x="114093" y="103059"/>
                  <a:pt x="110773" y="96880"/>
                </a:cubicBezTo>
                <a:lnTo>
                  <a:pt x="58700" y="0"/>
                </a:lnTo>
              </a:path>
            </a:pathLst>
          </a:custGeom>
          <a:solidFill>
            <a:srgbClr val="ff0000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38400" y="2616200"/>
            <a:ext cx="5168900" cy="33655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49300" y="6159500"/>
            <a:ext cx="4927600" cy="1016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3886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Gives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visibility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fine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grained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events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300"/>
              </a:lnSpc>
              <a:tabLst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76300"/>
            <a:ext cx="8420100" cy="1536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                <a:tab pos="139700" algn="l"/>
                <a:tab pos="457200" algn="l"/>
              </a:tabLst>
            </a:pPr>
            <a:r>
              <a:rPr lang="en-US" altLang="zh-CN" dirty="0" smtClean="0"/>
              <a:t>	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1: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Using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Watchpoints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Trace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States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100"/>
              </a:lnSpc>
              <a:tabLst>
                <a:tab pos="139700" algn="l"/>
                <a:tab pos="457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Inserted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24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nop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instruction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</a:p>
          <a:p>
            <a:pPr>
              <a:lnSpc>
                <a:spcPts val="2700"/>
              </a:lnSpc>
              <a:tabLst>
                <a:tab pos="1397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state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transition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(indicated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assignment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variables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*m_state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lnSpc>
                <a:spcPts val="2800"/>
              </a:lnSpc>
              <a:tabLst>
                <a:tab pos="139700" algn="l"/>
                <a:tab pos="457200" algn="l"/>
              </a:tabLst>
            </a:pPr>
            <a:r>
              <a:rPr lang="en-US" altLang="zh-CN" dirty="0" smtClean="0"/>
              <a:t>	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task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handler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9093200" y="825500"/>
            <a:ext cx="76200" cy="304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400"/>
              </a:lnSpc>
              <a:tabLst>
							</a:tabLst>
            </a:pPr>
            <a:r>
              <a:rPr lang="en-US" altLang="zh-CN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119562" y="6210300"/>
            <a:ext cx="3716337" cy="392114"/>
          </a:xfrm>
          <a:custGeom>
            <a:avLst/>
            <a:gdLst>
              <a:gd name="connsiteX0" fmla="*/ 12700 w 3716337"/>
              <a:gd name="connsiteY0" fmla="*/ 196057 h 392114"/>
              <a:gd name="connsiteX1" fmla="*/ 1858168 w 3716337"/>
              <a:gd name="connsiteY1" fmla="*/ 12700 h 392114"/>
              <a:gd name="connsiteX2" fmla="*/ 3703637 w 3716337"/>
              <a:gd name="connsiteY2" fmla="*/ 196057 h 392114"/>
              <a:gd name="connsiteX3" fmla="*/ 1858168 w 3716337"/>
              <a:gd name="connsiteY3" fmla="*/ 379414 h 392114"/>
              <a:gd name="connsiteX4" fmla="*/ 12700 w 3716337"/>
              <a:gd name="connsiteY4" fmla="*/ 196057 h 392114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716337" h="392114">
                <a:moveTo>
                  <a:pt x="12700" y="196057"/>
                </a:moveTo>
                <a:cubicBezTo>
                  <a:pt x="12700" y="94791"/>
                  <a:pt x="838944" y="12700"/>
                  <a:pt x="1858168" y="12700"/>
                </a:cubicBezTo>
                <a:cubicBezTo>
                  <a:pt x="2877393" y="12700"/>
                  <a:pt x="3703637" y="94791"/>
                  <a:pt x="3703637" y="196057"/>
                </a:cubicBezTo>
                <a:cubicBezTo>
                  <a:pt x="3703637" y="297322"/>
                  <a:pt x="2877393" y="379414"/>
                  <a:pt x="1858168" y="379414"/>
                </a:cubicBezTo>
                <a:cubicBezTo>
                  <a:pt x="838944" y="379414"/>
                  <a:pt x="12700" y="297322"/>
                  <a:pt x="12700" y="196057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0" y="2387600"/>
            <a:ext cx="6832600" cy="42799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50900"/>
            <a:ext cx="7264400" cy="1409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2057400" algn="l"/>
              </a:tabLst>
            </a:pPr>
            <a:r>
              <a:rPr lang="en-US" altLang="zh-CN" dirty="0" smtClean="0"/>
              <a:t>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PowerCycleP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Re-post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Bug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20574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Discovered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bug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tasks</a:t>
            </a:r>
          </a:p>
          <a:p>
            <a:pPr>
              <a:lnSpc>
                <a:spcPts val="4000"/>
              </a:lnSpc>
              <a:tabLst>
                <a:tab pos="2057400" algn="l"/>
              </a:tabLst>
            </a:pPr>
            <a:r>
              <a:rPr lang="en-US" altLang="zh-CN" sz="28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PowerCycleP__startRadio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re-posts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itself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1755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755775" y="2292350"/>
            <a:ext cx="2849562" cy="127000"/>
          </a:xfrm>
          <a:custGeom>
            <a:avLst/>
            <a:gdLst>
              <a:gd name="connsiteX0" fmla="*/ 0 w 2849562"/>
              <a:gd name="connsiteY0" fmla="*/ 0 h 127000"/>
              <a:gd name="connsiteX1" fmla="*/ 2849562 w 2849562"/>
              <a:gd name="connsiteY1" fmla="*/ 0 h 127000"/>
              <a:gd name="connsiteX2" fmla="*/ 2849562 w 2849562"/>
              <a:gd name="connsiteY2" fmla="*/ 127000 h 127000"/>
              <a:gd name="connsiteX3" fmla="*/ 0 w 2849562"/>
              <a:gd name="connsiteY3" fmla="*/ 127000 h 127000"/>
              <a:gd name="connsiteX4" fmla="*/ 0 w 2849562"/>
              <a:gd name="connsiteY4" fmla="*/ 0 h 127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49562" h="127000">
                <a:moveTo>
                  <a:pt x="0" y="0"/>
                </a:moveTo>
                <a:lnTo>
                  <a:pt x="2849562" y="0"/>
                </a:lnTo>
                <a:lnTo>
                  <a:pt x="2849562" y="127000"/>
                </a:lnTo>
                <a:lnTo>
                  <a:pt x="0" y="127000"/>
                </a:lnTo>
                <a:lnTo>
                  <a:pt x="0" y="0"/>
                </a:lnTo>
              </a:path>
            </a:pathLst>
          </a:custGeom>
          <a:solidFill>
            <a:srgbClr val="ffd6d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1738312" y="5661025"/>
            <a:ext cx="2851150" cy="127000"/>
          </a:xfrm>
          <a:custGeom>
            <a:avLst/>
            <a:gdLst>
              <a:gd name="connsiteX0" fmla="*/ 0 w 2851150"/>
              <a:gd name="connsiteY0" fmla="*/ 0 h 127000"/>
              <a:gd name="connsiteX1" fmla="*/ 2851150 w 2851150"/>
              <a:gd name="connsiteY1" fmla="*/ 0 h 127000"/>
              <a:gd name="connsiteX2" fmla="*/ 2851150 w 2851150"/>
              <a:gd name="connsiteY2" fmla="*/ 127000 h 127000"/>
              <a:gd name="connsiteX3" fmla="*/ 0 w 2851150"/>
              <a:gd name="connsiteY3" fmla="*/ 127000 h 127000"/>
              <a:gd name="connsiteX4" fmla="*/ 0 w 2851150"/>
              <a:gd name="connsiteY4" fmla="*/ 0 h 12700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2851150" h="127000">
                <a:moveTo>
                  <a:pt x="0" y="0"/>
                </a:moveTo>
                <a:lnTo>
                  <a:pt x="2851150" y="0"/>
                </a:lnTo>
                <a:lnTo>
                  <a:pt x="2851150" y="127000"/>
                </a:lnTo>
                <a:lnTo>
                  <a:pt x="0" y="127000"/>
                </a:lnTo>
                <a:lnTo>
                  <a:pt x="0" y="0"/>
                </a:lnTo>
              </a:path>
            </a:pathLst>
          </a:custGeom>
          <a:solidFill>
            <a:srgbClr val="ffd6d6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8900" y="2133600"/>
            <a:ext cx="3924300" cy="7747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333500" y="3441700"/>
            <a:ext cx="3733800" cy="14351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33500" y="5359400"/>
            <a:ext cx="3937000" cy="8890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749300" y="838200"/>
            <a:ext cx="8204200" cy="114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1879600" algn="l"/>
              </a:tabLst>
            </a:pPr>
            <a:r>
              <a:rPr lang="en-US" altLang="zh-CN" dirty="0" smtClean="0"/>
              <a:t>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PowerCycleP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Bug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Explained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300"/>
              </a:lnSpc>
              <a:tabLst>
                <a:tab pos="1879600" algn="l"/>
              </a:tabLst>
            </a:pP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startRadio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task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re-posts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SubControl__start()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!=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SUCCESS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lnSpc>
                <a:spcPts val="2800"/>
              </a:lnSpc>
              <a:tabLst>
                <a:tab pos="18796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When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radio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already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started,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SubControl__start()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EALREADY</a:t>
            </a:r>
            <a:r>
              <a:rPr lang="en-US" altLang="zh-CN" sz="20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3533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74700" y="3048000"/>
            <a:ext cx="66167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Re-post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could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permanent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following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hypothetical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code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991100"/>
            <a:ext cx="1397000" cy="2794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Simple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fix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62000" y="6273800"/>
            <a:ext cx="6159500" cy="9017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                <a:tab pos="3873500" algn="l"/>
              </a:tabLst>
            </a:pP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Now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patched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repository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(bug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tracker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issue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51)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900"/>
              </a:lnSpc>
              <a:tabLst>
                <a:tab pos="3873500" algn="l"/>
              </a:tabLst>
            </a:pPr>
            <a:r>
              <a:rPr lang="en-US" altLang="zh-CN" dirty="0" smtClean="0"/>
              <a:t>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18/23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4398962" y="5643562"/>
            <a:ext cx="3560761" cy="390525"/>
          </a:xfrm>
          <a:custGeom>
            <a:avLst/>
            <a:gdLst>
              <a:gd name="connsiteX0" fmla="*/ 12700 w 3560761"/>
              <a:gd name="connsiteY0" fmla="*/ 195262 h 390525"/>
              <a:gd name="connsiteX1" fmla="*/ 1780380 w 3560761"/>
              <a:gd name="connsiteY1" fmla="*/ 12700 h 390525"/>
              <a:gd name="connsiteX2" fmla="*/ 3548061 w 3560761"/>
              <a:gd name="connsiteY2" fmla="*/ 195262 h 390525"/>
              <a:gd name="connsiteX3" fmla="*/ 1780380 w 3560761"/>
              <a:gd name="connsiteY3" fmla="*/ 377825 h 390525"/>
              <a:gd name="connsiteX4" fmla="*/ 12700 w 3560761"/>
              <a:gd name="connsiteY4" fmla="*/ 195262 h 390525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3560761" h="390525">
                <a:moveTo>
                  <a:pt x="12700" y="195262"/>
                </a:moveTo>
                <a:cubicBezTo>
                  <a:pt x="12700" y="94436"/>
                  <a:pt x="804117" y="12700"/>
                  <a:pt x="1780380" y="12700"/>
                </a:cubicBezTo>
                <a:cubicBezTo>
                  <a:pt x="2756643" y="12700"/>
                  <a:pt x="3548061" y="94436"/>
                  <a:pt x="3548061" y="195262"/>
                </a:cubicBezTo>
                <a:cubicBezTo>
                  <a:pt x="3548061" y="296089"/>
                  <a:pt x="2756643" y="377825"/>
                  <a:pt x="1780380" y="377825"/>
                </a:cubicBezTo>
                <a:cubicBezTo>
                  <a:pt x="804117" y="377825"/>
                  <a:pt x="12700" y="296089"/>
                  <a:pt x="12700" y="195262"/>
                </a:cubicBezTo>
              </a:path>
            </a:pathLst>
          </a:custGeom>
          <a:solidFill>
            <a:srgbClr val="000000">
              <a:alpha val="0"/>
            </a:srgbClr>
          </a:solidFill>
          <a:ln w="25400">
            <a:solidFill>
              <a:srgbClr val="ff0000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7300" y="1701800"/>
            <a:ext cx="6845300" cy="43942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3746500" y="812800"/>
            <a:ext cx="25781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Bug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Fixed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2357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49400" y="3822700"/>
            <a:ext cx="6337300" cy="23876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901700"/>
            <a:ext cx="8445500" cy="27178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2: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Monitoring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Contiki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Processes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3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Light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tracking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[IPSN’11]</a:t>
            </a:r>
          </a:p>
          <a:p>
            <a:pPr>
              <a:lnSpc>
                <a:spcPts val="40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Set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altLang="zh-CN" sz="2800" dirty="0" smtClean="0">
                <a:solidFill>
                  <a:srgbClr val="3333cc"/>
                </a:solidFill>
                <a:latin typeface="Times New Roman" pitchFamily="18" charset="0"/>
                <a:cs typeface="Times New Roman" pitchFamily="18" charset="0"/>
              </a:rPr>
              <a:t>nop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instructions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Contiki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processes</a:t>
            </a:r>
          </a:p>
          <a:p>
            <a:pPr>
              <a:lnSpc>
                <a:spcPts val="39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Verifies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OS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agnostic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architecture</a:t>
            </a:r>
          </a:p>
          <a:p>
            <a:pPr>
              <a:lnSpc>
                <a:spcPts val="35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Required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TDB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switching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TinyOS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Contiki</a:t>
            </a:r>
          </a:p>
          <a:p>
            <a:pPr>
              <a:lnSpc>
                <a:spcPts val="2700"/>
              </a:lnSpc>
              <a:tabLst>
                <a:tab pos="457200" algn="l"/>
                <a:tab pos="546100" algn="l"/>
                <a:tab pos="736600" algn="l"/>
              </a:tabLst>
            </a:pPr>
            <a:r>
              <a:rPr lang="en-US" altLang="zh-CN" dirty="0" smtClean="0"/>
              <a:t>			</a:t>
            </a:r>
            <a:r>
              <a:rPr lang="en-US" altLang="zh-CN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6741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6300" y="3568700"/>
            <a:ext cx="5549900" cy="2844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89000"/>
            <a:ext cx="8470900" cy="2413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342900" algn="l"/>
                <a:tab pos="9906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3: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Proﬁling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3900"/>
              </a:lnSpc>
              <a:tabLst>
                <a:tab pos="342900" algn="l"/>
                <a:tab pos="990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PC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polling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down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granularity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cycles</a:t>
            </a:r>
          </a:p>
          <a:p>
            <a:pPr>
              <a:lnSpc>
                <a:spcPts val="3900"/>
              </a:lnSpc>
              <a:tabLst>
                <a:tab pos="342900" algn="l"/>
                <a:tab pos="990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Usually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enough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catch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every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transition</a:t>
            </a:r>
          </a:p>
          <a:p>
            <a:pPr>
              <a:lnSpc>
                <a:spcPts val="3900"/>
              </a:lnSpc>
              <a:tabLst>
                <a:tab pos="342900" algn="l"/>
                <a:tab pos="990600" algn="l"/>
              </a:tabLst>
            </a:pP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be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combined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call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graph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information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generate</a:t>
            </a:r>
          </a:p>
          <a:p>
            <a:pPr>
              <a:lnSpc>
                <a:spcPts val="3300"/>
              </a:lnSpc>
              <a:tabLst>
                <a:tab pos="342900" algn="l"/>
                <a:tab pos="990600" algn="l"/>
              </a:tabLst>
            </a:pPr>
            <a:r>
              <a:rPr lang="en-US" altLang="zh-CN" dirty="0" smtClean="0"/>
              <a:t>	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8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profile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82296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6007100" y="800100"/>
            <a:ext cx="88900" cy="355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							</a:tabLst>
            </a:pP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863600"/>
            <a:ext cx="7569200" cy="16383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800"/>
              </a:lnSpc>
              <a:tabLst>
                <a:tab pos="342900" algn="l"/>
                <a:tab pos="3213100" algn="l"/>
              </a:tabLst>
            </a:pPr>
            <a:r>
              <a:rPr lang="en-US" altLang="zh-CN" dirty="0" smtClean="0"/>
              <a:t>		</a:t>
            </a:r>
            <a:r>
              <a:rPr lang="en-US" altLang="zh-CN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Conclusions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800"/>
              </a:lnSpc>
              <a:tabLst>
                <a:tab pos="342900" algn="l"/>
                <a:tab pos="32131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We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proposed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hardware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approach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tracing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>
              <a:lnSpc>
                <a:spcPts val="2700"/>
              </a:lnSpc>
              <a:tabLst>
                <a:tab pos="342900" algn="l"/>
                <a:tab pos="3213100" algn="l"/>
              </a:tabLst>
            </a:pPr>
            <a:r>
              <a:rPr lang="en-US" altLang="zh-CN" dirty="0" smtClean="0"/>
              <a:t>	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profiling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sensor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software</a:t>
            </a:r>
          </a:p>
          <a:p>
            <a:pPr>
              <a:lnSpc>
                <a:spcPts val="3500"/>
              </a:lnSpc>
              <a:tabLst>
                <a:tab pos="342900" algn="l"/>
                <a:tab pos="32131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Designed,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implemented,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tested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the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Telos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Debug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Board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206500" y="2578100"/>
            <a:ext cx="1524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1498600" y="2578100"/>
            <a:ext cx="6629400" cy="13716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2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Non-intrusive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(does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change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timing)</a:t>
            </a:r>
          </a:p>
          <a:p>
            <a:pPr>
              <a:lnSpc>
                <a:spcPts val="28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OS/compiler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agnostic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hardware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modification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mote</a:t>
            </a:r>
          </a:p>
          <a:p>
            <a:pPr>
              <a:lnSpc>
                <a:spcPts val="2900"/>
              </a:lnSpc>
              <a:tabLst>
							</a:tabLst>
            </a:pP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Easy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to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deploy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(does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priori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knowledge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application)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749300" y="4114800"/>
            <a:ext cx="5118100" cy="31369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2600"/>
              </a:lnSpc>
              <a:tabLst>
                <a:tab pos="457200" algn="l"/>
                <a:tab pos="3886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Future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design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improvements</a:t>
            </a:r>
          </a:p>
          <a:p>
            <a:pPr>
              <a:lnSpc>
                <a:spcPts val="28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Reduce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power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in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sleep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mode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(fast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wakeup)</a:t>
            </a:r>
          </a:p>
          <a:p>
            <a:pPr>
              <a:lnSpc>
                <a:spcPts val="29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Improve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energy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monitoring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accuracy</a:t>
            </a:r>
          </a:p>
          <a:p>
            <a:pPr>
              <a:lnSpc>
                <a:spcPts val="29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additional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flash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storage</a:t>
            </a:r>
          </a:p>
          <a:p>
            <a:pPr>
              <a:lnSpc>
                <a:spcPts val="3400"/>
              </a:lnSpc>
              <a:tabLst>
                <a:tab pos="457200" algn="l"/>
                <a:tab pos="3886200" algn="l"/>
              </a:tabLst>
            </a:pP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Future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en-US" altLang="zh-CN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4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directions</a:t>
            </a:r>
          </a:p>
          <a:p>
            <a:pPr>
              <a:lnSpc>
                <a:spcPts val="28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Debugging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deployed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network</a:t>
            </a:r>
          </a:p>
          <a:p>
            <a:pPr>
              <a:lnSpc>
                <a:spcPts val="29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 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Applications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such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as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record-and-replay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200"/>
              </a:lnSpc>
              <a:tabLst>
                <a:tab pos="457200" algn="l"/>
                <a:tab pos="3886200" algn="l"/>
              </a:tabLst>
            </a:pPr>
            <a:r>
              <a:rPr lang="en-US" altLang="zh-CN" dirty="0" smtClean="0"/>
              <a:t>		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22/23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0058400" cy="7772400"/>
          </a:xfrm>
          <a:prstGeom prst="rect">
            <a:avLst/>
          </a:prstGeom>
          <a:noFill/>
        </p:spPr>
      </p:pic>
      <p:sp>
        <p:nvSpPr>
          <p:cNvPr id="4" name="Freeform 3"/>
          <p:cNvSpPr/>
          <p:nvPr/>
        </p:nvSpPr>
        <p:spPr>
          <a:xfrm>
            <a:off x="457200" y="457201"/>
            <a:ext cx="9143998" cy="6857998"/>
          </a:xfrm>
          <a:custGeom>
            <a:avLst/>
            <a:gdLst>
              <a:gd name="connsiteX0" fmla="*/ 0 w 9143998"/>
              <a:gd name="connsiteY0" fmla="*/ 0 h 6857998"/>
              <a:gd name="connsiteX1" fmla="*/ 9143998 w 9143998"/>
              <a:gd name="connsiteY1" fmla="*/ 0 h 6857998"/>
              <a:gd name="connsiteX2" fmla="*/ 9143998 w 9143998"/>
              <a:gd name="connsiteY2" fmla="*/ 6857998 h 6857998"/>
              <a:gd name="connsiteX3" fmla="*/ 0 w 9143998"/>
              <a:gd name="connsiteY3" fmla="*/ 6857998 h 6857998"/>
              <a:gd name="connsiteX4" fmla="*/ 0 w 9143998"/>
              <a:gd name="connsiteY4" fmla="*/ 0 h 6857998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143998" h="6857998">
                <a:moveTo>
                  <a:pt x="0" y="0"/>
                </a:moveTo>
                <a:lnTo>
                  <a:pt x="9143998" y="0"/>
                </a:lnTo>
                <a:lnTo>
                  <a:pt x="9143998" y="6857998"/>
                </a:lnTo>
                <a:lnTo>
                  <a:pt x="0" y="6857998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100000"/>
            </a:srgbClr>
          </a:solidFill>
          <a:ln w="12700">
            <a:solidFill>
              <a:srgbClr val="000000">
                <a:alpha val="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3"/>
          <p:cNvSpPr/>
          <p:nvPr/>
        </p:nvSpPr>
        <p:spPr>
          <a:xfrm>
            <a:off x="525462" y="525463"/>
            <a:ext cx="9007473" cy="6253160"/>
          </a:xfrm>
          <a:custGeom>
            <a:avLst/>
            <a:gdLst>
              <a:gd name="connsiteX0" fmla="*/ 9525 w 9007473"/>
              <a:gd name="connsiteY0" fmla="*/ 9525 h 6253160"/>
              <a:gd name="connsiteX1" fmla="*/ 8997948 w 9007473"/>
              <a:gd name="connsiteY1" fmla="*/ 9525 h 6253160"/>
              <a:gd name="connsiteX2" fmla="*/ 8997948 w 9007473"/>
              <a:gd name="connsiteY2" fmla="*/ 6243635 h 6253160"/>
              <a:gd name="connsiteX3" fmla="*/ 9525 w 9007473"/>
              <a:gd name="connsiteY3" fmla="*/ 6243635 h 6253160"/>
              <a:gd name="connsiteX4" fmla="*/ 9525 w 9007473"/>
              <a:gd name="connsiteY4" fmla="*/ 9525 h 6253160"/>
            </a:gdLst>
            <a:ahLst/>
            <a:cxnLst>
              <a:cxn ang="0">
                <a:pos x="connsiteX0" y="connsiteY0"/>
              </a:cxn>
              <a:cxn ang="1">
                <a:pos x="connsiteX1" y="connsiteY1"/>
              </a:cxn>
              <a:cxn ang="2">
                <a:pos x="connsiteX2" y="connsiteY2"/>
              </a:cxn>
              <a:cxn ang="3">
                <a:pos x="connsiteX3" y="connsiteY3"/>
              </a:cxn>
              <a:cxn ang="4">
                <a:pos x="connsiteX4" y="connsiteY4"/>
              </a:cxn>
            </a:cxnLst>
            <a:rect l="l" t="t" r="r" b="b"/>
            <a:pathLst>
              <a:path w="9007473" h="6253160">
                <a:moveTo>
                  <a:pt x="9525" y="9525"/>
                </a:moveTo>
                <a:lnTo>
                  <a:pt x="8997948" y="9525"/>
                </a:lnTo>
                <a:lnTo>
                  <a:pt x="8997948" y="6243635"/>
                </a:lnTo>
                <a:lnTo>
                  <a:pt x="9525" y="6243635"/>
                </a:lnTo>
                <a:lnTo>
                  <a:pt x="9525" y="9525"/>
                </a:lnTo>
              </a:path>
            </a:pathLst>
          </a:custGeom>
          <a:solidFill>
            <a:srgbClr val="000000">
              <a:alpha val="0"/>
            </a:srgbClr>
          </a:solidFill>
          <a:ln w="12700">
            <a:solidFill>
              <a:srgbClr val="3333cc">
                <a:alpha val="100000"/>
              </a:srgb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6100" y="6769100"/>
            <a:ext cx="571500" cy="558800"/>
          </a:xfrm>
          <a:prstGeom prst="rect">
            <a:avLst/>
          </a:prstGeom>
          <a:noFill/>
        </p:spPr>
      </p:pic>
      <p:pic>
        <p:nvPicPr>
          <p:cNvPr id="1027" name="Picture 3" descr="">
					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51800" y="6794500"/>
            <a:ext cx="1524000" cy="520700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 rot="0">
            <a:off x="4635500" y="6985000"/>
            <a:ext cx="762000" cy="1651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1300"/>
              </a:lnSpc>
              <a:tabLst>
							</a:tabLst>
            </a:pP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Slide</a:t>
            </a:r>
            <a:r>
              <a:rPr lang="en-US" altLang="zh-CN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12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23/23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6134100" y="1752600"/>
            <a:ext cx="139700" cy="5080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							</a:tabLst>
            </a:pPr>
            <a:r>
              <a:rPr lang="en-US" altLang="zh-CN" sz="4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2" name="TextBox 1"/>
          <p:cNvSpPr txBox="1"/>
          <p:nvPr/>
        </p:nvSpPr>
        <p:spPr>
          <a:xfrm rot="0">
            <a:off x="2882900" y="1803400"/>
            <a:ext cx="4292600" cy="1346200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4000"/>
              </a:lnSpc>
              <a:tabLst>
                <a:tab pos="800100" algn="l"/>
              </a:tabLst>
            </a:pPr>
            <a:r>
              <a:rPr lang="en-US" altLang="zh-CN" dirty="0" smtClean="0"/>
              <a:t>	</a:t>
            </a:r>
            <a:r>
              <a:rPr lang="en-US" altLang="zh-CN" sz="4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Thank</a:t>
            </a:r>
            <a:r>
              <a:rPr lang="en-US" altLang="zh-CN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4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You</a:t>
            </a:r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1000"/>
              </a:lnSpc>
            </a:pPr>
            <a:endParaRPr lang="en-US" altLang="zh-CN" dirty="0" smtClean="0"/>
          </a:p>
          <a:p>
            <a:pPr>
              <a:lnSpc>
                <a:spcPts val="2600"/>
              </a:lnSpc>
              <a:tabLst>
                <a:tab pos="800100" algn="l"/>
              </a:tabLst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Matthew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Tancreti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(mtancret@purdue.edu)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雨林木风</cp:lastModifiedBy>
  <cp:revision>3</cp:revision>
  <dcterms:created xsi:type="dcterms:W3CDTF">2006-08-16T00:00:00Z</dcterms:created>
  <dcterms:modified xsi:type="dcterms:W3CDTF">2010-04-24T16:48:41Z</dcterms:modified>
</cp:coreProperties>
</file>