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9" r:id="rId4"/>
    <p:sldId id="258" r:id="rId5"/>
    <p:sldId id="260" r:id="rId6"/>
    <p:sldId id="259" r:id="rId7"/>
    <p:sldId id="274" r:id="rId8"/>
    <p:sldId id="261" r:id="rId9"/>
    <p:sldId id="262" r:id="rId10"/>
    <p:sldId id="270" r:id="rId11"/>
    <p:sldId id="276" r:id="rId12"/>
    <p:sldId id="263" r:id="rId13"/>
    <p:sldId id="275" r:id="rId14"/>
    <p:sldId id="266" r:id="rId15"/>
    <p:sldId id="269" r:id="rId16"/>
    <p:sldId id="264" r:id="rId17"/>
    <p:sldId id="277" r:id="rId18"/>
    <p:sldId id="278" r:id="rId19"/>
    <p:sldId id="273" r:id="rId20"/>
    <p:sldId id="271" r:id="rId21"/>
    <p:sldId id="265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Link </a:t>
            </a:r>
            <a:r>
              <a:rPr lang="en-US" altLang="ko-KR" dirty="0" smtClean="0"/>
              <a:t>layer </a:t>
            </a:r>
            <a:r>
              <a:rPr lang="en-US" altLang="ko-KR" dirty="0" smtClean="0"/>
              <a:t>and interfaces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622920"/>
          </a:xfrm>
        </p:spPr>
        <p:txBody>
          <a:bodyPr/>
          <a:lstStyle/>
          <a:p>
            <a:r>
              <a:rPr lang="en-US" altLang="ko-KR" dirty="0" smtClean="0"/>
              <a:t>Lecture 2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429000"/>
            <a:ext cx="464058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link layer does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Framing</a:t>
            </a:r>
          </a:p>
          <a:p>
            <a:r>
              <a:rPr lang="en-US" altLang="ko-KR" dirty="0" smtClean="0"/>
              <a:t>Error control</a:t>
            </a:r>
          </a:p>
          <a:p>
            <a:r>
              <a:rPr lang="en-US" altLang="ko-KR" dirty="0" smtClean="0"/>
              <a:t>Flow control</a:t>
            </a:r>
          </a:p>
          <a:p>
            <a:r>
              <a:rPr lang="en-US" altLang="ko-KR" dirty="0" smtClean="0"/>
              <a:t>Medium access control (MAC)</a:t>
            </a:r>
          </a:p>
          <a:p>
            <a:endParaRPr lang="en-US" altLang="ko-KR" dirty="0"/>
          </a:p>
          <a:p>
            <a:r>
              <a:rPr lang="en-US" altLang="ko-KR" dirty="0" smtClean="0"/>
              <a:t>But only framing and MAC address part are of interest to IP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55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Where the link layer is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268760"/>
            <a:ext cx="4176463" cy="527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6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“Network” in inter-”</a:t>
            </a:r>
            <a:r>
              <a:rPr lang="en-US" altLang="ko-KR" dirty="0" err="1" smtClean="0"/>
              <a:t>network”ing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From IP perspective - all are just link layer</a:t>
            </a:r>
          </a:p>
          <a:p>
            <a:pPr lvl="1"/>
            <a:r>
              <a:rPr lang="en-US" altLang="ko-KR" dirty="0" smtClean="0"/>
              <a:t>Although none were developed for IP</a:t>
            </a:r>
          </a:p>
          <a:p>
            <a:endParaRPr lang="en-US" altLang="ko-KR" dirty="0"/>
          </a:p>
          <a:p>
            <a:r>
              <a:rPr lang="en-US" altLang="ko-KR" dirty="0" smtClean="0"/>
              <a:t>2 types of link layer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Point to point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Shared medium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70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Frame: link layer packet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Link layer address (if necessary)</a:t>
            </a:r>
          </a:p>
          <a:p>
            <a:r>
              <a:rPr lang="en-US" altLang="ko-KR" dirty="0" smtClean="0"/>
              <a:t>Network layer protocol identifier</a:t>
            </a:r>
          </a:p>
          <a:p>
            <a:r>
              <a:rPr lang="en-US" altLang="ko-KR" dirty="0" smtClean="0"/>
              <a:t>Data</a:t>
            </a:r>
          </a:p>
          <a:p>
            <a:r>
              <a:rPr lang="en-US" altLang="ko-KR" dirty="0" smtClean="0"/>
              <a:t>Frame check sequence (FCS)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4437112"/>
            <a:ext cx="750570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2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Shared medium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Ethernet, Wi-Fi, …</a:t>
            </a:r>
          </a:p>
          <a:p>
            <a:endParaRPr lang="en-US" altLang="ko-KR" dirty="0"/>
          </a:p>
          <a:p>
            <a:r>
              <a:rPr lang="en-US" altLang="ko-KR" dirty="0" smtClean="0"/>
              <a:t>Need MAC addresses!</a:t>
            </a:r>
            <a:endParaRPr lang="ko-KR" altLang="en-US" dirty="0"/>
          </a:p>
        </p:txBody>
      </p:sp>
      <p:pic>
        <p:nvPicPr>
          <p:cNvPr id="4" name="Picture 4" descr="551 metcalfe-e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576" y="4195804"/>
            <a:ext cx="3600847" cy="192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37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Shared medium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510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9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Point to point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Point-to-Point Protocol (PPP), LTE, …</a:t>
            </a:r>
          </a:p>
          <a:p>
            <a:pPr lvl="1"/>
            <a:r>
              <a:rPr lang="en-US" altLang="ko-KR" dirty="0" smtClean="0"/>
              <a:t>For serial links</a:t>
            </a:r>
          </a:p>
          <a:p>
            <a:endParaRPr lang="en-US" altLang="ko-KR" dirty="0"/>
          </a:p>
          <a:p>
            <a:r>
              <a:rPr lang="en-US" altLang="ko-KR" dirty="0" smtClean="0"/>
              <a:t>No MAC</a:t>
            </a:r>
          </a:p>
          <a:p>
            <a:pPr lvl="1"/>
            <a:r>
              <a:rPr lang="en-US" altLang="ko-KR" dirty="0" smtClean="0"/>
              <a:t>Cf. LTE is a logical point to point protocol, so it actually needs MAC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00"/>
          <a:stretch/>
        </p:blipFill>
        <p:spPr>
          <a:xfrm>
            <a:off x="-13574" y="5006330"/>
            <a:ext cx="9144000" cy="18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07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Interface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Link layer</a:t>
            </a:r>
          </a:p>
          <a:p>
            <a:pPr lvl="1"/>
            <a:r>
              <a:rPr lang="en-US" altLang="ko-KR" dirty="0" smtClean="0"/>
              <a:t>Network Interface Card (NIC)</a:t>
            </a:r>
            <a:endParaRPr lang="en-US" altLang="ko-KR" dirty="0"/>
          </a:p>
          <a:p>
            <a:pPr lvl="1"/>
            <a:r>
              <a:rPr lang="en-US" altLang="ko-KR" dirty="0" smtClean="0"/>
              <a:t>Device driver in kernel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From IP perspective – represented as “Interface”</a:t>
            </a:r>
          </a:p>
          <a:p>
            <a:pPr lvl="1"/>
            <a:r>
              <a:rPr lang="en-US" altLang="ko-KR" dirty="0" smtClean="0"/>
              <a:t>Never means the hardware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730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Interface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085184"/>
            <a:ext cx="4162425" cy="14478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18127"/>
            <a:ext cx="6191250" cy="8763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2222365"/>
            <a:ext cx="3372924" cy="460169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61" y="2461127"/>
            <a:ext cx="46196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2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737835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Interface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63977"/>
            <a:ext cx="5286375" cy="40957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4844355"/>
            <a:ext cx="5657850" cy="1876425"/>
          </a:xfrm>
          <a:prstGeom prst="rect">
            <a:avLst/>
          </a:prstGeom>
        </p:spPr>
      </p:pic>
      <p:sp>
        <p:nvSpPr>
          <p:cNvPr id="8" name="자유형 7"/>
          <p:cNvSpPr/>
          <p:nvPr/>
        </p:nvSpPr>
        <p:spPr>
          <a:xfrm>
            <a:off x="2611315" y="1310054"/>
            <a:ext cx="1406770" cy="3552092"/>
          </a:xfrm>
          <a:custGeom>
            <a:avLst/>
            <a:gdLst>
              <a:gd name="connsiteX0" fmla="*/ 0 w 1406770"/>
              <a:gd name="connsiteY0" fmla="*/ 0 h 3552092"/>
              <a:gd name="connsiteX1" fmla="*/ 1178170 w 1406770"/>
              <a:gd name="connsiteY1" fmla="*/ 914400 h 3552092"/>
              <a:gd name="connsiteX2" fmla="*/ 193431 w 1406770"/>
              <a:gd name="connsiteY2" fmla="*/ 2321169 h 3552092"/>
              <a:gd name="connsiteX3" fmla="*/ 1406770 w 1406770"/>
              <a:gd name="connsiteY3" fmla="*/ 3552092 h 355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6770" h="3552092">
                <a:moveTo>
                  <a:pt x="0" y="0"/>
                </a:moveTo>
                <a:cubicBezTo>
                  <a:pt x="572966" y="263769"/>
                  <a:pt x="1145932" y="527539"/>
                  <a:pt x="1178170" y="914400"/>
                </a:cubicBezTo>
                <a:cubicBezTo>
                  <a:pt x="1210409" y="1301262"/>
                  <a:pt x="155331" y="1881554"/>
                  <a:pt x="193431" y="2321169"/>
                </a:cubicBezTo>
                <a:cubicBezTo>
                  <a:pt x="231531" y="2760784"/>
                  <a:pt x="819150" y="3156438"/>
                  <a:pt x="1406770" y="3552092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rcRect r="31644"/>
          <a:stretch/>
        </p:blipFill>
        <p:spPr>
          <a:xfrm>
            <a:off x="5364088" y="188640"/>
            <a:ext cx="3581024" cy="4524375"/>
          </a:xfrm>
          <a:prstGeom prst="rect">
            <a:avLst/>
          </a:prstGeom>
        </p:spPr>
      </p:pic>
      <p:sp>
        <p:nvSpPr>
          <p:cNvPr id="11" name="자유형 10"/>
          <p:cNvSpPr/>
          <p:nvPr/>
        </p:nvSpPr>
        <p:spPr>
          <a:xfrm>
            <a:off x="4932974" y="522514"/>
            <a:ext cx="1894546" cy="4937760"/>
          </a:xfrm>
          <a:custGeom>
            <a:avLst/>
            <a:gdLst>
              <a:gd name="connsiteX0" fmla="*/ 1894546 w 1894546"/>
              <a:gd name="connsiteY0" fmla="*/ 4937760 h 4937760"/>
              <a:gd name="connsiteX1" fmla="*/ 39620 w 1894546"/>
              <a:gd name="connsiteY1" fmla="*/ 2682240 h 4937760"/>
              <a:gd name="connsiteX2" fmla="*/ 805975 w 1894546"/>
              <a:gd name="connsiteY2" fmla="*/ 0 h 4937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4546" h="4937760">
                <a:moveTo>
                  <a:pt x="1894546" y="4937760"/>
                </a:moveTo>
                <a:cubicBezTo>
                  <a:pt x="1057797" y="4221480"/>
                  <a:pt x="221048" y="3505200"/>
                  <a:pt x="39620" y="2682240"/>
                </a:cubicBezTo>
                <a:cubicBezTo>
                  <a:pt x="-141808" y="1859280"/>
                  <a:pt x="332083" y="929640"/>
                  <a:pt x="805975" y="0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867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MTU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Maximum transmission unit: size of “Data“ field in frame</a:t>
            </a:r>
          </a:p>
          <a:p>
            <a:endParaRPr lang="en-US" altLang="ko-KR" dirty="0"/>
          </a:p>
          <a:p>
            <a:r>
              <a:rPr lang="en-US" altLang="ko-KR" dirty="0" smtClean="0"/>
              <a:t>Technology-specific</a:t>
            </a:r>
          </a:p>
          <a:p>
            <a:pPr lvl="1"/>
            <a:r>
              <a:rPr lang="en-US" altLang="ko-KR" dirty="0" smtClean="0"/>
              <a:t>E.g. Ethernet </a:t>
            </a:r>
            <a:r>
              <a:rPr lang="en-US" altLang="ko-KR" dirty="0" smtClean="0">
                <a:sym typeface="Wingdings" pitchFamily="2" charset="2"/>
              </a:rPr>
              <a:t> 1500B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Determines IP data gram size on the link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Path MTU = min(MTUs) of a given path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4003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MTU</a:t>
            </a:r>
            <a:endParaRPr lang="ko-KR" altLang="en-US" dirty="0"/>
          </a:p>
        </p:txBody>
      </p:sp>
      <p:pic>
        <p:nvPicPr>
          <p:cNvPr id="1026" name="Picture 2" descr="cummulative_v4_old_vs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9"/>
          <a:stretch>
            <a:fillRect/>
          </a:stretch>
        </p:blipFill>
        <p:spPr bwMode="auto">
          <a:xfrm>
            <a:off x="791580" y="1417638"/>
            <a:ext cx="756084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5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To be an IP link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Encapsulation</a:t>
            </a:r>
          </a:p>
          <a:p>
            <a:endParaRPr lang="en-US" altLang="ko-KR" dirty="0"/>
          </a:p>
          <a:p>
            <a:r>
              <a:rPr lang="en-US" altLang="ko-KR" dirty="0" smtClean="0"/>
              <a:t>ARP</a:t>
            </a:r>
          </a:p>
          <a:p>
            <a:pPr lvl="1"/>
            <a:r>
              <a:rPr lang="en-US" altLang="ko-KR" dirty="0" smtClean="0"/>
              <a:t>For shared medium only</a:t>
            </a:r>
          </a:p>
          <a:p>
            <a:endParaRPr lang="en-US" altLang="ko-KR" dirty="0"/>
          </a:p>
          <a:p>
            <a:r>
              <a:rPr lang="en-US" altLang="ko-KR" dirty="0" smtClean="0"/>
              <a:t>Management Information Base (MIB)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964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Encapsulation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780928"/>
            <a:ext cx="5688632" cy="29348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008" y="1772816"/>
            <a:ext cx="4866748" cy="576064"/>
          </a:xfrm>
          <a:prstGeom prst="rect">
            <a:avLst/>
          </a:prstGeom>
        </p:spPr>
      </p:pic>
      <p:sp>
        <p:nvSpPr>
          <p:cNvPr id="6" name="오른쪽으로 구부러진 화살표 5"/>
          <p:cNvSpPr/>
          <p:nvPr/>
        </p:nvSpPr>
        <p:spPr>
          <a:xfrm rot="1805989">
            <a:off x="1842042" y="1583883"/>
            <a:ext cx="648072" cy="11748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37" y="5862906"/>
            <a:ext cx="4410075" cy="981075"/>
          </a:xfrm>
          <a:prstGeom prst="rect">
            <a:avLst/>
          </a:prstGeom>
        </p:spPr>
      </p:pic>
      <p:sp>
        <p:nvSpPr>
          <p:cNvPr id="8" name="오른쪽으로 구부러진 화살표 7"/>
          <p:cNvSpPr/>
          <p:nvPr/>
        </p:nvSpPr>
        <p:spPr>
          <a:xfrm rot="21401843">
            <a:off x="3669198" y="5237396"/>
            <a:ext cx="648072" cy="11748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0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Loopback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Special interface</a:t>
            </a:r>
          </a:p>
          <a:p>
            <a:pPr lvl="1"/>
            <a:r>
              <a:rPr lang="en-US" altLang="ko-KR" dirty="0" smtClean="0"/>
              <a:t>Logical</a:t>
            </a:r>
          </a:p>
          <a:p>
            <a:endParaRPr lang="en-US" altLang="ko-KR" dirty="0"/>
          </a:p>
          <a:p>
            <a:r>
              <a:rPr lang="en-US" altLang="ko-KR" dirty="0" smtClean="0"/>
              <a:t>Local inter-process communication (IPC)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00"/>
          <a:stretch/>
        </p:blipFill>
        <p:spPr>
          <a:xfrm>
            <a:off x="8574" y="4058469"/>
            <a:ext cx="9144000" cy="206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0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IP’s perspective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87688" y="3193721"/>
            <a:ext cx="2160240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IP</a:t>
            </a:r>
            <a:endParaRPr lang="ko-KR" alt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5377" y="242088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TCP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740" y="2422999"/>
            <a:ext cx="1232520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UDP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34487" y="2430546"/>
            <a:ext cx="1232520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SCTP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85377" y="4225518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Loopback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42871" y="4255701"/>
            <a:ext cx="1224136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Wi-Fi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1259632" y="1196752"/>
            <a:ext cx="151216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A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249473" y="1202198"/>
            <a:ext cx="151216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B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188260" y="1204012"/>
            <a:ext cx="151216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C</a:t>
            </a:r>
            <a:endParaRPr lang="ko-KR" altLang="en-US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2017400" y="1614466"/>
            <a:ext cx="1891161" cy="2908663"/>
          </a:xfrm>
          <a:custGeom>
            <a:avLst/>
            <a:gdLst>
              <a:gd name="connsiteX0" fmla="*/ 0 w 1891161"/>
              <a:gd name="connsiteY0" fmla="*/ 34835 h 2908663"/>
              <a:gd name="connsiteX1" fmla="*/ 17417 w 1891161"/>
              <a:gd name="connsiteY1" fmla="*/ 156755 h 2908663"/>
              <a:gd name="connsiteX2" fmla="*/ 26126 w 1891161"/>
              <a:gd name="connsiteY2" fmla="*/ 191589 h 2908663"/>
              <a:gd name="connsiteX3" fmla="*/ 60960 w 1891161"/>
              <a:gd name="connsiteY3" fmla="*/ 243840 h 2908663"/>
              <a:gd name="connsiteX4" fmla="*/ 69669 w 1891161"/>
              <a:gd name="connsiteY4" fmla="*/ 269966 h 2908663"/>
              <a:gd name="connsiteX5" fmla="*/ 95794 w 1891161"/>
              <a:gd name="connsiteY5" fmla="*/ 296092 h 2908663"/>
              <a:gd name="connsiteX6" fmla="*/ 104503 w 1891161"/>
              <a:gd name="connsiteY6" fmla="*/ 322217 h 2908663"/>
              <a:gd name="connsiteX7" fmla="*/ 156754 w 1891161"/>
              <a:gd name="connsiteY7" fmla="*/ 391886 h 2908663"/>
              <a:gd name="connsiteX8" fmla="*/ 165463 w 1891161"/>
              <a:gd name="connsiteY8" fmla="*/ 418012 h 2908663"/>
              <a:gd name="connsiteX9" fmla="*/ 200297 w 1891161"/>
              <a:gd name="connsiteY9" fmla="*/ 470263 h 2908663"/>
              <a:gd name="connsiteX10" fmla="*/ 209006 w 1891161"/>
              <a:gd name="connsiteY10" fmla="*/ 496389 h 2908663"/>
              <a:gd name="connsiteX11" fmla="*/ 243840 w 1891161"/>
              <a:gd name="connsiteY11" fmla="*/ 548640 h 2908663"/>
              <a:gd name="connsiteX12" fmla="*/ 278674 w 1891161"/>
              <a:gd name="connsiteY12" fmla="*/ 600892 h 2908663"/>
              <a:gd name="connsiteX13" fmla="*/ 296091 w 1891161"/>
              <a:gd name="connsiteY13" fmla="*/ 627017 h 2908663"/>
              <a:gd name="connsiteX14" fmla="*/ 339634 w 1891161"/>
              <a:gd name="connsiteY14" fmla="*/ 670560 h 2908663"/>
              <a:gd name="connsiteX15" fmla="*/ 365760 w 1891161"/>
              <a:gd name="connsiteY15" fmla="*/ 696686 h 2908663"/>
              <a:gd name="connsiteX16" fmla="*/ 383177 w 1891161"/>
              <a:gd name="connsiteY16" fmla="*/ 722812 h 2908663"/>
              <a:gd name="connsiteX17" fmla="*/ 409303 w 1891161"/>
              <a:gd name="connsiteY17" fmla="*/ 740229 h 2908663"/>
              <a:gd name="connsiteX18" fmla="*/ 435429 w 1891161"/>
              <a:gd name="connsiteY18" fmla="*/ 766355 h 2908663"/>
              <a:gd name="connsiteX19" fmla="*/ 470263 w 1891161"/>
              <a:gd name="connsiteY19" fmla="*/ 792480 h 2908663"/>
              <a:gd name="connsiteX20" fmla="*/ 522514 w 1891161"/>
              <a:gd name="connsiteY20" fmla="*/ 844732 h 2908663"/>
              <a:gd name="connsiteX21" fmla="*/ 548640 w 1891161"/>
              <a:gd name="connsiteY21" fmla="*/ 870857 h 2908663"/>
              <a:gd name="connsiteX22" fmla="*/ 574766 w 1891161"/>
              <a:gd name="connsiteY22" fmla="*/ 888275 h 2908663"/>
              <a:gd name="connsiteX23" fmla="*/ 618309 w 1891161"/>
              <a:gd name="connsiteY23" fmla="*/ 940526 h 2908663"/>
              <a:gd name="connsiteX24" fmla="*/ 644434 w 1891161"/>
              <a:gd name="connsiteY24" fmla="*/ 957943 h 2908663"/>
              <a:gd name="connsiteX25" fmla="*/ 670560 w 1891161"/>
              <a:gd name="connsiteY25" fmla="*/ 984069 h 2908663"/>
              <a:gd name="connsiteX26" fmla="*/ 696686 w 1891161"/>
              <a:gd name="connsiteY26" fmla="*/ 1018903 h 2908663"/>
              <a:gd name="connsiteX27" fmla="*/ 748937 w 1891161"/>
              <a:gd name="connsiteY27" fmla="*/ 1053737 h 2908663"/>
              <a:gd name="connsiteX28" fmla="*/ 818606 w 1891161"/>
              <a:gd name="connsiteY28" fmla="*/ 1097280 h 2908663"/>
              <a:gd name="connsiteX29" fmla="*/ 870857 w 1891161"/>
              <a:gd name="connsiteY29" fmla="*/ 1132115 h 2908663"/>
              <a:gd name="connsiteX30" fmla="*/ 896983 w 1891161"/>
              <a:gd name="connsiteY30" fmla="*/ 1158240 h 2908663"/>
              <a:gd name="connsiteX31" fmla="*/ 931817 w 1891161"/>
              <a:gd name="connsiteY31" fmla="*/ 1175657 h 2908663"/>
              <a:gd name="connsiteX32" fmla="*/ 1001486 w 1891161"/>
              <a:gd name="connsiteY32" fmla="*/ 1236617 h 2908663"/>
              <a:gd name="connsiteX33" fmla="*/ 1045029 w 1891161"/>
              <a:gd name="connsiteY33" fmla="*/ 1271452 h 2908663"/>
              <a:gd name="connsiteX34" fmla="*/ 1088571 w 1891161"/>
              <a:gd name="connsiteY34" fmla="*/ 1323703 h 2908663"/>
              <a:gd name="connsiteX35" fmla="*/ 1114697 w 1891161"/>
              <a:gd name="connsiteY35" fmla="*/ 1341120 h 2908663"/>
              <a:gd name="connsiteX36" fmla="*/ 1175657 w 1891161"/>
              <a:gd name="connsiteY36" fmla="*/ 1428206 h 2908663"/>
              <a:gd name="connsiteX37" fmla="*/ 1236617 w 1891161"/>
              <a:gd name="connsiteY37" fmla="*/ 1506583 h 2908663"/>
              <a:gd name="connsiteX38" fmla="*/ 1271451 w 1891161"/>
              <a:gd name="connsiteY38" fmla="*/ 1558835 h 2908663"/>
              <a:gd name="connsiteX39" fmla="*/ 1288869 w 1891161"/>
              <a:gd name="connsiteY39" fmla="*/ 1584960 h 2908663"/>
              <a:gd name="connsiteX40" fmla="*/ 1306286 w 1891161"/>
              <a:gd name="connsiteY40" fmla="*/ 1637212 h 2908663"/>
              <a:gd name="connsiteX41" fmla="*/ 1314994 w 1891161"/>
              <a:gd name="connsiteY41" fmla="*/ 1672046 h 2908663"/>
              <a:gd name="connsiteX42" fmla="*/ 1332411 w 1891161"/>
              <a:gd name="connsiteY42" fmla="*/ 1706880 h 2908663"/>
              <a:gd name="connsiteX43" fmla="*/ 1341120 w 1891161"/>
              <a:gd name="connsiteY43" fmla="*/ 1733006 h 2908663"/>
              <a:gd name="connsiteX44" fmla="*/ 1349829 w 1891161"/>
              <a:gd name="connsiteY44" fmla="*/ 1811383 h 2908663"/>
              <a:gd name="connsiteX45" fmla="*/ 1358537 w 1891161"/>
              <a:gd name="connsiteY45" fmla="*/ 1863635 h 2908663"/>
              <a:gd name="connsiteX46" fmla="*/ 1341120 w 1891161"/>
              <a:gd name="connsiteY46" fmla="*/ 2002972 h 2908663"/>
              <a:gd name="connsiteX47" fmla="*/ 1323703 w 1891161"/>
              <a:gd name="connsiteY47" fmla="*/ 2072640 h 2908663"/>
              <a:gd name="connsiteX48" fmla="*/ 1271451 w 1891161"/>
              <a:gd name="connsiteY48" fmla="*/ 2159726 h 2908663"/>
              <a:gd name="connsiteX49" fmla="*/ 1254034 w 1891161"/>
              <a:gd name="connsiteY49" fmla="*/ 2185852 h 2908663"/>
              <a:gd name="connsiteX50" fmla="*/ 1175657 w 1891161"/>
              <a:gd name="connsiteY50" fmla="*/ 2264229 h 2908663"/>
              <a:gd name="connsiteX51" fmla="*/ 1105989 w 1891161"/>
              <a:gd name="connsiteY51" fmla="*/ 2342606 h 2908663"/>
              <a:gd name="connsiteX52" fmla="*/ 1079863 w 1891161"/>
              <a:gd name="connsiteY52" fmla="*/ 2360023 h 2908663"/>
              <a:gd name="connsiteX53" fmla="*/ 1053737 w 1891161"/>
              <a:gd name="connsiteY53" fmla="*/ 2386149 h 2908663"/>
              <a:gd name="connsiteX54" fmla="*/ 966651 w 1891161"/>
              <a:gd name="connsiteY54" fmla="*/ 2447109 h 2908663"/>
              <a:gd name="connsiteX55" fmla="*/ 940526 w 1891161"/>
              <a:gd name="connsiteY55" fmla="*/ 2455817 h 2908663"/>
              <a:gd name="connsiteX56" fmla="*/ 888274 w 1891161"/>
              <a:gd name="connsiteY56" fmla="*/ 2481943 h 2908663"/>
              <a:gd name="connsiteX57" fmla="*/ 862149 w 1891161"/>
              <a:gd name="connsiteY57" fmla="*/ 2499360 h 2908663"/>
              <a:gd name="connsiteX58" fmla="*/ 827314 w 1891161"/>
              <a:gd name="connsiteY58" fmla="*/ 2516777 h 2908663"/>
              <a:gd name="connsiteX59" fmla="*/ 766354 w 1891161"/>
              <a:gd name="connsiteY59" fmla="*/ 2551612 h 2908663"/>
              <a:gd name="connsiteX60" fmla="*/ 722811 w 1891161"/>
              <a:gd name="connsiteY60" fmla="*/ 2560320 h 2908663"/>
              <a:gd name="connsiteX61" fmla="*/ 670560 w 1891161"/>
              <a:gd name="connsiteY61" fmla="*/ 2595155 h 2908663"/>
              <a:gd name="connsiteX62" fmla="*/ 618309 w 1891161"/>
              <a:gd name="connsiteY62" fmla="*/ 2612572 h 2908663"/>
              <a:gd name="connsiteX63" fmla="*/ 574766 w 1891161"/>
              <a:gd name="connsiteY63" fmla="*/ 2638697 h 2908663"/>
              <a:gd name="connsiteX64" fmla="*/ 539931 w 1891161"/>
              <a:gd name="connsiteY64" fmla="*/ 2673532 h 2908663"/>
              <a:gd name="connsiteX65" fmla="*/ 513806 w 1891161"/>
              <a:gd name="connsiteY65" fmla="*/ 2690949 h 2908663"/>
              <a:gd name="connsiteX66" fmla="*/ 496389 w 1891161"/>
              <a:gd name="connsiteY66" fmla="*/ 2717075 h 2908663"/>
              <a:gd name="connsiteX67" fmla="*/ 496389 w 1891161"/>
              <a:gd name="connsiteY67" fmla="*/ 2856412 h 2908663"/>
              <a:gd name="connsiteX68" fmla="*/ 522514 w 1891161"/>
              <a:gd name="connsiteY68" fmla="*/ 2882537 h 2908663"/>
              <a:gd name="connsiteX69" fmla="*/ 592183 w 1891161"/>
              <a:gd name="connsiteY69" fmla="*/ 2899955 h 2908663"/>
              <a:gd name="connsiteX70" fmla="*/ 618309 w 1891161"/>
              <a:gd name="connsiteY70" fmla="*/ 2908663 h 2908663"/>
              <a:gd name="connsiteX71" fmla="*/ 731520 w 1891161"/>
              <a:gd name="connsiteY71" fmla="*/ 2899955 h 2908663"/>
              <a:gd name="connsiteX72" fmla="*/ 757646 w 1891161"/>
              <a:gd name="connsiteY72" fmla="*/ 2891246 h 2908663"/>
              <a:gd name="connsiteX73" fmla="*/ 827314 w 1891161"/>
              <a:gd name="connsiteY73" fmla="*/ 2873829 h 2908663"/>
              <a:gd name="connsiteX74" fmla="*/ 896983 w 1891161"/>
              <a:gd name="connsiteY74" fmla="*/ 2838995 h 2908663"/>
              <a:gd name="connsiteX75" fmla="*/ 931817 w 1891161"/>
              <a:gd name="connsiteY75" fmla="*/ 2821577 h 2908663"/>
              <a:gd name="connsiteX76" fmla="*/ 992777 w 1891161"/>
              <a:gd name="connsiteY76" fmla="*/ 2804160 h 2908663"/>
              <a:gd name="connsiteX77" fmla="*/ 1071154 w 1891161"/>
              <a:gd name="connsiteY77" fmla="*/ 2769326 h 2908663"/>
              <a:gd name="connsiteX78" fmla="*/ 1105989 w 1891161"/>
              <a:gd name="connsiteY78" fmla="*/ 2751909 h 2908663"/>
              <a:gd name="connsiteX79" fmla="*/ 1132114 w 1891161"/>
              <a:gd name="connsiteY79" fmla="*/ 2734492 h 2908663"/>
              <a:gd name="connsiteX80" fmla="*/ 1193074 w 1891161"/>
              <a:gd name="connsiteY80" fmla="*/ 2717075 h 2908663"/>
              <a:gd name="connsiteX81" fmla="*/ 1236617 w 1891161"/>
              <a:gd name="connsiteY81" fmla="*/ 2690949 h 2908663"/>
              <a:gd name="connsiteX82" fmla="*/ 1297577 w 1891161"/>
              <a:gd name="connsiteY82" fmla="*/ 2664823 h 2908663"/>
              <a:gd name="connsiteX83" fmla="*/ 1358537 w 1891161"/>
              <a:gd name="connsiteY83" fmla="*/ 2629989 h 2908663"/>
              <a:gd name="connsiteX84" fmla="*/ 1384663 w 1891161"/>
              <a:gd name="connsiteY84" fmla="*/ 2603863 h 2908663"/>
              <a:gd name="connsiteX85" fmla="*/ 1428206 w 1891161"/>
              <a:gd name="connsiteY85" fmla="*/ 2577737 h 2908663"/>
              <a:gd name="connsiteX86" fmla="*/ 1497874 w 1891161"/>
              <a:gd name="connsiteY86" fmla="*/ 2508069 h 2908663"/>
              <a:gd name="connsiteX87" fmla="*/ 1532709 w 1891161"/>
              <a:gd name="connsiteY87" fmla="*/ 2473235 h 2908663"/>
              <a:gd name="connsiteX88" fmla="*/ 1550126 w 1891161"/>
              <a:gd name="connsiteY88" fmla="*/ 2447109 h 2908663"/>
              <a:gd name="connsiteX89" fmla="*/ 1576251 w 1891161"/>
              <a:gd name="connsiteY89" fmla="*/ 2412275 h 2908663"/>
              <a:gd name="connsiteX90" fmla="*/ 1593669 w 1891161"/>
              <a:gd name="connsiteY90" fmla="*/ 2377440 h 2908663"/>
              <a:gd name="connsiteX91" fmla="*/ 1628503 w 1891161"/>
              <a:gd name="connsiteY91" fmla="*/ 2342606 h 2908663"/>
              <a:gd name="connsiteX92" fmla="*/ 1654629 w 1891161"/>
              <a:gd name="connsiteY92" fmla="*/ 2307772 h 2908663"/>
              <a:gd name="connsiteX93" fmla="*/ 1689463 w 1891161"/>
              <a:gd name="connsiteY93" fmla="*/ 2255520 h 2908663"/>
              <a:gd name="connsiteX94" fmla="*/ 1706880 w 1891161"/>
              <a:gd name="connsiteY94" fmla="*/ 2229395 h 2908663"/>
              <a:gd name="connsiteX95" fmla="*/ 1741714 w 1891161"/>
              <a:gd name="connsiteY95" fmla="*/ 2185852 h 2908663"/>
              <a:gd name="connsiteX96" fmla="*/ 1785257 w 1891161"/>
              <a:gd name="connsiteY96" fmla="*/ 2107475 h 2908663"/>
              <a:gd name="connsiteX97" fmla="*/ 1820091 w 1891161"/>
              <a:gd name="connsiteY97" fmla="*/ 2063932 h 2908663"/>
              <a:gd name="connsiteX98" fmla="*/ 1828800 w 1891161"/>
              <a:gd name="connsiteY98" fmla="*/ 2037806 h 2908663"/>
              <a:gd name="connsiteX99" fmla="*/ 1846217 w 1891161"/>
              <a:gd name="connsiteY99" fmla="*/ 2011680 h 2908663"/>
              <a:gd name="connsiteX100" fmla="*/ 1872343 w 1891161"/>
              <a:gd name="connsiteY100" fmla="*/ 1959429 h 2908663"/>
              <a:gd name="connsiteX101" fmla="*/ 1881051 w 1891161"/>
              <a:gd name="connsiteY101" fmla="*/ 1933303 h 2908663"/>
              <a:gd name="connsiteX102" fmla="*/ 1881051 w 1891161"/>
              <a:gd name="connsiteY102" fmla="*/ 1733006 h 2908663"/>
              <a:gd name="connsiteX103" fmla="*/ 1872343 w 1891161"/>
              <a:gd name="connsiteY103" fmla="*/ 1706880 h 2908663"/>
              <a:gd name="connsiteX104" fmla="*/ 1854926 w 1891161"/>
              <a:gd name="connsiteY104" fmla="*/ 1645920 h 2908663"/>
              <a:gd name="connsiteX105" fmla="*/ 1837509 w 1891161"/>
              <a:gd name="connsiteY105" fmla="*/ 1611086 h 2908663"/>
              <a:gd name="connsiteX106" fmla="*/ 1820091 w 1891161"/>
              <a:gd name="connsiteY106" fmla="*/ 1567543 h 2908663"/>
              <a:gd name="connsiteX107" fmla="*/ 1793966 w 1891161"/>
              <a:gd name="connsiteY107" fmla="*/ 1532709 h 2908663"/>
              <a:gd name="connsiteX108" fmla="*/ 1776549 w 1891161"/>
              <a:gd name="connsiteY108" fmla="*/ 1506583 h 2908663"/>
              <a:gd name="connsiteX109" fmla="*/ 1733006 w 1891161"/>
              <a:gd name="connsiteY109" fmla="*/ 1463040 h 2908663"/>
              <a:gd name="connsiteX110" fmla="*/ 1698171 w 1891161"/>
              <a:gd name="connsiteY110" fmla="*/ 1419497 h 2908663"/>
              <a:gd name="connsiteX111" fmla="*/ 1680754 w 1891161"/>
              <a:gd name="connsiteY111" fmla="*/ 1393372 h 2908663"/>
              <a:gd name="connsiteX112" fmla="*/ 1619794 w 1891161"/>
              <a:gd name="connsiteY112" fmla="*/ 1349829 h 2908663"/>
              <a:gd name="connsiteX113" fmla="*/ 1576251 w 1891161"/>
              <a:gd name="connsiteY113" fmla="*/ 1306286 h 2908663"/>
              <a:gd name="connsiteX114" fmla="*/ 1480457 w 1891161"/>
              <a:gd name="connsiteY114" fmla="*/ 1236617 h 2908663"/>
              <a:gd name="connsiteX115" fmla="*/ 1445623 w 1891161"/>
              <a:gd name="connsiteY115" fmla="*/ 1219200 h 2908663"/>
              <a:gd name="connsiteX116" fmla="*/ 1393371 w 1891161"/>
              <a:gd name="connsiteY116" fmla="*/ 1175657 h 2908663"/>
              <a:gd name="connsiteX117" fmla="*/ 1349829 w 1891161"/>
              <a:gd name="connsiteY117" fmla="*/ 1140823 h 2908663"/>
              <a:gd name="connsiteX118" fmla="*/ 1288869 w 1891161"/>
              <a:gd name="connsiteY118" fmla="*/ 1105989 h 2908663"/>
              <a:gd name="connsiteX119" fmla="*/ 1271451 w 1891161"/>
              <a:gd name="connsiteY119" fmla="*/ 1088572 h 2908663"/>
              <a:gd name="connsiteX120" fmla="*/ 1245326 w 1891161"/>
              <a:gd name="connsiteY120" fmla="*/ 1071155 h 2908663"/>
              <a:gd name="connsiteX121" fmla="*/ 1201783 w 1891161"/>
              <a:gd name="connsiteY121" fmla="*/ 1027612 h 2908663"/>
              <a:gd name="connsiteX122" fmla="*/ 1132114 w 1891161"/>
              <a:gd name="connsiteY122" fmla="*/ 966652 h 2908663"/>
              <a:gd name="connsiteX123" fmla="*/ 1062446 w 1891161"/>
              <a:gd name="connsiteY123" fmla="*/ 896983 h 2908663"/>
              <a:gd name="connsiteX124" fmla="*/ 1045029 w 1891161"/>
              <a:gd name="connsiteY124" fmla="*/ 870857 h 2908663"/>
              <a:gd name="connsiteX125" fmla="*/ 1036320 w 1891161"/>
              <a:gd name="connsiteY125" fmla="*/ 844732 h 2908663"/>
              <a:gd name="connsiteX126" fmla="*/ 1010194 w 1891161"/>
              <a:gd name="connsiteY126" fmla="*/ 818606 h 2908663"/>
              <a:gd name="connsiteX127" fmla="*/ 992777 w 1891161"/>
              <a:gd name="connsiteY127" fmla="*/ 792480 h 2908663"/>
              <a:gd name="connsiteX128" fmla="*/ 984069 w 1891161"/>
              <a:gd name="connsiteY128" fmla="*/ 766355 h 2908663"/>
              <a:gd name="connsiteX129" fmla="*/ 966651 w 1891161"/>
              <a:gd name="connsiteY129" fmla="*/ 740229 h 2908663"/>
              <a:gd name="connsiteX130" fmla="*/ 949234 w 1891161"/>
              <a:gd name="connsiteY130" fmla="*/ 687977 h 2908663"/>
              <a:gd name="connsiteX131" fmla="*/ 957943 w 1891161"/>
              <a:gd name="connsiteY131" fmla="*/ 539932 h 2908663"/>
              <a:gd name="connsiteX132" fmla="*/ 966651 w 1891161"/>
              <a:gd name="connsiteY132" fmla="*/ 513806 h 2908663"/>
              <a:gd name="connsiteX133" fmla="*/ 1001486 w 1891161"/>
              <a:gd name="connsiteY133" fmla="*/ 461555 h 2908663"/>
              <a:gd name="connsiteX134" fmla="*/ 1010194 w 1891161"/>
              <a:gd name="connsiteY134" fmla="*/ 435429 h 2908663"/>
              <a:gd name="connsiteX135" fmla="*/ 1062446 w 1891161"/>
              <a:gd name="connsiteY135" fmla="*/ 400595 h 2908663"/>
              <a:gd name="connsiteX136" fmla="*/ 1114697 w 1891161"/>
              <a:gd name="connsiteY136" fmla="*/ 357052 h 2908663"/>
              <a:gd name="connsiteX137" fmla="*/ 1140823 w 1891161"/>
              <a:gd name="connsiteY137" fmla="*/ 330926 h 2908663"/>
              <a:gd name="connsiteX138" fmla="*/ 1166949 w 1891161"/>
              <a:gd name="connsiteY138" fmla="*/ 313509 h 2908663"/>
              <a:gd name="connsiteX139" fmla="*/ 1201783 w 1891161"/>
              <a:gd name="connsiteY139" fmla="*/ 287383 h 2908663"/>
              <a:gd name="connsiteX140" fmla="*/ 1236617 w 1891161"/>
              <a:gd name="connsiteY140" fmla="*/ 269966 h 2908663"/>
              <a:gd name="connsiteX141" fmla="*/ 1288869 w 1891161"/>
              <a:gd name="connsiteY141" fmla="*/ 243840 h 2908663"/>
              <a:gd name="connsiteX142" fmla="*/ 1332411 w 1891161"/>
              <a:gd name="connsiteY142" fmla="*/ 209006 h 2908663"/>
              <a:gd name="connsiteX143" fmla="*/ 1349829 w 1891161"/>
              <a:gd name="connsiteY143" fmla="*/ 191589 h 2908663"/>
              <a:gd name="connsiteX144" fmla="*/ 1375954 w 1891161"/>
              <a:gd name="connsiteY144" fmla="*/ 174172 h 2908663"/>
              <a:gd name="connsiteX145" fmla="*/ 1393371 w 1891161"/>
              <a:gd name="connsiteY145" fmla="*/ 148046 h 2908663"/>
              <a:gd name="connsiteX146" fmla="*/ 1436914 w 1891161"/>
              <a:gd name="connsiteY146" fmla="*/ 113212 h 2908663"/>
              <a:gd name="connsiteX147" fmla="*/ 1445623 w 1891161"/>
              <a:gd name="connsiteY147" fmla="*/ 87086 h 2908663"/>
              <a:gd name="connsiteX148" fmla="*/ 1489166 w 1891161"/>
              <a:gd name="connsiteY148" fmla="*/ 8709 h 2908663"/>
              <a:gd name="connsiteX149" fmla="*/ 1489166 w 1891161"/>
              <a:gd name="connsiteY149" fmla="*/ 0 h 290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891161" h="2908663">
                <a:moveTo>
                  <a:pt x="0" y="34835"/>
                </a:moveTo>
                <a:cubicBezTo>
                  <a:pt x="23570" y="152678"/>
                  <a:pt x="-10162" y="-22511"/>
                  <a:pt x="17417" y="156755"/>
                </a:cubicBezTo>
                <a:cubicBezTo>
                  <a:pt x="19237" y="168585"/>
                  <a:pt x="20773" y="180884"/>
                  <a:pt x="26126" y="191589"/>
                </a:cubicBezTo>
                <a:cubicBezTo>
                  <a:pt x="35487" y="210312"/>
                  <a:pt x="54340" y="223982"/>
                  <a:pt x="60960" y="243840"/>
                </a:cubicBezTo>
                <a:cubicBezTo>
                  <a:pt x="63863" y="252549"/>
                  <a:pt x="64577" y="262328"/>
                  <a:pt x="69669" y="269966"/>
                </a:cubicBezTo>
                <a:cubicBezTo>
                  <a:pt x="76500" y="280213"/>
                  <a:pt x="87086" y="287383"/>
                  <a:pt x="95794" y="296092"/>
                </a:cubicBezTo>
                <a:cubicBezTo>
                  <a:pt x="98697" y="304800"/>
                  <a:pt x="99780" y="314346"/>
                  <a:pt x="104503" y="322217"/>
                </a:cubicBezTo>
                <a:cubicBezTo>
                  <a:pt x="135449" y="373793"/>
                  <a:pt x="120610" y="283457"/>
                  <a:pt x="156754" y="391886"/>
                </a:cubicBezTo>
                <a:cubicBezTo>
                  <a:pt x="159657" y="400595"/>
                  <a:pt x="161005" y="409987"/>
                  <a:pt x="165463" y="418012"/>
                </a:cubicBezTo>
                <a:cubicBezTo>
                  <a:pt x="175629" y="436310"/>
                  <a:pt x="193677" y="450405"/>
                  <a:pt x="200297" y="470263"/>
                </a:cubicBezTo>
                <a:cubicBezTo>
                  <a:pt x="203200" y="478972"/>
                  <a:pt x="204548" y="488364"/>
                  <a:pt x="209006" y="496389"/>
                </a:cubicBezTo>
                <a:cubicBezTo>
                  <a:pt x="219172" y="514687"/>
                  <a:pt x="237220" y="528782"/>
                  <a:pt x="243840" y="548640"/>
                </a:cubicBezTo>
                <a:cubicBezTo>
                  <a:pt x="259145" y="594553"/>
                  <a:pt x="242434" y="557404"/>
                  <a:pt x="278674" y="600892"/>
                </a:cubicBezTo>
                <a:cubicBezTo>
                  <a:pt x="285374" y="608932"/>
                  <a:pt x="289199" y="619140"/>
                  <a:pt x="296091" y="627017"/>
                </a:cubicBezTo>
                <a:cubicBezTo>
                  <a:pt x="309608" y="642465"/>
                  <a:pt x="325120" y="656046"/>
                  <a:pt x="339634" y="670560"/>
                </a:cubicBezTo>
                <a:cubicBezTo>
                  <a:pt x="348343" y="679269"/>
                  <a:pt x="358928" y="686438"/>
                  <a:pt x="365760" y="696686"/>
                </a:cubicBezTo>
                <a:cubicBezTo>
                  <a:pt x="371566" y="705395"/>
                  <a:pt x="375776" y="715411"/>
                  <a:pt x="383177" y="722812"/>
                </a:cubicBezTo>
                <a:cubicBezTo>
                  <a:pt x="390578" y="730213"/>
                  <a:pt x="401262" y="733529"/>
                  <a:pt x="409303" y="740229"/>
                </a:cubicBezTo>
                <a:cubicBezTo>
                  <a:pt x="418764" y="748113"/>
                  <a:pt x="426078" y="758340"/>
                  <a:pt x="435429" y="766355"/>
                </a:cubicBezTo>
                <a:cubicBezTo>
                  <a:pt x="446449" y="775801"/>
                  <a:pt x="459475" y="782771"/>
                  <a:pt x="470263" y="792480"/>
                </a:cubicBezTo>
                <a:cubicBezTo>
                  <a:pt x="488571" y="808958"/>
                  <a:pt x="505097" y="827315"/>
                  <a:pt x="522514" y="844732"/>
                </a:cubicBezTo>
                <a:cubicBezTo>
                  <a:pt x="531223" y="853441"/>
                  <a:pt x="538393" y="864025"/>
                  <a:pt x="548640" y="870857"/>
                </a:cubicBezTo>
                <a:lnTo>
                  <a:pt x="574766" y="888275"/>
                </a:lnTo>
                <a:cubicBezTo>
                  <a:pt x="591892" y="913963"/>
                  <a:pt x="593164" y="919572"/>
                  <a:pt x="618309" y="940526"/>
                </a:cubicBezTo>
                <a:cubicBezTo>
                  <a:pt x="626349" y="947226"/>
                  <a:pt x="636394" y="951243"/>
                  <a:pt x="644434" y="957943"/>
                </a:cubicBezTo>
                <a:cubicBezTo>
                  <a:pt x="653895" y="965828"/>
                  <a:pt x="662545" y="974718"/>
                  <a:pt x="670560" y="984069"/>
                </a:cubicBezTo>
                <a:cubicBezTo>
                  <a:pt x="680006" y="995089"/>
                  <a:pt x="685838" y="1009260"/>
                  <a:pt x="696686" y="1018903"/>
                </a:cubicBezTo>
                <a:cubicBezTo>
                  <a:pt x="712331" y="1032810"/>
                  <a:pt x="731520" y="1042126"/>
                  <a:pt x="748937" y="1053737"/>
                </a:cubicBezTo>
                <a:cubicBezTo>
                  <a:pt x="828153" y="1106548"/>
                  <a:pt x="703008" y="1023718"/>
                  <a:pt x="818606" y="1097280"/>
                </a:cubicBezTo>
                <a:cubicBezTo>
                  <a:pt x="836266" y="1108518"/>
                  <a:pt x="856055" y="1117314"/>
                  <a:pt x="870857" y="1132115"/>
                </a:cubicBezTo>
                <a:cubicBezTo>
                  <a:pt x="879566" y="1140823"/>
                  <a:pt x="886961" y="1151082"/>
                  <a:pt x="896983" y="1158240"/>
                </a:cubicBezTo>
                <a:cubicBezTo>
                  <a:pt x="907547" y="1165785"/>
                  <a:pt x="920206" y="1169851"/>
                  <a:pt x="931817" y="1175657"/>
                </a:cubicBezTo>
                <a:cubicBezTo>
                  <a:pt x="981171" y="1249689"/>
                  <a:pt x="899874" y="1134999"/>
                  <a:pt x="1001486" y="1236617"/>
                </a:cubicBezTo>
                <a:cubicBezTo>
                  <a:pt x="1026304" y="1261436"/>
                  <a:pt x="1012071" y="1249481"/>
                  <a:pt x="1045029" y="1271452"/>
                </a:cubicBezTo>
                <a:cubicBezTo>
                  <a:pt x="1062153" y="1297138"/>
                  <a:pt x="1063429" y="1302751"/>
                  <a:pt x="1088571" y="1323703"/>
                </a:cubicBezTo>
                <a:cubicBezTo>
                  <a:pt x="1096612" y="1330404"/>
                  <a:pt x="1105988" y="1335314"/>
                  <a:pt x="1114697" y="1341120"/>
                </a:cubicBezTo>
                <a:cubicBezTo>
                  <a:pt x="1129691" y="1363611"/>
                  <a:pt x="1156310" y="1405635"/>
                  <a:pt x="1175657" y="1428206"/>
                </a:cubicBezTo>
                <a:cubicBezTo>
                  <a:pt x="1237045" y="1499824"/>
                  <a:pt x="1160176" y="1391921"/>
                  <a:pt x="1236617" y="1506583"/>
                </a:cubicBezTo>
                <a:lnTo>
                  <a:pt x="1271451" y="1558835"/>
                </a:lnTo>
                <a:lnTo>
                  <a:pt x="1288869" y="1584960"/>
                </a:lnTo>
                <a:cubicBezTo>
                  <a:pt x="1294675" y="1602377"/>
                  <a:pt x="1301833" y="1619401"/>
                  <a:pt x="1306286" y="1637212"/>
                </a:cubicBezTo>
                <a:cubicBezTo>
                  <a:pt x="1309189" y="1648823"/>
                  <a:pt x="1310792" y="1660839"/>
                  <a:pt x="1314994" y="1672046"/>
                </a:cubicBezTo>
                <a:cubicBezTo>
                  <a:pt x="1319552" y="1684201"/>
                  <a:pt x="1327297" y="1694948"/>
                  <a:pt x="1332411" y="1706880"/>
                </a:cubicBezTo>
                <a:cubicBezTo>
                  <a:pt x="1336027" y="1715318"/>
                  <a:pt x="1338217" y="1724297"/>
                  <a:pt x="1341120" y="1733006"/>
                </a:cubicBezTo>
                <a:cubicBezTo>
                  <a:pt x="1344023" y="1759132"/>
                  <a:pt x="1346355" y="1785327"/>
                  <a:pt x="1349829" y="1811383"/>
                </a:cubicBezTo>
                <a:cubicBezTo>
                  <a:pt x="1352163" y="1828886"/>
                  <a:pt x="1358537" y="1845977"/>
                  <a:pt x="1358537" y="1863635"/>
                </a:cubicBezTo>
                <a:cubicBezTo>
                  <a:pt x="1358537" y="2008332"/>
                  <a:pt x="1359515" y="1935523"/>
                  <a:pt x="1341120" y="2002972"/>
                </a:cubicBezTo>
                <a:cubicBezTo>
                  <a:pt x="1334822" y="2026066"/>
                  <a:pt x="1334408" y="2051230"/>
                  <a:pt x="1323703" y="2072640"/>
                </a:cubicBezTo>
                <a:cubicBezTo>
                  <a:pt x="1296924" y="2126200"/>
                  <a:pt x="1313489" y="2096669"/>
                  <a:pt x="1271451" y="2159726"/>
                </a:cubicBezTo>
                <a:cubicBezTo>
                  <a:pt x="1265645" y="2168435"/>
                  <a:pt x="1261435" y="2178451"/>
                  <a:pt x="1254034" y="2185852"/>
                </a:cubicBezTo>
                <a:cubicBezTo>
                  <a:pt x="1227908" y="2211978"/>
                  <a:pt x="1196151" y="2233487"/>
                  <a:pt x="1175657" y="2264229"/>
                </a:cubicBezTo>
                <a:cubicBezTo>
                  <a:pt x="1154716" y="2295641"/>
                  <a:pt x="1141780" y="2318746"/>
                  <a:pt x="1105989" y="2342606"/>
                </a:cubicBezTo>
                <a:cubicBezTo>
                  <a:pt x="1097280" y="2348412"/>
                  <a:pt x="1087904" y="2353323"/>
                  <a:pt x="1079863" y="2360023"/>
                </a:cubicBezTo>
                <a:cubicBezTo>
                  <a:pt x="1070402" y="2367907"/>
                  <a:pt x="1063088" y="2378134"/>
                  <a:pt x="1053737" y="2386149"/>
                </a:cubicBezTo>
                <a:cubicBezTo>
                  <a:pt x="1041089" y="2396990"/>
                  <a:pt x="974830" y="2444383"/>
                  <a:pt x="966651" y="2447109"/>
                </a:cubicBezTo>
                <a:lnTo>
                  <a:pt x="940526" y="2455817"/>
                </a:lnTo>
                <a:cubicBezTo>
                  <a:pt x="865656" y="2505732"/>
                  <a:pt x="960381" y="2445890"/>
                  <a:pt x="888274" y="2481943"/>
                </a:cubicBezTo>
                <a:cubicBezTo>
                  <a:pt x="878913" y="2486624"/>
                  <a:pt x="871236" y="2494167"/>
                  <a:pt x="862149" y="2499360"/>
                </a:cubicBezTo>
                <a:cubicBezTo>
                  <a:pt x="850877" y="2505801"/>
                  <a:pt x="838586" y="2510336"/>
                  <a:pt x="827314" y="2516777"/>
                </a:cubicBezTo>
                <a:cubicBezTo>
                  <a:pt x="800552" y="2532070"/>
                  <a:pt x="797943" y="2541083"/>
                  <a:pt x="766354" y="2551612"/>
                </a:cubicBezTo>
                <a:cubicBezTo>
                  <a:pt x="752312" y="2556293"/>
                  <a:pt x="737325" y="2557417"/>
                  <a:pt x="722811" y="2560320"/>
                </a:cubicBezTo>
                <a:cubicBezTo>
                  <a:pt x="705394" y="2571932"/>
                  <a:pt x="690419" y="2588535"/>
                  <a:pt x="670560" y="2595155"/>
                </a:cubicBezTo>
                <a:lnTo>
                  <a:pt x="618309" y="2612572"/>
                </a:lnTo>
                <a:cubicBezTo>
                  <a:pt x="553943" y="2676935"/>
                  <a:pt x="653911" y="2582165"/>
                  <a:pt x="574766" y="2638697"/>
                </a:cubicBezTo>
                <a:cubicBezTo>
                  <a:pt x="561403" y="2648242"/>
                  <a:pt x="553594" y="2664423"/>
                  <a:pt x="539931" y="2673532"/>
                </a:cubicBezTo>
                <a:lnTo>
                  <a:pt x="513806" y="2690949"/>
                </a:lnTo>
                <a:cubicBezTo>
                  <a:pt x="508000" y="2699658"/>
                  <a:pt x="501070" y="2707714"/>
                  <a:pt x="496389" y="2717075"/>
                </a:cubicBezTo>
                <a:cubicBezTo>
                  <a:pt x="475689" y="2758475"/>
                  <a:pt x="487065" y="2819116"/>
                  <a:pt x="496389" y="2856412"/>
                </a:cubicBezTo>
                <a:cubicBezTo>
                  <a:pt x="499376" y="2868360"/>
                  <a:pt x="511302" y="2877441"/>
                  <a:pt x="522514" y="2882537"/>
                </a:cubicBezTo>
                <a:cubicBezTo>
                  <a:pt x="544306" y="2892443"/>
                  <a:pt x="569473" y="2892386"/>
                  <a:pt x="592183" y="2899955"/>
                </a:cubicBezTo>
                <a:lnTo>
                  <a:pt x="618309" y="2908663"/>
                </a:lnTo>
                <a:cubicBezTo>
                  <a:pt x="656046" y="2905760"/>
                  <a:pt x="693964" y="2904649"/>
                  <a:pt x="731520" y="2899955"/>
                </a:cubicBezTo>
                <a:cubicBezTo>
                  <a:pt x="740629" y="2898816"/>
                  <a:pt x="748740" y="2893473"/>
                  <a:pt x="757646" y="2891246"/>
                </a:cubicBezTo>
                <a:cubicBezTo>
                  <a:pt x="784648" y="2884495"/>
                  <a:pt x="802986" y="2884887"/>
                  <a:pt x="827314" y="2873829"/>
                </a:cubicBezTo>
                <a:cubicBezTo>
                  <a:pt x="850951" y="2863085"/>
                  <a:pt x="873760" y="2850607"/>
                  <a:pt x="896983" y="2838995"/>
                </a:cubicBezTo>
                <a:cubicBezTo>
                  <a:pt x="908594" y="2833189"/>
                  <a:pt x="919501" y="2825682"/>
                  <a:pt x="931817" y="2821577"/>
                </a:cubicBezTo>
                <a:cubicBezTo>
                  <a:pt x="969298" y="2809084"/>
                  <a:pt x="949037" y="2815096"/>
                  <a:pt x="992777" y="2804160"/>
                </a:cubicBezTo>
                <a:cubicBezTo>
                  <a:pt x="1069624" y="2752930"/>
                  <a:pt x="946799" y="2831502"/>
                  <a:pt x="1071154" y="2769326"/>
                </a:cubicBezTo>
                <a:cubicBezTo>
                  <a:pt x="1082766" y="2763520"/>
                  <a:pt x="1094717" y="2758350"/>
                  <a:pt x="1105989" y="2751909"/>
                </a:cubicBezTo>
                <a:cubicBezTo>
                  <a:pt x="1115076" y="2746716"/>
                  <a:pt x="1122753" y="2739173"/>
                  <a:pt x="1132114" y="2734492"/>
                </a:cubicBezTo>
                <a:cubicBezTo>
                  <a:pt x="1144610" y="2728244"/>
                  <a:pt x="1181909" y="2719866"/>
                  <a:pt x="1193074" y="2717075"/>
                </a:cubicBezTo>
                <a:cubicBezTo>
                  <a:pt x="1222038" y="2688109"/>
                  <a:pt x="1197049" y="2707906"/>
                  <a:pt x="1236617" y="2690949"/>
                </a:cubicBezTo>
                <a:cubicBezTo>
                  <a:pt x="1311959" y="2658661"/>
                  <a:pt x="1236297" y="2685250"/>
                  <a:pt x="1297577" y="2664823"/>
                </a:cubicBezTo>
                <a:cubicBezTo>
                  <a:pt x="1368272" y="2594128"/>
                  <a:pt x="1276667" y="2676771"/>
                  <a:pt x="1358537" y="2629989"/>
                </a:cubicBezTo>
                <a:cubicBezTo>
                  <a:pt x="1369230" y="2623879"/>
                  <a:pt x="1374810" y="2611253"/>
                  <a:pt x="1384663" y="2603863"/>
                </a:cubicBezTo>
                <a:cubicBezTo>
                  <a:pt x="1398204" y="2593707"/>
                  <a:pt x="1415285" y="2588671"/>
                  <a:pt x="1428206" y="2577737"/>
                </a:cubicBezTo>
                <a:cubicBezTo>
                  <a:pt x="1453277" y="2556523"/>
                  <a:pt x="1474651" y="2531292"/>
                  <a:pt x="1497874" y="2508069"/>
                </a:cubicBezTo>
                <a:cubicBezTo>
                  <a:pt x="1509486" y="2496458"/>
                  <a:pt x="1523600" y="2486898"/>
                  <a:pt x="1532709" y="2473235"/>
                </a:cubicBezTo>
                <a:cubicBezTo>
                  <a:pt x="1538515" y="2464526"/>
                  <a:pt x="1544043" y="2455626"/>
                  <a:pt x="1550126" y="2447109"/>
                </a:cubicBezTo>
                <a:cubicBezTo>
                  <a:pt x="1558562" y="2435298"/>
                  <a:pt x="1568559" y="2424583"/>
                  <a:pt x="1576251" y="2412275"/>
                </a:cubicBezTo>
                <a:cubicBezTo>
                  <a:pt x="1583132" y="2401266"/>
                  <a:pt x="1585880" y="2387826"/>
                  <a:pt x="1593669" y="2377440"/>
                </a:cubicBezTo>
                <a:cubicBezTo>
                  <a:pt x="1603522" y="2364303"/>
                  <a:pt x="1617690" y="2354964"/>
                  <a:pt x="1628503" y="2342606"/>
                </a:cubicBezTo>
                <a:cubicBezTo>
                  <a:pt x="1638061" y="2331683"/>
                  <a:pt x="1646306" y="2319663"/>
                  <a:pt x="1654629" y="2307772"/>
                </a:cubicBezTo>
                <a:cubicBezTo>
                  <a:pt x="1666633" y="2290623"/>
                  <a:pt x="1677852" y="2272937"/>
                  <a:pt x="1689463" y="2255520"/>
                </a:cubicBezTo>
                <a:cubicBezTo>
                  <a:pt x="1695269" y="2246812"/>
                  <a:pt x="1699480" y="2236796"/>
                  <a:pt x="1706880" y="2229395"/>
                </a:cubicBezTo>
                <a:cubicBezTo>
                  <a:pt x="1723079" y="2213196"/>
                  <a:pt x="1730729" y="2207821"/>
                  <a:pt x="1741714" y="2185852"/>
                </a:cubicBezTo>
                <a:cubicBezTo>
                  <a:pt x="1763617" y="2142046"/>
                  <a:pt x="1730339" y="2162396"/>
                  <a:pt x="1785257" y="2107475"/>
                </a:cubicBezTo>
                <a:cubicBezTo>
                  <a:pt x="1801456" y="2091276"/>
                  <a:pt x="1809106" y="2085901"/>
                  <a:pt x="1820091" y="2063932"/>
                </a:cubicBezTo>
                <a:cubicBezTo>
                  <a:pt x="1824196" y="2055721"/>
                  <a:pt x="1824695" y="2046017"/>
                  <a:pt x="1828800" y="2037806"/>
                </a:cubicBezTo>
                <a:cubicBezTo>
                  <a:pt x="1833481" y="2028445"/>
                  <a:pt x="1841536" y="2021041"/>
                  <a:pt x="1846217" y="2011680"/>
                </a:cubicBezTo>
                <a:cubicBezTo>
                  <a:pt x="1882273" y="1939570"/>
                  <a:pt x="1822428" y="2034304"/>
                  <a:pt x="1872343" y="1959429"/>
                </a:cubicBezTo>
                <a:cubicBezTo>
                  <a:pt x="1875246" y="1950720"/>
                  <a:pt x="1879060" y="1942264"/>
                  <a:pt x="1881051" y="1933303"/>
                </a:cubicBezTo>
                <a:cubicBezTo>
                  <a:pt x="1897948" y="1857265"/>
                  <a:pt x="1890626" y="1828760"/>
                  <a:pt x="1881051" y="1733006"/>
                </a:cubicBezTo>
                <a:cubicBezTo>
                  <a:pt x="1880138" y="1723872"/>
                  <a:pt x="1874865" y="1715706"/>
                  <a:pt x="1872343" y="1706880"/>
                </a:cubicBezTo>
                <a:cubicBezTo>
                  <a:pt x="1866033" y="1684796"/>
                  <a:pt x="1863871" y="1666792"/>
                  <a:pt x="1854926" y="1645920"/>
                </a:cubicBezTo>
                <a:cubicBezTo>
                  <a:pt x="1849812" y="1633988"/>
                  <a:pt x="1842782" y="1622949"/>
                  <a:pt x="1837509" y="1611086"/>
                </a:cubicBezTo>
                <a:cubicBezTo>
                  <a:pt x="1831160" y="1596801"/>
                  <a:pt x="1827683" y="1581208"/>
                  <a:pt x="1820091" y="1567543"/>
                </a:cubicBezTo>
                <a:cubicBezTo>
                  <a:pt x="1813042" y="1554855"/>
                  <a:pt x="1802402" y="1544520"/>
                  <a:pt x="1793966" y="1532709"/>
                </a:cubicBezTo>
                <a:cubicBezTo>
                  <a:pt x="1787883" y="1524192"/>
                  <a:pt x="1783441" y="1514460"/>
                  <a:pt x="1776549" y="1506583"/>
                </a:cubicBezTo>
                <a:cubicBezTo>
                  <a:pt x="1763032" y="1491135"/>
                  <a:pt x="1744392" y="1480119"/>
                  <a:pt x="1733006" y="1463040"/>
                </a:cubicBezTo>
                <a:cubicBezTo>
                  <a:pt x="1679401" y="1382633"/>
                  <a:pt x="1747807" y="1481541"/>
                  <a:pt x="1698171" y="1419497"/>
                </a:cubicBezTo>
                <a:cubicBezTo>
                  <a:pt x="1691633" y="1411324"/>
                  <a:pt x="1688155" y="1400773"/>
                  <a:pt x="1680754" y="1393372"/>
                </a:cubicBezTo>
                <a:cubicBezTo>
                  <a:pt x="1669949" y="1382567"/>
                  <a:pt x="1634631" y="1359720"/>
                  <a:pt x="1619794" y="1349829"/>
                </a:cubicBezTo>
                <a:cubicBezTo>
                  <a:pt x="1593839" y="1310896"/>
                  <a:pt x="1613818" y="1333607"/>
                  <a:pt x="1576251" y="1306286"/>
                </a:cubicBezTo>
                <a:cubicBezTo>
                  <a:pt x="1572062" y="1303240"/>
                  <a:pt x="1504107" y="1250132"/>
                  <a:pt x="1480457" y="1236617"/>
                </a:cubicBezTo>
                <a:cubicBezTo>
                  <a:pt x="1469186" y="1230176"/>
                  <a:pt x="1456632" y="1226080"/>
                  <a:pt x="1445623" y="1219200"/>
                </a:cubicBezTo>
                <a:cubicBezTo>
                  <a:pt x="1396404" y="1188439"/>
                  <a:pt x="1425474" y="1203174"/>
                  <a:pt x="1393371" y="1175657"/>
                </a:cubicBezTo>
                <a:cubicBezTo>
                  <a:pt x="1379259" y="1163561"/>
                  <a:pt x="1364699" y="1151975"/>
                  <a:pt x="1349829" y="1140823"/>
                </a:cubicBezTo>
                <a:cubicBezTo>
                  <a:pt x="1278581" y="1087387"/>
                  <a:pt x="1375633" y="1163830"/>
                  <a:pt x="1288869" y="1105989"/>
                </a:cubicBezTo>
                <a:cubicBezTo>
                  <a:pt x="1282037" y="1101435"/>
                  <a:pt x="1277862" y="1093701"/>
                  <a:pt x="1271451" y="1088572"/>
                </a:cubicBezTo>
                <a:cubicBezTo>
                  <a:pt x="1263278" y="1082034"/>
                  <a:pt x="1253203" y="1078047"/>
                  <a:pt x="1245326" y="1071155"/>
                </a:cubicBezTo>
                <a:cubicBezTo>
                  <a:pt x="1229878" y="1057638"/>
                  <a:pt x="1218862" y="1038998"/>
                  <a:pt x="1201783" y="1027612"/>
                </a:cubicBezTo>
                <a:cubicBezTo>
                  <a:pt x="1174164" y="1009200"/>
                  <a:pt x="1152491" y="997219"/>
                  <a:pt x="1132114" y="966652"/>
                </a:cubicBezTo>
                <a:cubicBezTo>
                  <a:pt x="1090079" y="903598"/>
                  <a:pt x="1116003" y="923761"/>
                  <a:pt x="1062446" y="896983"/>
                </a:cubicBezTo>
                <a:cubicBezTo>
                  <a:pt x="1056640" y="888274"/>
                  <a:pt x="1049710" y="880218"/>
                  <a:pt x="1045029" y="870857"/>
                </a:cubicBezTo>
                <a:cubicBezTo>
                  <a:pt x="1040924" y="862647"/>
                  <a:pt x="1041412" y="852370"/>
                  <a:pt x="1036320" y="844732"/>
                </a:cubicBezTo>
                <a:cubicBezTo>
                  <a:pt x="1029488" y="834485"/>
                  <a:pt x="1018078" y="828067"/>
                  <a:pt x="1010194" y="818606"/>
                </a:cubicBezTo>
                <a:cubicBezTo>
                  <a:pt x="1003494" y="810565"/>
                  <a:pt x="998583" y="801189"/>
                  <a:pt x="992777" y="792480"/>
                </a:cubicBezTo>
                <a:cubicBezTo>
                  <a:pt x="989874" y="783772"/>
                  <a:pt x="988174" y="774565"/>
                  <a:pt x="984069" y="766355"/>
                </a:cubicBezTo>
                <a:cubicBezTo>
                  <a:pt x="979388" y="756993"/>
                  <a:pt x="970902" y="749794"/>
                  <a:pt x="966651" y="740229"/>
                </a:cubicBezTo>
                <a:cubicBezTo>
                  <a:pt x="959194" y="723452"/>
                  <a:pt x="949234" y="687977"/>
                  <a:pt x="949234" y="687977"/>
                </a:cubicBezTo>
                <a:cubicBezTo>
                  <a:pt x="952137" y="638629"/>
                  <a:pt x="953024" y="589120"/>
                  <a:pt x="957943" y="539932"/>
                </a:cubicBezTo>
                <a:cubicBezTo>
                  <a:pt x="958856" y="530798"/>
                  <a:pt x="962193" y="521830"/>
                  <a:pt x="966651" y="513806"/>
                </a:cubicBezTo>
                <a:cubicBezTo>
                  <a:pt x="976817" y="495507"/>
                  <a:pt x="1001486" y="461555"/>
                  <a:pt x="1001486" y="461555"/>
                </a:cubicBezTo>
                <a:cubicBezTo>
                  <a:pt x="1004389" y="452846"/>
                  <a:pt x="1003703" y="441920"/>
                  <a:pt x="1010194" y="435429"/>
                </a:cubicBezTo>
                <a:cubicBezTo>
                  <a:pt x="1024996" y="420627"/>
                  <a:pt x="1062446" y="400595"/>
                  <a:pt x="1062446" y="400595"/>
                </a:cubicBezTo>
                <a:cubicBezTo>
                  <a:pt x="1096782" y="349091"/>
                  <a:pt x="1058448" y="397230"/>
                  <a:pt x="1114697" y="357052"/>
                </a:cubicBezTo>
                <a:cubicBezTo>
                  <a:pt x="1124719" y="349894"/>
                  <a:pt x="1131362" y="338810"/>
                  <a:pt x="1140823" y="330926"/>
                </a:cubicBezTo>
                <a:cubicBezTo>
                  <a:pt x="1148864" y="324226"/>
                  <a:pt x="1158432" y="319593"/>
                  <a:pt x="1166949" y="313509"/>
                </a:cubicBezTo>
                <a:cubicBezTo>
                  <a:pt x="1178760" y="305073"/>
                  <a:pt x="1189475" y="295076"/>
                  <a:pt x="1201783" y="287383"/>
                </a:cubicBezTo>
                <a:cubicBezTo>
                  <a:pt x="1212792" y="280503"/>
                  <a:pt x="1225346" y="276407"/>
                  <a:pt x="1236617" y="269966"/>
                </a:cubicBezTo>
                <a:cubicBezTo>
                  <a:pt x="1283887" y="242955"/>
                  <a:pt x="1240968" y="259807"/>
                  <a:pt x="1288869" y="243840"/>
                </a:cubicBezTo>
                <a:cubicBezTo>
                  <a:pt x="1323558" y="191808"/>
                  <a:pt x="1285675" y="237048"/>
                  <a:pt x="1332411" y="209006"/>
                </a:cubicBezTo>
                <a:cubicBezTo>
                  <a:pt x="1339452" y="204782"/>
                  <a:pt x="1343418" y="196718"/>
                  <a:pt x="1349829" y="191589"/>
                </a:cubicBezTo>
                <a:cubicBezTo>
                  <a:pt x="1358002" y="185051"/>
                  <a:pt x="1367246" y="179978"/>
                  <a:pt x="1375954" y="174172"/>
                </a:cubicBezTo>
                <a:cubicBezTo>
                  <a:pt x="1381760" y="165463"/>
                  <a:pt x="1386833" y="156219"/>
                  <a:pt x="1393371" y="148046"/>
                </a:cubicBezTo>
                <a:cubicBezTo>
                  <a:pt x="1407551" y="130321"/>
                  <a:pt x="1417519" y="126142"/>
                  <a:pt x="1436914" y="113212"/>
                </a:cubicBezTo>
                <a:cubicBezTo>
                  <a:pt x="1439817" y="104503"/>
                  <a:pt x="1441165" y="95111"/>
                  <a:pt x="1445623" y="87086"/>
                </a:cubicBezTo>
                <a:cubicBezTo>
                  <a:pt x="1475105" y="34019"/>
                  <a:pt x="1478418" y="51701"/>
                  <a:pt x="1489166" y="8709"/>
                </a:cubicBezTo>
                <a:cubicBezTo>
                  <a:pt x="1489870" y="5893"/>
                  <a:pt x="1489166" y="2903"/>
                  <a:pt x="1489166" y="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 14"/>
          <p:cNvSpPr/>
          <p:nvPr/>
        </p:nvSpPr>
        <p:spPr>
          <a:xfrm>
            <a:off x="4245772" y="1675426"/>
            <a:ext cx="1821114" cy="3433891"/>
          </a:xfrm>
          <a:custGeom>
            <a:avLst/>
            <a:gdLst>
              <a:gd name="connsiteX0" fmla="*/ 1821114 w 1821114"/>
              <a:gd name="connsiteY0" fmla="*/ 0 h 3570515"/>
              <a:gd name="connsiteX1" fmla="*/ 1803697 w 1821114"/>
              <a:gd name="connsiteY1" fmla="*/ 43543 h 3570515"/>
              <a:gd name="connsiteX2" fmla="*/ 1786279 w 1821114"/>
              <a:gd name="connsiteY2" fmla="*/ 60960 h 3570515"/>
              <a:gd name="connsiteX3" fmla="*/ 1760154 w 1821114"/>
              <a:gd name="connsiteY3" fmla="*/ 95795 h 3570515"/>
              <a:gd name="connsiteX4" fmla="*/ 1707902 w 1821114"/>
              <a:gd name="connsiteY4" fmla="*/ 130629 h 3570515"/>
              <a:gd name="connsiteX5" fmla="*/ 1681777 w 1821114"/>
              <a:gd name="connsiteY5" fmla="*/ 148046 h 3570515"/>
              <a:gd name="connsiteX6" fmla="*/ 1620817 w 1821114"/>
              <a:gd name="connsiteY6" fmla="*/ 165463 h 3570515"/>
              <a:gd name="connsiteX7" fmla="*/ 1551148 w 1821114"/>
              <a:gd name="connsiteY7" fmla="*/ 182880 h 3570515"/>
              <a:gd name="connsiteX8" fmla="*/ 1525022 w 1821114"/>
              <a:gd name="connsiteY8" fmla="*/ 191589 h 3570515"/>
              <a:gd name="connsiteX9" fmla="*/ 1403102 w 1821114"/>
              <a:gd name="connsiteY9" fmla="*/ 200297 h 3570515"/>
              <a:gd name="connsiteX10" fmla="*/ 1333434 w 1821114"/>
              <a:gd name="connsiteY10" fmla="*/ 209006 h 3570515"/>
              <a:gd name="connsiteX11" fmla="*/ 924131 w 1821114"/>
              <a:gd name="connsiteY11" fmla="*/ 217715 h 3570515"/>
              <a:gd name="connsiteX12" fmla="*/ 819628 w 1821114"/>
              <a:gd name="connsiteY12" fmla="*/ 226423 h 3570515"/>
              <a:gd name="connsiteX13" fmla="*/ 628039 w 1821114"/>
              <a:gd name="connsiteY13" fmla="*/ 235132 h 3570515"/>
              <a:gd name="connsiteX14" fmla="*/ 497411 w 1821114"/>
              <a:gd name="connsiteY14" fmla="*/ 243840 h 3570515"/>
              <a:gd name="connsiteX15" fmla="*/ 401617 w 1821114"/>
              <a:gd name="connsiteY15" fmla="*/ 261257 h 3570515"/>
              <a:gd name="connsiteX16" fmla="*/ 366782 w 1821114"/>
              <a:gd name="connsiteY16" fmla="*/ 269966 h 3570515"/>
              <a:gd name="connsiteX17" fmla="*/ 331948 w 1821114"/>
              <a:gd name="connsiteY17" fmla="*/ 287383 h 3570515"/>
              <a:gd name="connsiteX18" fmla="*/ 279697 w 1821114"/>
              <a:gd name="connsiteY18" fmla="*/ 304800 h 3570515"/>
              <a:gd name="connsiteX19" fmla="*/ 227445 w 1821114"/>
              <a:gd name="connsiteY19" fmla="*/ 339635 h 3570515"/>
              <a:gd name="connsiteX20" fmla="*/ 175194 w 1821114"/>
              <a:gd name="connsiteY20" fmla="*/ 391886 h 3570515"/>
              <a:gd name="connsiteX21" fmla="*/ 157777 w 1821114"/>
              <a:gd name="connsiteY21" fmla="*/ 418012 h 3570515"/>
              <a:gd name="connsiteX22" fmla="*/ 140359 w 1821114"/>
              <a:gd name="connsiteY22" fmla="*/ 435429 h 3570515"/>
              <a:gd name="connsiteX23" fmla="*/ 105525 w 1821114"/>
              <a:gd name="connsiteY23" fmla="*/ 496389 h 3570515"/>
              <a:gd name="connsiteX24" fmla="*/ 88108 w 1821114"/>
              <a:gd name="connsiteY24" fmla="*/ 522515 h 3570515"/>
              <a:gd name="connsiteX25" fmla="*/ 70691 w 1821114"/>
              <a:gd name="connsiteY25" fmla="*/ 574766 h 3570515"/>
              <a:gd name="connsiteX26" fmla="*/ 53274 w 1821114"/>
              <a:gd name="connsiteY26" fmla="*/ 635726 h 3570515"/>
              <a:gd name="connsiteX27" fmla="*/ 44565 w 1821114"/>
              <a:gd name="connsiteY27" fmla="*/ 661852 h 3570515"/>
              <a:gd name="connsiteX28" fmla="*/ 27148 w 1821114"/>
              <a:gd name="connsiteY28" fmla="*/ 731520 h 3570515"/>
              <a:gd name="connsiteX29" fmla="*/ 27148 w 1821114"/>
              <a:gd name="connsiteY29" fmla="*/ 2978332 h 3570515"/>
              <a:gd name="connsiteX30" fmla="*/ 44565 w 1821114"/>
              <a:gd name="connsiteY30" fmla="*/ 3117669 h 3570515"/>
              <a:gd name="connsiteX31" fmla="*/ 53274 w 1821114"/>
              <a:gd name="connsiteY31" fmla="*/ 3570515 h 357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21114" h="3570515">
                <a:moveTo>
                  <a:pt x="1821114" y="0"/>
                </a:moveTo>
                <a:cubicBezTo>
                  <a:pt x="1815308" y="14514"/>
                  <a:pt x="1811453" y="29970"/>
                  <a:pt x="1803697" y="43543"/>
                </a:cubicBezTo>
                <a:cubicBezTo>
                  <a:pt x="1799623" y="50672"/>
                  <a:pt x="1791535" y="54652"/>
                  <a:pt x="1786279" y="60960"/>
                </a:cubicBezTo>
                <a:cubicBezTo>
                  <a:pt x="1776987" y="72110"/>
                  <a:pt x="1771002" y="86152"/>
                  <a:pt x="1760154" y="95795"/>
                </a:cubicBezTo>
                <a:cubicBezTo>
                  <a:pt x="1744509" y="109702"/>
                  <a:pt x="1725319" y="119018"/>
                  <a:pt x="1707902" y="130629"/>
                </a:cubicBezTo>
                <a:cubicBezTo>
                  <a:pt x="1699194" y="136435"/>
                  <a:pt x="1691931" y="145508"/>
                  <a:pt x="1681777" y="148046"/>
                </a:cubicBezTo>
                <a:cubicBezTo>
                  <a:pt x="1507650" y="191579"/>
                  <a:pt x="1758294" y="127970"/>
                  <a:pt x="1620817" y="165463"/>
                </a:cubicBezTo>
                <a:cubicBezTo>
                  <a:pt x="1597723" y="171761"/>
                  <a:pt x="1573857" y="175310"/>
                  <a:pt x="1551148" y="182880"/>
                </a:cubicBezTo>
                <a:cubicBezTo>
                  <a:pt x="1542439" y="185783"/>
                  <a:pt x="1534139" y="190516"/>
                  <a:pt x="1525022" y="191589"/>
                </a:cubicBezTo>
                <a:cubicBezTo>
                  <a:pt x="1484558" y="196349"/>
                  <a:pt x="1443678" y="196608"/>
                  <a:pt x="1403102" y="200297"/>
                </a:cubicBezTo>
                <a:cubicBezTo>
                  <a:pt x="1379795" y="202416"/>
                  <a:pt x="1356822" y="208155"/>
                  <a:pt x="1333434" y="209006"/>
                </a:cubicBezTo>
                <a:cubicBezTo>
                  <a:pt x="1197059" y="213965"/>
                  <a:pt x="1060565" y="214812"/>
                  <a:pt x="924131" y="217715"/>
                </a:cubicBezTo>
                <a:cubicBezTo>
                  <a:pt x="889297" y="220618"/>
                  <a:pt x="854523" y="224370"/>
                  <a:pt x="819628" y="226423"/>
                </a:cubicBezTo>
                <a:cubicBezTo>
                  <a:pt x="755809" y="230177"/>
                  <a:pt x="691875" y="231681"/>
                  <a:pt x="628039" y="235132"/>
                </a:cubicBezTo>
                <a:cubicBezTo>
                  <a:pt x="584463" y="237487"/>
                  <a:pt x="540954" y="240937"/>
                  <a:pt x="497411" y="243840"/>
                </a:cubicBezTo>
                <a:cubicBezTo>
                  <a:pt x="459613" y="250140"/>
                  <a:pt x="438119" y="253145"/>
                  <a:pt x="401617" y="261257"/>
                </a:cubicBezTo>
                <a:cubicBezTo>
                  <a:pt x="389933" y="263853"/>
                  <a:pt x="377989" y="265763"/>
                  <a:pt x="366782" y="269966"/>
                </a:cubicBezTo>
                <a:cubicBezTo>
                  <a:pt x="354627" y="274524"/>
                  <a:pt x="344001" y="282562"/>
                  <a:pt x="331948" y="287383"/>
                </a:cubicBezTo>
                <a:cubicBezTo>
                  <a:pt x="314902" y="294201"/>
                  <a:pt x="279697" y="304800"/>
                  <a:pt x="279697" y="304800"/>
                </a:cubicBezTo>
                <a:cubicBezTo>
                  <a:pt x="262280" y="316412"/>
                  <a:pt x="242247" y="324833"/>
                  <a:pt x="227445" y="339635"/>
                </a:cubicBezTo>
                <a:cubicBezTo>
                  <a:pt x="210028" y="357052"/>
                  <a:pt x="188857" y="371391"/>
                  <a:pt x="175194" y="391886"/>
                </a:cubicBezTo>
                <a:cubicBezTo>
                  <a:pt x="169388" y="400595"/>
                  <a:pt x="164315" y="409839"/>
                  <a:pt x="157777" y="418012"/>
                </a:cubicBezTo>
                <a:cubicBezTo>
                  <a:pt x="152648" y="424423"/>
                  <a:pt x="145488" y="429018"/>
                  <a:pt x="140359" y="435429"/>
                </a:cubicBezTo>
                <a:cubicBezTo>
                  <a:pt x="119145" y="461946"/>
                  <a:pt x="123401" y="465106"/>
                  <a:pt x="105525" y="496389"/>
                </a:cubicBezTo>
                <a:cubicBezTo>
                  <a:pt x="100332" y="505476"/>
                  <a:pt x="92359" y="512951"/>
                  <a:pt x="88108" y="522515"/>
                </a:cubicBezTo>
                <a:cubicBezTo>
                  <a:pt x="80652" y="539292"/>
                  <a:pt x="76497" y="557349"/>
                  <a:pt x="70691" y="574766"/>
                </a:cubicBezTo>
                <a:cubicBezTo>
                  <a:pt x="49806" y="637419"/>
                  <a:pt x="75148" y="559166"/>
                  <a:pt x="53274" y="635726"/>
                </a:cubicBezTo>
                <a:cubicBezTo>
                  <a:pt x="50752" y="644553"/>
                  <a:pt x="46791" y="652946"/>
                  <a:pt x="44565" y="661852"/>
                </a:cubicBezTo>
                <a:lnTo>
                  <a:pt x="27148" y="731520"/>
                </a:lnTo>
                <a:cubicBezTo>
                  <a:pt x="-24906" y="1564340"/>
                  <a:pt x="11032" y="939751"/>
                  <a:pt x="27148" y="2978332"/>
                </a:cubicBezTo>
                <a:cubicBezTo>
                  <a:pt x="27644" y="3041099"/>
                  <a:pt x="33979" y="3064737"/>
                  <a:pt x="44565" y="3117669"/>
                </a:cubicBezTo>
                <a:cubicBezTo>
                  <a:pt x="55960" y="3425322"/>
                  <a:pt x="53274" y="3274369"/>
                  <a:pt x="53274" y="3570515"/>
                </a:cubicBezTo>
              </a:path>
            </a:pathLst>
          </a:custGeom>
          <a:noFill/>
          <a:ln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Line 426"/>
          <p:cNvSpPr>
            <a:spLocks noChangeShapeType="1"/>
          </p:cNvSpPr>
          <p:nvPr/>
        </p:nvSpPr>
        <p:spPr bwMode="auto">
          <a:xfrm flipV="1">
            <a:off x="4497201" y="6235764"/>
            <a:ext cx="2269806" cy="53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46" name="그룹 45"/>
          <p:cNvGrpSpPr/>
          <p:nvPr/>
        </p:nvGrpSpPr>
        <p:grpSpPr>
          <a:xfrm>
            <a:off x="3779912" y="5119888"/>
            <a:ext cx="981109" cy="1189432"/>
            <a:chOff x="4243496" y="5800265"/>
            <a:chExt cx="517525" cy="738187"/>
          </a:xfrm>
        </p:grpSpPr>
        <p:grpSp>
          <p:nvGrpSpPr>
            <p:cNvPr id="37" name="Group 817"/>
            <p:cNvGrpSpPr>
              <a:grpSpLocks/>
            </p:cNvGrpSpPr>
            <p:nvPr/>
          </p:nvGrpSpPr>
          <p:grpSpPr bwMode="auto">
            <a:xfrm>
              <a:off x="4243496" y="5800265"/>
              <a:ext cx="517525" cy="508000"/>
              <a:chOff x="2920" y="1424"/>
              <a:chExt cx="326" cy="320"/>
            </a:xfrm>
          </p:grpSpPr>
          <p:sp>
            <p:nvSpPr>
              <p:cNvPr id="38" name="Oval 818"/>
              <p:cNvSpPr>
                <a:spLocks noChangeArrowheads="1"/>
              </p:cNvSpPr>
              <p:nvPr/>
            </p:nvSpPr>
            <p:spPr bwMode="auto">
              <a:xfrm>
                <a:off x="2920" y="1445"/>
                <a:ext cx="326" cy="289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39" name="Group 819"/>
              <p:cNvGrpSpPr>
                <a:grpSpLocks/>
              </p:cNvGrpSpPr>
              <p:nvPr/>
            </p:nvGrpSpPr>
            <p:grpSpPr bwMode="auto">
              <a:xfrm>
                <a:off x="2949" y="1424"/>
                <a:ext cx="265" cy="280"/>
                <a:chOff x="2949" y="1424"/>
                <a:chExt cx="265" cy="280"/>
              </a:xfrm>
            </p:grpSpPr>
            <p:sp>
              <p:nvSpPr>
                <p:cNvPr id="41" name="Oval 820"/>
                <p:cNvSpPr>
                  <a:spLocks noChangeArrowheads="1"/>
                </p:cNvSpPr>
                <p:nvPr/>
              </p:nvSpPr>
              <p:spPr bwMode="auto">
                <a:xfrm>
                  <a:off x="3030" y="1545"/>
                  <a:ext cx="107" cy="92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2" name="Oval 821"/>
                <p:cNvSpPr>
                  <a:spLocks noChangeArrowheads="1"/>
                </p:cNvSpPr>
                <p:nvPr/>
              </p:nvSpPr>
              <p:spPr bwMode="auto">
                <a:xfrm>
                  <a:off x="3006" y="1525"/>
                  <a:ext cx="154" cy="131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3" name="Oval 822"/>
                <p:cNvSpPr>
                  <a:spLocks noChangeArrowheads="1"/>
                </p:cNvSpPr>
                <p:nvPr/>
              </p:nvSpPr>
              <p:spPr bwMode="auto">
                <a:xfrm>
                  <a:off x="2983" y="1501"/>
                  <a:ext cx="203" cy="179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4" name="Oval 823"/>
                <p:cNvSpPr>
                  <a:spLocks noChangeArrowheads="1"/>
                </p:cNvSpPr>
                <p:nvPr/>
              </p:nvSpPr>
              <p:spPr bwMode="auto">
                <a:xfrm>
                  <a:off x="2949" y="1476"/>
                  <a:ext cx="265" cy="228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5" name="Freeform 824"/>
                <p:cNvSpPr>
                  <a:spLocks/>
                </p:cNvSpPr>
                <p:nvPr/>
              </p:nvSpPr>
              <p:spPr bwMode="auto">
                <a:xfrm flipV="1">
                  <a:off x="2987" y="1424"/>
                  <a:ext cx="205" cy="143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66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9050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40" name="Freeform 825"/>
              <p:cNvSpPr>
                <a:spLocks/>
              </p:cNvSpPr>
              <p:nvPr/>
            </p:nvSpPr>
            <p:spPr bwMode="auto">
              <a:xfrm>
                <a:off x="2995" y="1615"/>
                <a:ext cx="178" cy="129"/>
              </a:xfrm>
              <a:custGeom>
                <a:avLst/>
                <a:gdLst>
                  <a:gd name="T0" fmla="*/ 0 w 1180"/>
                  <a:gd name="T1" fmla="*/ 0 h 956"/>
                  <a:gd name="T2" fmla="*/ 0 w 1180"/>
                  <a:gd name="T3" fmla="*/ 0 h 956"/>
                  <a:gd name="T4" fmla="*/ 0 w 1180"/>
                  <a:gd name="T5" fmla="*/ 0 h 956"/>
                  <a:gd name="T6" fmla="*/ 0 w 1180"/>
                  <a:gd name="T7" fmla="*/ 0 h 956"/>
                  <a:gd name="T8" fmla="*/ 0 w 1180"/>
                  <a:gd name="T9" fmla="*/ 0 h 956"/>
                  <a:gd name="T10" fmla="*/ 0 w 1180"/>
                  <a:gd name="T11" fmla="*/ 0 h 956"/>
                  <a:gd name="T12" fmla="*/ 0 w 1180"/>
                  <a:gd name="T13" fmla="*/ 0 h 956"/>
                  <a:gd name="T14" fmla="*/ 0 w 1180"/>
                  <a:gd name="T15" fmla="*/ 0 h 956"/>
                  <a:gd name="T16" fmla="*/ 0 w 1180"/>
                  <a:gd name="T17" fmla="*/ 0 h 956"/>
                  <a:gd name="T18" fmla="*/ 0 w 1180"/>
                  <a:gd name="T19" fmla="*/ 0 h 9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0" h="956">
                    <a:moveTo>
                      <a:pt x="499" y="7"/>
                    </a:moveTo>
                    <a:lnTo>
                      <a:pt x="0" y="780"/>
                    </a:lnTo>
                    <a:lnTo>
                      <a:pt x="134" y="885"/>
                    </a:lnTo>
                    <a:lnTo>
                      <a:pt x="366" y="920"/>
                    </a:lnTo>
                    <a:lnTo>
                      <a:pt x="534" y="956"/>
                    </a:lnTo>
                    <a:lnTo>
                      <a:pt x="829" y="949"/>
                    </a:lnTo>
                    <a:lnTo>
                      <a:pt x="1096" y="850"/>
                    </a:lnTo>
                    <a:lnTo>
                      <a:pt x="1180" y="801"/>
                    </a:lnTo>
                    <a:lnTo>
                      <a:pt x="668" y="0"/>
                    </a:lnTo>
                    <a:lnTo>
                      <a:pt x="499" y="7"/>
                    </a:lnTo>
                    <a:close/>
                  </a:path>
                </a:pathLst>
              </a:custGeom>
              <a:solidFill>
                <a:srgbClr val="66CCFF"/>
              </a:solidFill>
              <a:ln w="19050" cmpd="sng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8" name="Group 782"/>
            <p:cNvGrpSpPr>
              <a:grpSpLocks/>
            </p:cNvGrpSpPr>
            <p:nvPr/>
          </p:nvGrpSpPr>
          <p:grpSpPr bwMode="auto">
            <a:xfrm>
              <a:off x="4268601" y="5906627"/>
              <a:ext cx="457200" cy="631825"/>
              <a:chOff x="742" y="2409"/>
              <a:chExt cx="576" cy="881"/>
            </a:xfrm>
          </p:grpSpPr>
          <p:grpSp>
            <p:nvGrpSpPr>
              <p:cNvPr id="19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2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2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3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2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3955740" y="4255701"/>
            <a:ext cx="12241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</a:rPr>
              <a:t>LTE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7" name="Group 776"/>
          <p:cNvGrpSpPr>
            <a:grpSpLocks/>
          </p:cNvGrpSpPr>
          <p:nvPr/>
        </p:nvGrpSpPr>
        <p:grpSpPr bwMode="auto">
          <a:xfrm>
            <a:off x="5942318" y="5048696"/>
            <a:ext cx="974464" cy="624109"/>
            <a:chOff x="2967" y="478"/>
            <a:chExt cx="788" cy="625"/>
          </a:xfrm>
        </p:grpSpPr>
        <p:pic>
          <p:nvPicPr>
            <p:cNvPr id="48" name="Picture 777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778" descr="antenna_radiation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" name="타원 49"/>
          <p:cNvSpPr/>
          <p:nvPr/>
        </p:nvSpPr>
        <p:spPr>
          <a:xfrm>
            <a:off x="7121713" y="1204012"/>
            <a:ext cx="151216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 D</a:t>
            </a:r>
            <a:endParaRPr lang="ko-KR" altLang="en-US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5215343" y="1684135"/>
            <a:ext cx="2604954" cy="3326674"/>
          </a:xfrm>
          <a:custGeom>
            <a:avLst/>
            <a:gdLst>
              <a:gd name="connsiteX0" fmla="*/ 2604954 w 2604954"/>
              <a:gd name="connsiteY0" fmla="*/ 0 h 3326674"/>
              <a:gd name="connsiteX1" fmla="*/ 2578828 w 2604954"/>
              <a:gd name="connsiteY1" fmla="*/ 78377 h 3326674"/>
              <a:gd name="connsiteX2" fmla="*/ 2500451 w 2604954"/>
              <a:gd name="connsiteY2" fmla="*/ 121920 h 3326674"/>
              <a:gd name="connsiteX3" fmla="*/ 2465617 w 2604954"/>
              <a:gd name="connsiteY3" fmla="*/ 130628 h 3326674"/>
              <a:gd name="connsiteX4" fmla="*/ 2439491 w 2604954"/>
              <a:gd name="connsiteY4" fmla="*/ 139337 h 3326674"/>
              <a:gd name="connsiteX5" fmla="*/ 1969228 w 2604954"/>
              <a:gd name="connsiteY5" fmla="*/ 148046 h 3326674"/>
              <a:gd name="connsiteX6" fmla="*/ 1829891 w 2604954"/>
              <a:gd name="connsiteY6" fmla="*/ 165463 h 3326674"/>
              <a:gd name="connsiteX7" fmla="*/ 1751514 w 2604954"/>
              <a:gd name="connsiteY7" fmla="*/ 182880 h 3326674"/>
              <a:gd name="connsiteX8" fmla="*/ 1690554 w 2604954"/>
              <a:gd name="connsiteY8" fmla="*/ 191588 h 3326674"/>
              <a:gd name="connsiteX9" fmla="*/ 1647011 w 2604954"/>
              <a:gd name="connsiteY9" fmla="*/ 200297 h 3326674"/>
              <a:gd name="connsiteX10" fmla="*/ 1568634 w 2604954"/>
              <a:gd name="connsiteY10" fmla="*/ 226423 h 3326674"/>
              <a:gd name="connsiteX11" fmla="*/ 1533800 w 2604954"/>
              <a:gd name="connsiteY11" fmla="*/ 243840 h 3326674"/>
              <a:gd name="connsiteX12" fmla="*/ 1507674 w 2604954"/>
              <a:gd name="connsiteY12" fmla="*/ 261257 h 3326674"/>
              <a:gd name="connsiteX13" fmla="*/ 1464131 w 2604954"/>
              <a:gd name="connsiteY13" fmla="*/ 269966 h 3326674"/>
              <a:gd name="connsiteX14" fmla="*/ 1429297 w 2604954"/>
              <a:gd name="connsiteY14" fmla="*/ 287383 h 3326674"/>
              <a:gd name="connsiteX15" fmla="*/ 1403171 w 2604954"/>
              <a:gd name="connsiteY15" fmla="*/ 304800 h 3326674"/>
              <a:gd name="connsiteX16" fmla="*/ 1316086 w 2604954"/>
              <a:gd name="connsiteY16" fmla="*/ 330926 h 3326674"/>
              <a:gd name="connsiteX17" fmla="*/ 1289960 w 2604954"/>
              <a:gd name="connsiteY17" fmla="*/ 348343 h 3326674"/>
              <a:gd name="connsiteX18" fmla="*/ 1237708 w 2604954"/>
              <a:gd name="connsiteY18" fmla="*/ 365760 h 3326674"/>
              <a:gd name="connsiteX19" fmla="*/ 1211583 w 2604954"/>
              <a:gd name="connsiteY19" fmla="*/ 391886 h 3326674"/>
              <a:gd name="connsiteX20" fmla="*/ 1159331 w 2604954"/>
              <a:gd name="connsiteY20" fmla="*/ 409303 h 3326674"/>
              <a:gd name="connsiteX21" fmla="*/ 1115788 w 2604954"/>
              <a:gd name="connsiteY21" fmla="*/ 452846 h 3326674"/>
              <a:gd name="connsiteX22" fmla="*/ 1098371 w 2604954"/>
              <a:gd name="connsiteY22" fmla="*/ 478971 h 3326674"/>
              <a:gd name="connsiteX23" fmla="*/ 1054828 w 2604954"/>
              <a:gd name="connsiteY23" fmla="*/ 513806 h 3326674"/>
              <a:gd name="connsiteX24" fmla="*/ 1037411 w 2604954"/>
              <a:gd name="connsiteY24" fmla="*/ 539931 h 3326674"/>
              <a:gd name="connsiteX25" fmla="*/ 993868 w 2604954"/>
              <a:gd name="connsiteY25" fmla="*/ 583474 h 3326674"/>
              <a:gd name="connsiteX26" fmla="*/ 950326 w 2604954"/>
              <a:gd name="connsiteY26" fmla="*/ 635726 h 3326674"/>
              <a:gd name="connsiteX27" fmla="*/ 924200 w 2604954"/>
              <a:gd name="connsiteY27" fmla="*/ 653143 h 3326674"/>
              <a:gd name="connsiteX28" fmla="*/ 871948 w 2604954"/>
              <a:gd name="connsiteY28" fmla="*/ 714103 h 3326674"/>
              <a:gd name="connsiteX29" fmla="*/ 784863 w 2604954"/>
              <a:gd name="connsiteY29" fmla="*/ 775063 h 3326674"/>
              <a:gd name="connsiteX30" fmla="*/ 758737 w 2604954"/>
              <a:gd name="connsiteY30" fmla="*/ 792480 h 3326674"/>
              <a:gd name="connsiteX31" fmla="*/ 706486 w 2604954"/>
              <a:gd name="connsiteY31" fmla="*/ 827314 h 3326674"/>
              <a:gd name="connsiteX32" fmla="*/ 680360 w 2604954"/>
              <a:gd name="connsiteY32" fmla="*/ 844731 h 3326674"/>
              <a:gd name="connsiteX33" fmla="*/ 654234 w 2604954"/>
              <a:gd name="connsiteY33" fmla="*/ 870857 h 3326674"/>
              <a:gd name="connsiteX34" fmla="*/ 610691 w 2604954"/>
              <a:gd name="connsiteY34" fmla="*/ 896983 h 3326674"/>
              <a:gd name="connsiteX35" fmla="*/ 541023 w 2604954"/>
              <a:gd name="connsiteY35" fmla="*/ 949234 h 3326674"/>
              <a:gd name="connsiteX36" fmla="*/ 480063 w 2604954"/>
              <a:gd name="connsiteY36" fmla="*/ 984068 h 3326674"/>
              <a:gd name="connsiteX37" fmla="*/ 410394 w 2604954"/>
              <a:gd name="connsiteY37" fmla="*/ 1036320 h 3326674"/>
              <a:gd name="connsiteX38" fmla="*/ 384268 w 2604954"/>
              <a:gd name="connsiteY38" fmla="*/ 1062446 h 3326674"/>
              <a:gd name="connsiteX39" fmla="*/ 349434 w 2604954"/>
              <a:gd name="connsiteY39" fmla="*/ 1071154 h 3326674"/>
              <a:gd name="connsiteX40" fmla="*/ 323308 w 2604954"/>
              <a:gd name="connsiteY40" fmla="*/ 1097280 h 3326674"/>
              <a:gd name="connsiteX41" fmla="*/ 262348 w 2604954"/>
              <a:gd name="connsiteY41" fmla="*/ 1140823 h 3326674"/>
              <a:gd name="connsiteX42" fmla="*/ 201388 w 2604954"/>
              <a:gd name="connsiteY42" fmla="*/ 1201783 h 3326674"/>
              <a:gd name="connsiteX43" fmla="*/ 166554 w 2604954"/>
              <a:gd name="connsiteY43" fmla="*/ 1227908 h 3326674"/>
              <a:gd name="connsiteX44" fmla="*/ 123011 w 2604954"/>
              <a:gd name="connsiteY44" fmla="*/ 1271451 h 3326674"/>
              <a:gd name="connsiteX45" fmla="*/ 70760 w 2604954"/>
              <a:gd name="connsiteY45" fmla="*/ 1323703 h 3326674"/>
              <a:gd name="connsiteX46" fmla="*/ 27217 w 2604954"/>
              <a:gd name="connsiteY46" fmla="*/ 1375954 h 3326674"/>
              <a:gd name="connsiteX47" fmla="*/ 18508 w 2604954"/>
              <a:gd name="connsiteY47" fmla="*/ 1410788 h 3326674"/>
              <a:gd name="connsiteX48" fmla="*/ 1091 w 2604954"/>
              <a:gd name="connsiteY48" fmla="*/ 1436914 h 3326674"/>
              <a:gd name="connsiteX49" fmla="*/ 9800 w 2604954"/>
              <a:gd name="connsiteY49" fmla="*/ 1593668 h 3326674"/>
              <a:gd name="connsiteX50" fmla="*/ 44634 w 2604954"/>
              <a:gd name="connsiteY50" fmla="*/ 1663337 h 3326674"/>
              <a:gd name="connsiteX51" fmla="*/ 53343 w 2604954"/>
              <a:gd name="connsiteY51" fmla="*/ 1706880 h 3326674"/>
              <a:gd name="connsiteX52" fmla="*/ 70760 w 2604954"/>
              <a:gd name="connsiteY52" fmla="*/ 1741714 h 3326674"/>
              <a:gd name="connsiteX53" fmla="*/ 114303 w 2604954"/>
              <a:gd name="connsiteY53" fmla="*/ 1802674 h 3326674"/>
              <a:gd name="connsiteX54" fmla="*/ 166554 w 2604954"/>
              <a:gd name="connsiteY54" fmla="*/ 1881051 h 3326674"/>
              <a:gd name="connsiteX55" fmla="*/ 183971 w 2604954"/>
              <a:gd name="connsiteY55" fmla="*/ 1907177 h 3326674"/>
              <a:gd name="connsiteX56" fmla="*/ 201388 w 2604954"/>
              <a:gd name="connsiteY56" fmla="*/ 1933303 h 3326674"/>
              <a:gd name="connsiteX57" fmla="*/ 218806 w 2604954"/>
              <a:gd name="connsiteY57" fmla="*/ 1950720 h 3326674"/>
              <a:gd name="connsiteX58" fmla="*/ 253640 w 2604954"/>
              <a:gd name="connsiteY58" fmla="*/ 2011680 h 3326674"/>
              <a:gd name="connsiteX59" fmla="*/ 279766 w 2604954"/>
              <a:gd name="connsiteY59" fmla="*/ 2029097 h 3326674"/>
              <a:gd name="connsiteX60" fmla="*/ 323308 w 2604954"/>
              <a:gd name="connsiteY60" fmla="*/ 2090057 h 3326674"/>
              <a:gd name="connsiteX61" fmla="*/ 375560 w 2604954"/>
              <a:gd name="connsiteY61" fmla="*/ 2142308 h 3326674"/>
              <a:gd name="connsiteX62" fmla="*/ 392977 w 2604954"/>
              <a:gd name="connsiteY62" fmla="*/ 2159726 h 3326674"/>
              <a:gd name="connsiteX63" fmla="*/ 488771 w 2604954"/>
              <a:gd name="connsiteY63" fmla="*/ 2238103 h 3326674"/>
              <a:gd name="connsiteX64" fmla="*/ 558440 w 2604954"/>
              <a:gd name="connsiteY64" fmla="*/ 2299063 h 3326674"/>
              <a:gd name="connsiteX65" fmla="*/ 610691 w 2604954"/>
              <a:gd name="connsiteY65" fmla="*/ 2333897 h 3326674"/>
              <a:gd name="connsiteX66" fmla="*/ 662943 w 2604954"/>
              <a:gd name="connsiteY66" fmla="*/ 2377440 h 3326674"/>
              <a:gd name="connsiteX67" fmla="*/ 680360 w 2604954"/>
              <a:gd name="connsiteY67" fmla="*/ 2403566 h 3326674"/>
              <a:gd name="connsiteX68" fmla="*/ 732611 w 2604954"/>
              <a:gd name="connsiteY68" fmla="*/ 2438400 h 3326674"/>
              <a:gd name="connsiteX69" fmla="*/ 793571 w 2604954"/>
              <a:gd name="connsiteY69" fmla="*/ 2516777 h 3326674"/>
              <a:gd name="connsiteX70" fmla="*/ 828406 w 2604954"/>
              <a:gd name="connsiteY70" fmla="*/ 2577737 h 3326674"/>
              <a:gd name="connsiteX71" fmla="*/ 845823 w 2604954"/>
              <a:gd name="connsiteY71" fmla="*/ 2612571 h 3326674"/>
              <a:gd name="connsiteX72" fmla="*/ 880657 w 2604954"/>
              <a:gd name="connsiteY72" fmla="*/ 2664823 h 3326674"/>
              <a:gd name="connsiteX73" fmla="*/ 889366 w 2604954"/>
              <a:gd name="connsiteY73" fmla="*/ 2699657 h 3326674"/>
              <a:gd name="connsiteX74" fmla="*/ 906783 w 2604954"/>
              <a:gd name="connsiteY74" fmla="*/ 2751908 h 3326674"/>
              <a:gd name="connsiteX75" fmla="*/ 915491 w 2604954"/>
              <a:gd name="connsiteY75" fmla="*/ 2778034 h 3326674"/>
              <a:gd name="connsiteX76" fmla="*/ 924200 w 2604954"/>
              <a:gd name="connsiteY76" fmla="*/ 2812868 h 3326674"/>
              <a:gd name="connsiteX77" fmla="*/ 932908 w 2604954"/>
              <a:gd name="connsiteY77" fmla="*/ 2838994 h 3326674"/>
              <a:gd name="connsiteX78" fmla="*/ 959034 w 2604954"/>
              <a:gd name="connsiteY78" fmla="*/ 2934788 h 3326674"/>
              <a:gd name="connsiteX79" fmla="*/ 976451 w 2604954"/>
              <a:gd name="connsiteY79" fmla="*/ 3074126 h 3326674"/>
              <a:gd name="connsiteX80" fmla="*/ 985160 w 2604954"/>
              <a:gd name="connsiteY80" fmla="*/ 3108960 h 3326674"/>
              <a:gd name="connsiteX81" fmla="*/ 993868 w 2604954"/>
              <a:gd name="connsiteY81" fmla="*/ 3135086 h 3326674"/>
              <a:gd name="connsiteX82" fmla="*/ 1002577 w 2604954"/>
              <a:gd name="connsiteY82" fmla="*/ 3178628 h 3326674"/>
              <a:gd name="connsiteX83" fmla="*/ 1011286 w 2604954"/>
              <a:gd name="connsiteY83" fmla="*/ 3326674 h 332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604954" h="3326674">
                <a:moveTo>
                  <a:pt x="2604954" y="0"/>
                </a:moveTo>
                <a:cubicBezTo>
                  <a:pt x="2600123" y="28987"/>
                  <a:pt x="2602723" y="57469"/>
                  <a:pt x="2578828" y="78377"/>
                </a:cubicBezTo>
                <a:cubicBezTo>
                  <a:pt x="2548588" y="104837"/>
                  <a:pt x="2533433" y="112497"/>
                  <a:pt x="2500451" y="121920"/>
                </a:cubicBezTo>
                <a:cubicBezTo>
                  <a:pt x="2488943" y="125208"/>
                  <a:pt x="2477125" y="127340"/>
                  <a:pt x="2465617" y="130628"/>
                </a:cubicBezTo>
                <a:cubicBezTo>
                  <a:pt x="2456790" y="133150"/>
                  <a:pt x="2448665" y="139015"/>
                  <a:pt x="2439491" y="139337"/>
                </a:cubicBezTo>
                <a:cubicBezTo>
                  <a:pt x="2282806" y="144835"/>
                  <a:pt x="2125982" y="145143"/>
                  <a:pt x="1969228" y="148046"/>
                </a:cubicBezTo>
                <a:cubicBezTo>
                  <a:pt x="1824854" y="172107"/>
                  <a:pt x="2039208" y="137554"/>
                  <a:pt x="1829891" y="165463"/>
                </a:cubicBezTo>
                <a:cubicBezTo>
                  <a:pt x="1765034" y="174110"/>
                  <a:pt x="1808452" y="172528"/>
                  <a:pt x="1751514" y="182880"/>
                </a:cubicBezTo>
                <a:cubicBezTo>
                  <a:pt x="1731319" y="186552"/>
                  <a:pt x="1710801" y="188214"/>
                  <a:pt x="1690554" y="191588"/>
                </a:cubicBezTo>
                <a:cubicBezTo>
                  <a:pt x="1675954" y="194021"/>
                  <a:pt x="1661525" y="197394"/>
                  <a:pt x="1647011" y="200297"/>
                </a:cubicBezTo>
                <a:cubicBezTo>
                  <a:pt x="1559455" y="244075"/>
                  <a:pt x="1669924" y="192659"/>
                  <a:pt x="1568634" y="226423"/>
                </a:cubicBezTo>
                <a:cubicBezTo>
                  <a:pt x="1556318" y="230528"/>
                  <a:pt x="1545071" y="237399"/>
                  <a:pt x="1533800" y="243840"/>
                </a:cubicBezTo>
                <a:cubicBezTo>
                  <a:pt x="1524713" y="249033"/>
                  <a:pt x="1517474" y="257582"/>
                  <a:pt x="1507674" y="261257"/>
                </a:cubicBezTo>
                <a:cubicBezTo>
                  <a:pt x="1493815" y="266454"/>
                  <a:pt x="1478645" y="267063"/>
                  <a:pt x="1464131" y="269966"/>
                </a:cubicBezTo>
                <a:cubicBezTo>
                  <a:pt x="1452520" y="275772"/>
                  <a:pt x="1440568" y="280942"/>
                  <a:pt x="1429297" y="287383"/>
                </a:cubicBezTo>
                <a:cubicBezTo>
                  <a:pt x="1420210" y="292576"/>
                  <a:pt x="1412735" y="300549"/>
                  <a:pt x="1403171" y="304800"/>
                </a:cubicBezTo>
                <a:cubicBezTo>
                  <a:pt x="1375914" y="316914"/>
                  <a:pt x="1345035" y="323688"/>
                  <a:pt x="1316086" y="330926"/>
                </a:cubicBezTo>
                <a:cubicBezTo>
                  <a:pt x="1307377" y="336732"/>
                  <a:pt x="1299524" y="344092"/>
                  <a:pt x="1289960" y="348343"/>
                </a:cubicBezTo>
                <a:cubicBezTo>
                  <a:pt x="1273183" y="355799"/>
                  <a:pt x="1237708" y="365760"/>
                  <a:pt x="1237708" y="365760"/>
                </a:cubicBezTo>
                <a:cubicBezTo>
                  <a:pt x="1229000" y="374469"/>
                  <a:pt x="1222349" y="385905"/>
                  <a:pt x="1211583" y="391886"/>
                </a:cubicBezTo>
                <a:cubicBezTo>
                  <a:pt x="1195534" y="400802"/>
                  <a:pt x="1159331" y="409303"/>
                  <a:pt x="1159331" y="409303"/>
                </a:cubicBezTo>
                <a:cubicBezTo>
                  <a:pt x="1144817" y="423817"/>
                  <a:pt x="1127174" y="435767"/>
                  <a:pt x="1115788" y="452846"/>
                </a:cubicBezTo>
                <a:cubicBezTo>
                  <a:pt x="1109982" y="461554"/>
                  <a:pt x="1105772" y="471570"/>
                  <a:pt x="1098371" y="478971"/>
                </a:cubicBezTo>
                <a:cubicBezTo>
                  <a:pt x="1053105" y="524237"/>
                  <a:pt x="1089303" y="470712"/>
                  <a:pt x="1054828" y="513806"/>
                </a:cubicBezTo>
                <a:cubicBezTo>
                  <a:pt x="1048290" y="521979"/>
                  <a:pt x="1044303" y="532054"/>
                  <a:pt x="1037411" y="539931"/>
                </a:cubicBezTo>
                <a:cubicBezTo>
                  <a:pt x="1023894" y="555379"/>
                  <a:pt x="1005254" y="566395"/>
                  <a:pt x="993868" y="583474"/>
                </a:cubicBezTo>
                <a:cubicBezTo>
                  <a:pt x="976744" y="609161"/>
                  <a:pt x="975469" y="614773"/>
                  <a:pt x="950326" y="635726"/>
                </a:cubicBezTo>
                <a:cubicBezTo>
                  <a:pt x="942285" y="642427"/>
                  <a:pt x="932909" y="647337"/>
                  <a:pt x="924200" y="653143"/>
                </a:cubicBezTo>
                <a:cubicBezTo>
                  <a:pt x="908442" y="676780"/>
                  <a:pt x="897289" y="697209"/>
                  <a:pt x="871948" y="714103"/>
                </a:cubicBezTo>
                <a:cubicBezTo>
                  <a:pt x="751812" y="794193"/>
                  <a:pt x="875139" y="710580"/>
                  <a:pt x="784863" y="775063"/>
                </a:cubicBezTo>
                <a:cubicBezTo>
                  <a:pt x="776346" y="781147"/>
                  <a:pt x="766778" y="785780"/>
                  <a:pt x="758737" y="792480"/>
                </a:cubicBezTo>
                <a:cubicBezTo>
                  <a:pt x="715248" y="828721"/>
                  <a:pt x="752399" y="812010"/>
                  <a:pt x="706486" y="827314"/>
                </a:cubicBezTo>
                <a:cubicBezTo>
                  <a:pt x="697777" y="833120"/>
                  <a:pt x="688401" y="838031"/>
                  <a:pt x="680360" y="844731"/>
                </a:cubicBezTo>
                <a:cubicBezTo>
                  <a:pt x="670899" y="852615"/>
                  <a:pt x="664087" y="863467"/>
                  <a:pt x="654234" y="870857"/>
                </a:cubicBezTo>
                <a:cubicBezTo>
                  <a:pt x="640693" y="881013"/>
                  <a:pt x="624608" y="887348"/>
                  <a:pt x="610691" y="896983"/>
                </a:cubicBezTo>
                <a:cubicBezTo>
                  <a:pt x="586824" y="913506"/>
                  <a:pt x="564246" y="931817"/>
                  <a:pt x="541023" y="949234"/>
                </a:cubicBezTo>
                <a:cubicBezTo>
                  <a:pt x="498845" y="980867"/>
                  <a:pt x="519957" y="970770"/>
                  <a:pt x="480063" y="984068"/>
                </a:cubicBezTo>
                <a:cubicBezTo>
                  <a:pt x="456840" y="1001485"/>
                  <a:pt x="430920" y="1015794"/>
                  <a:pt x="410394" y="1036320"/>
                </a:cubicBezTo>
                <a:cubicBezTo>
                  <a:pt x="401685" y="1045029"/>
                  <a:pt x="394961" y="1056336"/>
                  <a:pt x="384268" y="1062446"/>
                </a:cubicBezTo>
                <a:cubicBezTo>
                  <a:pt x="373876" y="1068384"/>
                  <a:pt x="361045" y="1068251"/>
                  <a:pt x="349434" y="1071154"/>
                </a:cubicBezTo>
                <a:cubicBezTo>
                  <a:pt x="340725" y="1079863"/>
                  <a:pt x="332769" y="1089395"/>
                  <a:pt x="323308" y="1097280"/>
                </a:cubicBezTo>
                <a:cubicBezTo>
                  <a:pt x="266491" y="1144628"/>
                  <a:pt x="331372" y="1078074"/>
                  <a:pt x="262348" y="1140823"/>
                </a:cubicBezTo>
                <a:cubicBezTo>
                  <a:pt x="241084" y="1160153"/>
                  <a:pt x="224378" y="1184541"/>
                  <a:pt x="201388" y="1201783"/>
                </a:cubicBezTo>
                <a:cubicBezTo>
                  <a:pt x="189777" y="1210491"/>
                  <a:pt x="177402" y="1218265"/>
                  <a:pt x="166554" y="1227908"/>
                </a:cubicBezTo>
                <a:cubicBezTo>
                  <a:pt x="151212" y="1241545"/>
                  <a:pt x="139432" y="1259135"/>
                  <a:pt x="123011" y="1271451"/>
                </a:cubicBezTo>
                <a:cubicBezTo>
                  <a:pt x="56254" y="1321520"/>
                  <a:pt x="113210" y="1272764"/>
                  <a:pt x="70760" y="1323703"/>
                </a:cubicBezTo>
                <a:cubicBezTo>
                  <a:pt x="14882" y="1390756"/>
                  <a:pt x="70460" y="1311088"/>
                  <a:pt x="27217" y="1375954"/>
                </a:cubicBezTo>
                <a:cubicBezTo>
                  <a:pt x="24314" y="1387565"/>
                  <a:pt x="23223" y="1399787"/>
                  <a:pt x="18508" y="1410788"/>
                </a:cubicBezTo>
                <a:cubicBezTo>
                  <a:pt x="14385" y="1420408"/>
                  <a:pt x="1589" y="1426459"/>
                  <a:pt x="1091" y="1436914"/>
                </a:cubicBezTo>
                <a:cubicBezTo>
                  <a:pt x="-1398" y="1489187"/>
                  <a:pt x="-83" y="1542278"/>
                  <a:pt x="9800" y="1593668"/>
                </a:cubicBezTo>
                <a:cubicBezTo>
                  <a:pt x="14703" y="1619165"/>
                  <a:pt x="44634" y="1663337"/>
                  <a:pt x="44634" y="1663337"/>
                </a:cubicBezTo>
                <a:cubicBezTo>
                  <a:pt x="47537" y="1677851"/>
                  <a:pt x="48662" y="1692838"/>
                  <a:pt x="53343" y="1706880"/>
                </a:cubicBezTo>
                <a:cubicBezTo>
                  <a:pt x="57448" y="1719196"/>
                  <a:pt x="64319" y="1730443"/>
                  <a:pt x="70760" y="1741714"/>
                </a:cubicBezTo>
                <a:cubicBezTo>
                  <a:pt x="83347" y="1763742"/>
                  <a:pt x="99759" y="1781897"/>
                  <a:pt x="114303" y="1802674"/>
                </a:cubicBezTo>
                <a:cubicBezTo>
                  <a:pt x="132309" y="1828397"/>
                  <a:pt x="149137" y="1854925"/>
                  <a:pt x="166554" y="1881051"/>
                </a:cubicBezTo>
                <a:lnTo>
                  <a:pt x="183971" y="1907177"/>
                </a:lnTo>
                <a:cubicBezTo>
                  <a:pt x="189777" y="1915886"/>
                  <a:pt x="193987" y="1925902"/>
                  <a:pt x="201388" y="1933303"/>
                </a:cubicBezTo>
                <a:lnTo>
                  <a:pt x="218806" y="1950720"/>
                </a:lnTo>
                <a:cubicBezTo>
                  <a:pt x="225636" y="1964379"/>
                  <a:pt x="241332" y="1999372"/>
                  <a:pt x="253640" y="2011680"/>
                </a:cubicBezTo>
                <a:cubicBezTo>
                  <a:pt x="261041" y="2019081"/>
                  <a:pt x="271057" y="2023291"/>
                  <a:pt x="279766" y="2029097"/>
                </a:cubicBezTo>
                <a:cubicBezTo>
                  <a:pt x="291880" y="2047268"/>
                  <a:pt x="309421" y="2074627"/>
                  <a:pt x="323308" y="2090057"/>
                </a:cubicBezTo>
                <a:cubicBezTo>
                  <a:pt x="339786" y="2108365"/>
                  <a:pt x="358143" y="2124891"/>
                  <a:pt x="375560" y="2142308"/>
                </a:cubicBezTo>
                <a:cubicBezTo>
                  <a:pt x="381366" y="2148114"/>
                  <a:pt x="386145" y="2155172"/>
                  <a:pt x="392977" y="2159726"/>
                </a:cubicBezTo>
                <a:cubicBezTo>
                  <a:pt x="441081" y="2191795"/>
                  <a:pt x="422127" y="2177518"/>
                  <a:pt x="488771" y="2238103"/>
                </a:cubicBezTo>
                <a:cubicBezTo>
                  <a:pt x="533578" y="2278837"/>
                  <a:pt x="496923" y="2254323"/>
                  <a:pt x="558440" y="2299063"/>
                </a:cubicBezTo>
                <a:cubicBezTo>
                  <a:pt x="575369" y="2311375"/>
                  <a:pt x="595889" y="2319095"/>
                  <a:pt x="610691" y="2333897"/>
                </a:cubicBezTo>
                <a:cubicBezTo>
                  <a:pt x="644218" y="2367424"/>
                  <a:pt x="626569" y="2353191"/>
                  <a:pt x="662943" y="2377440"/>
                </a:cubicBezTo>
                <a:cubicBezTo>
                  <a:pt x="668749" y="2386149"/>
                  <a:pt x="672483" y="2396674"/>
                  <a:pt x="680360" y="2403566"/>
                </a:cubicBezTo>
                <a:cubicBezTo>
                  <a:pt x="696113" y="2417350"/>
                  <a:pt x="732611" y="2438400"/>
                  <a:pt x="732611" y="2438400"/>
                </a:cubicBezTo>
                <a:cubicBezTo>
                  <a:pt x="774278" y="2500898"/>
                  <a:pt x="752645" y="2475849"/>
                  <a:pt x="793571" y="2516777"/>
                </a:cubicBezTo>
                <a:cubicBezTo>
                  <a:pt x="810439" y="2584245"/>
                  <a:pt x="788495" y="2521862"/>
                  <a:pt x="828406" y="2577737"/>
                </a:cubicBezTo>
                <a:cubicBezTo>
                  <a:pt x="835952" y="2588301"/>
                  <a:pt x="839144" y="2601439"/>
                  <a:pt x="845823" y="2612571"/>
                </a:cubicBezTo>
                <a:cubicBezTo>
                  <a:pt x="856593" y="2630521"/>
                  <a:pt x="880657" y="2664823"/>
                  <a:pt x="880657" y="2664823"/>
                </a:cubicBezTo>
                <a:cubicBezTo>
                  <a:pt x="883560" y="2676434"/>
                  <a:pt x="885927" y="2688193"/>
                  <a:pt x="889366" y="2699657"/>
                </a:cubicBezTo>
                <a:cubicBezTo>
                  <a:pt x="894642" y="2717242"/>
                  <a:pt x="900977" y="2734491"/>
                  <a:pt x="906783" y="2751908"/>
                </a:cubicBezTo>
                <a:cubicBezTo>
                  <a:pt x="909686" y="2760617"/>
                  <a:pt x="913264" y="2769128"/>
                  <a:pt x="915491" y="2778034"/>
                </a:cubicBezTo>
                <a:cubicBezTo>
                  <a:pt x="918394" y="2789645"/>
                  <a:pt x="920912" y="2801360"/>
                  <a:pt x="924200" y="2812868"/>
                </a:cubicBezTo>
                <a:cubicBezTo>
                  <a:pt x="926722" y="2821694"/>
                  <a:pt x="930493" y="2830138"/>
                  <a:pt x="932908" y="2838994"/>
                </a:cubicBezTo>
                <a:cubicBezTo>
                  <a:pt x="962372" y="2947028"/>
                  <a:pt x="938991" y="2874657"/>
                  <a:pt x="959034" y="2934788"/>
                </a:cubicBezTo>
                <a:cubicBezTo>
                  <a:pt x="964840" y="2981234"/>
                  <a:pt x="965098" y="3028716"/>
                  <a:pt x="976451" y="3074126"/>
                </a:cubicBezTo>
                <a:cubicBezTo>
                  <a:pt x="979354" y="3085737"/>
                  <a:pt x="981872" y="3097452"/>
                  <a:pt x="985160" y="3108960"/>
                </a:cubicBezTo>
                <a:cubicBezTo>
                  <a:pt x="987682" y="3117786"/>
                  <a:pt x="991642" y="3126180"/>
                  <a:pt x="993868" y="3135086"/>
                </a:cubicBezTo>
                <a:cubicBezTo>
                  <a:pt x="997458" y="3149446"/>
                  <a:pt x="999674" y="3164114"/>
                  <a:pt x="1002577" y="3178628"/>
                </a:cubicBezTo>
                <a:cubicBezTo>
                  <a:pt x="1012863" y="3291768"/>
                  <a:pt x="1011286" y="3242360"/>
                  <a:pt x="1011286" y="3326674"/>
                </a:cubicBezTo>
              </a:path>
            </a:pathLst>
          </a:custGeom>
          <a:noFill/>
          <a:ln>
            <a:solidFill>
              <a:srgbClr val="7030A0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구름 51"/>
          <p:cNvSpPr/>
          <p:nvPr/>
        </p:nvSpPr>
        <p:spPr>
          <a:xfrm>
            <a:off x="6700428" y="5734218"/>
            <a:ext cx="2227218" cy="10845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Internet</a:t>
            </a:r>
            <a:endParaRPr lang="ko-KR" altLang="en-US" dirty="0"/>
          </a:p>
        </p:txBody>
      </p:sp>
      <p:sp>
        <p:nvSpPr>
          <p:cNvPr id="53" name="Line 426"/>
          <p:cNvSpPr>
            <a:spLocks noChangeShapeType="1"/>
          </p:cNvSpPr>
          <p:nvPr/>
        </p:nvSpPr>
        <p:spPr bwMode="auto">
          <a:xfrm>
            <a:off x="6441609" y="5608450"/>
            <a:ext cx="774008" cy="234344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03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happens on routers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705" y="2060848"/>
            <a:ext cx="3670548" cy="2439835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556792"/>
            <a:ext cx="3724129" cy="457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74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Labs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ifconfig</a:t>
            </a:r>
            <a:r>
              <a:rPr lang="en-US" altLang="ko-KR" dirty="0" smtClean="0"/>
              <a:t>” on your Android smartphone using </a:t>
            </a:r>
            <a:r>
              <a:rPr lang="en-US" altLang="ko-KR" dirty="0" err="1" smtClean="0"/>
              <a:t>Termux</a:t>
            </a:r>
            <a:r>
              <a:rPr lang="en-US" altLang="ko-KR" dirty="0" smtClean="0"/>
              <a:t> app</a:t>
            </a:r>
          </a:p>
          <a:p>
            <a:endParaRPr lang="en-US" altLang="ko-KR" dirty="0"/>
          </a:p>
          <a:p>
            <a:r>
              <a:rPr lang="en-US" altLang="ko-KR" dirty="0" smtClean="0"/>
              <a:t>Try “ipconfig/all” on Windows</a:t>
            </a:r>
          </a:p>
          <a:p>
            <a:endParaRPr lang="en-US" altLang="ko-KR" dirty="0"/>
          </a:p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netstat</a:t>
            </a:r>
            <a:r>
              <a:rPr lang="en-US" altLang="ko-KR" dirty="0" smtClean="0"/>
              <a:t> –</a:t>
            </a:r>
            <a:r>
              <a:rPr lang="en-US" altLang="ko-KR" dirty="0" err="1" smtClean="0"/>
              <a:t>i</a:t>
            </a:r>
            <a:r>
              <a:rPr lang="en-US" altLang="ko-KR" dirty="0" smtClean="0"/>
              <a:t>” on Linux</a:t>
            </a:r>
          </a:p>
          <a:p>
            <a:endParaRPr lang="en-US" altLang="ko-KR" dirty="0"/>
          </a:p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netsh</a:t>
            </a:r>
            <a:r>
              <a:rPr lang="en-US" altLang="ko-KR" dirty="0" smtClean="0"/>
              <a:t> interface ipv4 show interface” on Windows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8722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Backup slides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011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Tunneling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GRE</a:t>
            </a:r>
          </a:p>
          <a:p>
            <a:endParaRPr lang="en-US" altLang="ko-KR" dirty="0"/>
          </a:p>
          <a:p>
            <a:r>
              <a:rPr lang="en-US" altLang="ko-KR" dirty="0" smtClean="0"/>
              <a:t>PPTP (Microsoft proprietary)</a:t>
            </a:r>
          </a:p>
          <a:p>
            <a:endParaRPr lang="en-US" altLang="ko-KR" dirty="0"/>
          </a:p>
          <a:p>
            <a:r>
              <a:rPr lang="en-US" altLang="ko-KR" dirty="0" smtClean="0"/>
              <a:t>L2TP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500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299</Words>
  <Application>Microsoft Office PowerPoint</Application>
  <PresentationFormat>화면 슬라이드 쇼(4:3)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맑은 고딕</vt:lpstr>
      <vt:lpstr>Arial</vt:lpstr>
      <vt:lpstr>Calibri</vt:lpstr>
      <vt:lpstr>Wingdings</vt:lpstr>
      <vt:lpstr>Office 테마</vt:lpstr>
      <vt:lpstr>Link layer and interfaces</vt:lpstr>
      <vt:lpstr>What link layer does</vt:lpstr>
      <vt:lpstr>Where the link layer is</vt:lpstr>
      <vt:lpstr>“Network” in inter-”network”ing</vt:lpstr>
      <vt:lpstr>Frame: link layer packet</vt:lpstr>
      <vt:lpstr>Shared medium</vt:lpstr>
      <vt:lpstr>Shared medium</vt:lpstr>
      <vt:lpstr>Point to point</vt:lpstr>
      <vt:lpstr>Interface</vt:lpstr>
      <vt:lpstr>Interface</vt:lpstr>
      <vt:lpstr>Interface</vt:lpstr>
      <vt:lpstr>MTU</vt:lpstr>
      <vt:lpstr>MTU</vt:lpstr>
      <vt:lpstr>To be an IP link</vt:lpstr>
      <vt:lpstr>Encapsulation</vt:lpstr>
      <vt:lpstr>Loopback</vt:lpstr>
      <vt:lpstr>IP’s perspective</vt:lpstr>
      <vt:lpstr>What happens on routers</vt:lpstr>
      <vt:lpstr>Labs</vt:lpstr>
      <vt:lpstr>Backup slides</vt:lpstr>
      <vt:lpstr>Tunneling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사용자</cp:lastModifiedBy>
  <cp:revision>144</cp:revision>
  <dcterms:created xsi:type="dcterms:W3CDTF">2006-10-05T04:04:58Z</dcterms:created>
  <dcterms:modified xsi:type="dcterms:W3CDTF">2019-03-11T13:26:11Z</dcterms:modified>
</cp:coreProperties>
</file>