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</a:t>
            </a:r>
            <a:r>
              <a:rPr lang="en-US" altLang="ko-KR" dirty="0" smtClean="0"/>
              <a:t>ddresses </a:t>
            </a:r>
            <a:r>
              <a:rPr lang="en-US" altLang="ko-KR" dirty="0"/>
              <a:t>(</a:t>
            </a:r>
            <a:r>
              <a:rPr lang="en-US" altLang="ko-KR" dirty="0" smtClean="0"/>
              <a:t>esp. </a:t>
            </a:r>
            <a:r>
              <a:rPr lang="en-US" altLang="ko-KR" dirty="0"/>
              <a:t>IPv6 addresses) are </a:t>
            </a:r>
            <a:r>
              <a:rPr lang="en-US" altLang="ko-KR" dirty="0" smtClean="0"/>
              <a:t>to use and </a:t>
            </a:r>
            <a:r>
              <a:rPr lang="en-US" altLang="ko-KR" dirty="0"/>
              <a:t>remember, so the Internet supports the use of </a:t>
            </a:r>
            <a:r>
              <a:rPr lang="en-US" altLang="ko-KR" i="1" dirty="0"/>
              <a:t>host names </a:t>
            </a:r>
            <a:r>
              <a:rPr lang="en-US" altLang="ko-KR" dirty="0"/>
              <a:t>to identify </a:t>
            </a:r>
            <a:r>
              <a:rPr lang="en-US" altLang="ko-KR" dirty="0" smtClean="0"/>
              <a:t>hosts</a:t>
            </a:r>
          </a:p>
          <a:p>
            <a:r>
              <a:rPr lang="en-US" altLang="ko-KR" dirty="0" smtClean="0"/>
              <a:t>Host </a:t>
            </a:r>
            <a:r>
              <a:rPr lang="en-US" altLang="ko-KR" dirty="0"/>
              <a:t>names are converted into IP addresses using </a:t>
            </a:r>
            <a:r>
              <a:rPr lang="en-US" altLang="ko-KR" dirty="0" smtClean="0"/>
              <a:t>a process </a:t>
            </a:r>
            <a:r>
              <a:rPr lang="en-US" altLang="ko-KR" dirty="0"/>
              <a:t>known as </a:t>
            </a:r>
            <a:r>
              <a:rPr lang="en-US" altLang="ko-KR" i="1" dirty="0"/>
              <a:t>name </a:t>
            </a:r>
            <a:r>
              <a:rPr lang="en-US" altLang="ko-KR" i="1" dirty="0" smtClean="0"/>
              <a:t>resolution</a:t>
            </a:r>
          </a:p>
          <a:p>
            <a:r>
              <a:rPr lang="en-US" altLang="ko-KR" dirty="0"/>
              <a:t>From an application’s point of view, access to the DNS is through an application library called a </a:t>
            </a:r>
            <a:r>
              <a:rPr lang="en-US" altLang="ko-KR" i="1" dirty="0" smtClean="0"/>
              <a:t>resolver</a:t>
            </a:r>
          </a:p>
          <a:p>
            <a:r>
              <a:rPr lang="en-US" altLang="ko-KR" dirty="0" smtClean="0"/>
              <a:t>DNS </a:t>
            </a:r>
            <a:r>
              <a:rPr lang="en-US" altLang="ko-KR" dirty="0"/>
              <a:t>runs as an application on the Internet, using IPv4 or IPv6 (or both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For </a:t>
            </a:r>
            <a:r>
              <a:rPr lang="en-US" altLang="ko-KR" dirty="0"/>
              <a:t>scalability</a:t>
            </a:r>
            <a:r>
              <a:rPr lang="en-US" altLang="ko-KR" dirty="0" smtClean="0"/>
              <a:t>, DNS </a:t>
            </a:r>
            <a:r>
              <a:rPr lang="en-US" altLang="ko-KR" dirty="0"/>
              <a:t>names are hierarchical, as are the servers that support name </a:t>
            </a:r>
            <a:r>
              <a:rPr lang="en-US" altLang="ko-KR" dirty="0" smtClean="0"/>
              <a:t>resolution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DNS is a distributed client/server networked database that is used by TCP/IP applications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To map between </a:t>
            </a:r>
            <a:r>
              <a:rPr lang="en-US" altLang="ko-KR" dirty="0"/>
              <a:t>host names and IP addresses (and vice versa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To </a:t>
            </a:r>
            <a:r>
              <a:rPr lang="en-US" altLang="ko-KR" dirty="0"/>
              <a:t>provide electronic mail routing </a:t>
            </a:r>
            <a:r>
              <a:rPr lang="en-US" altLang="ko-KR" dirty="0" smtClean="0"/>
              <a:t>information</a:t>
            </a:r>
          </a:p>
          <a:p>
            <a:pPr lvl="1"/>
            <a:r>
              <a:rPr lang="en-US" altLang="ko-KR" dirty="0" smtClean="0"/>
              <a:t>Service </a:t>
            </a:r>
            <a:r>
              <a:rPr lang="en-US" altLang="ko-KR" dirty="0"/>
              <a:t>naming, </a:t>
            </a:r>
            <a:r>
              <a:rPr lang="en-US" altLang="ko-KR" dirty="0" smtClean="0"/>
              <a:t>etc. </a:t>
            </a:r>
          </a:p>
          <a:p>
            <a:r>
              <a:rPr lang="en-US" altLang="ko-KR" dirty="0"/>
              <a:t>N</a:t>
            </a:r>
            <a:r>
              <a:rPr lang="en-US" altLang="ko-KR" dirty="0" smtClean="0"/>
              <a:t>o </a:t>
            </a:r>
            <a:r>
              <a:rPr lang="en-US" altLang="ko-KR" dirty="0"/>
              <a:t>single site on the </a:t>
            </a:r>
            <a:r>
              <a:rPr lang="en-US" altLang="ko-KR" dirty="0" smtClean="0"/>
              <a:t>Internet knows </a:t>
            </a:r>
            <a:r>
              <a:rPr lang="en-US" altLang="ko-KR" dirty="0"/>
              <a:t>all of the </a:t>
            </a:r>
            <a:r>
              <a:rPr lang="en-US" altLang="ko-KR" dirty="0" smtClean="0"/>
              <a:t>information</a:t>
            </a:r>
          </a:p>
          <a:p>
            <a:pPr lvl="1"/>
            <a:r>
              <a:rPr lang="en-US" altLang="ko-KR" dirty="0" smtClean="0"/>
              <a:t>Each </a:t>
            </a:r>
            <a:r>
              <a:rPr lang="en-US" altLang="ko-KR" dirty="0"/>
              <a:t>site (university department, campus, company, or department within </a:t>
            </a:r>
            <a:r>
              <a:rPr lang="en-US" altLang="ko-KR" dirty="0" smtClean="0"/>
              <a:t>a company</a:t>
            </a:r>
            <a:r>
              <a:rPr lang="en-US" altLang="ko-KR" dirty="0"/>
              <a:t>, for example) maintains its own database of information and runs a server program that </a:t>
            </a:r>
            <a:r>
              <a:rPr lang="en-US" altLang="ko-KR" dirty="0" smtClean="0"/>
              <a:t>other systems </a:t>
            </a:r>
            <a:r>
              <a:rPr lang="en-US" altLang="ko-KR" dirty="0"/>
              <a:t>across the Internet (clients) can </a:t>
            </a:r>
            <a:r>
              <a:rPr lang="en-US" altLang="ko-KR" dirty="0" smtClean="0"/>
              <a:t>query</a:t>
            </a:r>
          </a:p>
          <a:p>
            <a:r>
              <a:rPr lang="en-US" altLang="ko-KR" dirty="0" smtClean="0"/>
              <a:t>DNS </a:t>
            </a:r>
            <a:r>
              <a:rPr lang="en-US" altLang="ko-KR" dirty="0"/>
              <a:t>provides the protocol that allows clients </a:t>
            </a:r>
            <a:r>
              <a:rPr lang="en-US" altLang="ko-KR" dirty="0" smtClean="0"/>
              <a:t>and servers </a:t>
            </a:r>
            <a:r>
              <a:rPr lang="en-US" altLang="ko-KR" dirty="0"/>
              <a:t>to communicate with each other and also a protocol for allowing servers to exchange </a:t>
            </a:r>
            <a:r>
              <a:rPr lang="en-US" altLang="ko-KR" dirty="0" smtClean="0"/>
              <a:t>information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345371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208</Words>
  <Application>Microsoft Office PowerPoint</Application>
  <PresentationFormat>화면 슬라이드 쇼(4:3)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11.1 Introduction</vt:lpstr>
      <vt:lpstr>11.1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173</cp:revision>
  <dcterms:created xsi:type="dcterms:W3CDTF">2006-10-05T04:04:58Z</dcterms:created>
  <dcterms:modified xsi:type="dcterms:W3CDTF">2015-12-03T01:54:13Z</dcterms:modified>
</cp:coreProperties>
</file>