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147" autoAdjust="0"/>
  </p:normalViewPr>
  <p:slideViewPr>
    <p:cSldViewPr>
      <p:cViewPr varScale="1">
        <p:scale>
          <a:sx n="97" d="100"/>
          <a:sy n="97" d="100"/>
        </p:scale>
        <p:origin x="192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88454-19C1-40DF-ACCE-BB699500A073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5B22D-BB03-4AA3-AE20-BB094DD465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362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latinLnBrk="1"/>
            <a:endParaRPr lang="en-US" altLang="ko-K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en-US" altLang="ko-K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characteristic of the link layer is called the maximum transmission unit (MTU). </a:t>
            </a:r>
            <a:endParaRPr lang="en-US" altLang="ko-K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 latinLnBrk="1"/>
            <a:r>
              <a:rPr lang="ko-KR" altLang="en-US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이러한 링크 </a:t>
            </a:r>
            <a:r>
              <a:rPr lang="ko-KR" altLang="en-US" sz="1200" b="1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레이어의</a:t>
            </a:r>
            <a:r>
              <a:rPr lang="ko-KR" altLang="en-US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특성은 최대 전송 단위 </a:t>
            </a:r>
            <a:r>
              <a:rPr lang="en-US" altLang="ko-K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(MTU)</a:t>
            </a:r>
            <a:r>
              <a:rPr lang="ko-KR" altLang="en-US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라고 합니다</a:t>
            </a:r>
            <a:r>
              <a:rPr lang="en-US" altLang="ko-K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5B22D-BB03-4AA3-AE20-BB094DD4657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1217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3.8: MTU and Path MTU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서경진</a:t>
            </a:r>
            <a:endParaRPr lang="en-US" altLang="ko-KR" dirty="0" smtClean="0"/>
          </a:p>
          <a:p>
            <a:r>
              <a:rPr lang="en-US" altLang="ko-KR" dirty="0" smtClean="0"/>
              <a:t>2015010493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MTU and Path MTU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MTU(maximum transmission unit)</a:t>
            </a:r>
          </a:p>
          <a:p>
            <a:pPr lvl="1" indent="-342900">
              <a:buFontTx/>
              <a:buChar char="-"/>
            </a:pPr>
            <a:r>
              <a:rPr lang="ko-KR" altLang="en-US" dirty="0" smtClean="0"/>
              <a:t>호스트간에 </a:t>
            </a:r>
            <a:r>
              <a:rPr lang="ko-KR" altLang="en-US" dirty="0"/>
              <a:t>데이터 </a:t>
            </a:r>
            <a:r>
              <a:rPr lang="ko-KR" altLang="en-US" dirty="0" err="1"/>
              <a:t>패킷이</a:t>
            </a:r>
            <a:r>
              <a:rPr lang="ko-KR" altLang="en-US" dirty="0"/>
              <a:t> </a:t>
            </a:r>
            <a:r>
              <a:rPr lang="ko-KR" altLang="en-US" dirty="0" err="1"/>
              <a:t>전송될때</a:t>
            </a:r>
            <a:r>
              <a:rPr lang="ko-KR" altLang="en-US" dirty="0"/>
              <a:t> </a:t>
            </a:r>
            <a:r>
              <a:rPr lang="ko-KR" altLang="en-US" dirty="0" err="1"/>
              <a:t>라우터에서</a:t>
            </a:r>
            <a:r>
              <a:rPr lang="ko-KR" altLang="en-US" dirty="0"/>
              <a:t> 한번에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처리되는 </a:t>
            </a:r>
            <a:r>
              <a:rPr lang="ko-KR" altLang="en-US" dirty="0"/>
              <a:t>데이터의 사이즈</a:t>
            </a:r>
            <a:r>
              <a:rPr lang="en-US" altLang="ko-KR" dirty="0" smtClean="0"/>
              <a:t>.</a:t>
            </a:r>
          </a:p>
          <a:p>
            <a:pPr lvl="1" indent="-342900">
              <a:buFontTx/>
              <a:buChar char="-"/>
            </a:pPr>
            <a:r>
              <a:rPr lang="ko-KR" altLang="en-US" dirty="0"/>
              <a:t>하나의 프레임이나 </a:t>
            </a:r>
            <a:r>
              <a:rPr lang="ko-KR" altLang="en-US" dirty="0" err="1"/>
              <a:t>패킷이</a:t>
            </a:r>
            <a:r>
              <a:rPr lang="ko-KR" altLang="en-US" dirty="0"/>
              <a:t> 한 번에 전송이 될 때 </a:t>
            </a:r>
            <a:r>
              <a:rPr lang="ko-KR" altLang="en-US" dirty="0" err="1"/>
              <a:t>이더넷을</a:t>
            </a:r>
            <a:r>
              <a:rPr lang="ko-KR" altLang="en-US" dirty="0"/>
              <a:t> 통과할 수 있는 데이터의 크기를 말한다</a:t>
            </a:r>
            <a:r>
              <a:rPr lang="en-US" altLang="ko-KR" dirty="0"/>
              <a:t>. </a:t>
            </a:r>
            <a:r>
              <a:rPr lang="ko-KR" altLang="en-US" dirty="0"/>
              <a:t>이 값은 아래와 같이 어떤 프로토콜인가에 따라 다르다</a:t>
            </a:r>
            <a:r>
              <a:rPr lang="en-US" altLang="ko-KR" dirty="0"/>
              <a:t>.</a:t>
            </a:r>
            <a:endParaRPr lang="ko-KR" altLang="en-US" dirty="0"/>
          </a:p>
          <a:p>
            <a:pPr lvl="1" indent="-342900">
              <a:buFontTx/>
              <a:buChar char="-"/>
            </a:pPr>
            <a:endParaRPr lang="en-US" altLang="ko-KR" dirty="0"/>
          </a:p>
          <a:p>
            <a:r>
              <a:rPr lang="en-US" altLang="ko-KR" dirty="0" smtClean="0"/>
              <a:t>Path MTU(maximum </a:t>
            </a:r>
            <a:r>
              <a:rPr lang="en-US" altLang="ko-KR" dirty="0"/>
              <a:t>transmission unit)</a:t>
            </a:r>
          </a:p>
          <a:p>
            <a:pPr lvl="1" indent="-342900">
              <a:buFontTx/>
              <a:buChar char="-"/>
            </a:pPr>
            <a:r>
              <a:rPr lang="ko-KR" altLang="en-US" dirty="0"/>
              <a:t>상호간의 데이터 전송 경로상 </a:t>
            </a:r>
            <a:r>
              <a:rPr lang="ko-KR" altLang="en-US" dirty="0" err="1"/>
              <a:t>셋팅되있는</a:t>
            </a:r>
            <a:r>
              <a:rPr lang="ko-KR" altLang="en-US" dirty="0"/>
              <a:t> </a:t>
            </a:r>
            <a:r>
              <a:rPr lang="en-US" altLang="ko-KR" dirty="0"/>
              <a:t>MTU</a:t>
            </a:r>
            <a:r>
              <a:rPr lang="ko-KR" altLang="en-US" dirty="0" err="1"/>
              <a:t>값중에</a:t>
            </a:r>
            <a:r>
              <a:rPr lang="ko-KR" altLang="en-US" dirty="0"/>
              <a:t> 가장 작은 </a:t>
            </a:r>
            <a:r>
              <a:rPr lang="en-US" altLang="ko-KR" dirty="0"/>
              <a:t>MTU</a:t>
            </a:r>
            <a:r>
              <a:rPr lang="ko-KR" altLang="en-US" dirty="0"/>
              <a:t>값을 </a:t>
            </a:r>
            <a:r>
              <a:rPr lang="en-US" altLang="ko-KR" dirty="0"/>
              <a:t>Path MTU</a:t>
            </a:r>
            <a:r>
              <a:rPr lang="ko-KR" altLang="en-US" dirty="0"/>
              <a:t>라고 </a:t>
            </a:r>
            <a:r>
              <a:rPr lang="ko-KR" altLang="en-US" dirty="0" smtClean="0"/>
              <a:t>정의</a:t>
            </a:r>
            <a:endParaRPr lang="en-US" altLang="ko-KR" dirty="0" smtClean="0"/>
          </a:p>
          <a:p>
            <a:pPr lvl="1" indent="-342900">
              <a:buFontTx/>
              <a:buChar char="-"/>
            </a:pPr>
            <a:r>
              <a:rPr lang="ko-KR" altLang="en-US" dirty="0"/>
              <a:t>두 </a:t>
            </a:r>
            <a:r>
              <a:rPr lang="ko-KR" altLang="en-US" dirty="0" err="1"/>
              <a:t>호스터간</a:t>
            </a:r>
            <a:r>
              <a:rPr lang="ko-KR" altLang="en-US" dirty="0"/>
              <a:t> 경로에서 가장 작은 </a:t>
            </a:r>
            <a:r>
              <a:rPr lang="en-US" altLang="ko-KR" dirty="0"/>
              <a:t>MTU</a:t>
            </a:r>
            <a:r>
              <a:rPr lang="ko-KR" altLang="en-US" dirty="0"/>
              <a:t>값을 말한다</a:t>
            </a:r>
            <a:r>
              <a:rPr lang="en-US" altLang="ko-KR" dirty="0"/>
              <a:t>. </a:t>
            </a:r>
            <a:r>
              <a:rPr lang="ko-KR" altLang="en-US" dirty="0"/>
              <a:t>이 값은 </a:t>
            </a:r>
            <a:r>
              <a:rPr lang="ko-KR" altLang="en-US" dirty="0" err="1"/>
              <a:t>라우팅</a:t>
            </a:r>
            <a:r>
              <a:rPr lang="ko-KR" altLang="en-US" dirty="0"/>
              <a:t> </a:t>
            </a:r>
            <a:r>
              <a:rPr lang="ko-KR" altLang="en-US" dirty="0" smtClean="0"/>
              <a:t>경로가 </a:t>
            </a:r>
            <a:r>
              <a:rPr lang="ko-KR" altLang="en-US" dirty="0"/>
              <a:t>매번 일정하지 않고 수시로 바뀌므로 이 값도 </a:t>
            </a:r>
            <a:r>
              <a:rPr lang="ko-KR" altLang="en-US" dirty="0" err="1"/>
              <a:t>라우팅</a:t>
            </a:r>
            <a:r>
              <a:rPr lang="ko-KR" altLang="en-US" dirty="0"/>
              <a:t> </a:t>
            </a:r>
            <a:r>
              <a:rPr lang="ko-KR" altLang="en-US" dirty="0" err="1"/>
              <a:t>령로에</a:t>
            </a:r>
            <a:r>
              <a:rPr lang="ko-KR" altLang="en-US" dirty="0"/>
              <a:t> 따라 수시로 변경될 수 있다</a:t>
            </a:r>
            <a:r>
              <a:rPr lang="en-US" altLang="ko-KR" dirty="0"/>
              <a:t>. </a:t>
            </a:r>
            <a:r>
              <a:rPr lang="ko-KR" altLang="en-US" dirty="0"/>
              <a:t>그리고 같은 호스트 사이라 하더라도 두 호스트간의 </a:t>
            </a:r>
            <a:r>
              <a:rPr lang="ko-KR" altLang="en-US" dirty="0" err="1"/>
              <a:t>트래픽</a:t>
            </a:r>
            <a:r>
              <a:rPr lang="ko-KR" altLang="en-US" dirty="0"/>
              <a:t> 종류에 따라 </a:t>
            </a:r>
            <a:r>
              <a:rPr lang="ko-KR" altLang="en-US" dirty="0" smtClean="0"/>
              <a:t>값이 </a:t>
            </a:r>
            <a:r>
              <a:rPr lang="ko-KR" altLang="en-US" dirty="0"/>
              <a:t>달라지게 된다</a:t>
            </a:r>
            <a:r>
              <a:rPr lang="en-US" altLang="ko-KR" dirty="0"/>
              <a:t>.</a:t>
            </a:r>
            <a:endParaRPr lang="ko-KR" altLang="en-US" dirty="0"/>
          </a:p>
          <a:p>
            <a:pPr lvl="1" indent="-342900">
              <a:buFontTx/>
              <a:buChar char="-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81955" y="3861048"/>
            <a:ext cx="8229600" cy="2520280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A </a:t>
            </a:r>
            <a:r>
              <a:rPr lang="en-US" altLang="ko-KR" dirty="0"/>
              <a:t>limit on the size of the frame available for carrying the PDUs of higher-layer protocols in many link-layer networks such as Ethernet. </a:t>
            </a:r>
            <a:endParaRPr lang="ko-KR" altLang="en-US" dirty="0"/>
          </a:p>
          <a:p>
            <a:r>
              <a:rPr lang="en-US" altLang="ko-KR" dirty="0"/>
              <a:t>This usually limits the number of payload bytes </a:t>
            </a:r>
            <a:r>
              <a:rPr lang="en-US" altLang="ko-KR" dirty="0" smtClean="0"/>
              <a:t>to </a:t>
            </a:r>
            <a:r>
              <a:rPr lang="en-US" altLang="ko-KR" dirty="0"/>
              <a:t>about 1500 for Ethernet and often the same amount for PPP in </a:t>
            </a:r>
            <a:r>
              <a:rPr lang="en-US" altLang="ko-KR" dirty="0" smtClean="0"/>
              <a:t>order to </a:t>
            </a:r>
            <a:r>
              <a:rPr lang="en-US" altLang="ko-KR" dirty="0"/>
              <a:t>maintain compatibility with Ethernet. 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052736"/>
            <a:ext cx="5638800" cy="2571750"/>
          </a:xfrm>
          <a:prstGeom prst="rect">
            <a:avLst/>
          </a:prstGeom>
        </p:spPr>
      </p:pic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MTU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6564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/>
          <p:cNvGrpSpPr/>
          <p:nvPr/>
        </p:nvGrpSpPr>
        <p:grpSpPr>
          <a:xfrm>
            <a:off x="2483768" y="908720"/>
            <a:ext cx="3888392" cy="2189540"/>
            <a:chOff x="2555776" y="1052736"/>
            <a:chExt cx="3888392" cy="218954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5776" y="1916832"/>
              <a:ext cx="792048" cy="792048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120" y="1916832"/>
              <a:ext cx="792048" cy="792048"/>
            </a:xfrm>
            <a:prstGeom prst="rect">
              <a:avLst/>
            </a:prstGeom>
          </p:spPr>
        </p:pic>
        <p:cxnSp>
          <p:nvCxnSpPr>
            <p:cNvPr id="11" name="구부러진 연결선 10"/>
            <p:cNvCxnSpPr>
              <a:stCxn id="4" idx="0"/>
              <a:endCxn id="5" idx="0"/>
            </p:cNvCxnSpPr>
            <p:nvPr/>
          </p:nvCxnSpPr>
          <p:spPr>
            <a:xfrm rot="5400000" flipH="1" flipV="1">
              <a:off x="4499972" y="368660"/>
              <a:ext cx="12700" cy="3096344"/>
            </a:xfrm>
            <a:prstGeom prst="curvedConnector3">
              <a:avLst>
                <a:gd name="adj1" fmla="val 3531646"/>
              </a:avLst>
            </a:prstGeom>
            <a:ln w="3492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구부러진 연결선 12"/>
            <p:cNvCxnSpPr>
              <a:stCxn id="4" idx="2"/>
              <a:endCxn id="5" idx="2"/>
            </p:cNvCxnSpPr>
            <p:nvPr/>
          </p:nvCxnSpPr>
          <p:spPr>
            <a:xfrm rot="16200000" flipH="1">
              <a:off x="4499972" y="1160708"/>
              <a:ext cx="12700" cy="3096344"/>
            </a:xfrm>
            <a:prstGeom prst="curvedConnector3">
              <a:avLst>
                <a:gd name="adj1" fmla="val 4898732"/>
              </a:avLst>
            </a:prstGeom>
            <a:ln w="3492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>
              <a:stCxn id="4" idx="3"/>
              <a:endCxn id="5" idx="1"/>
            </p:cNvCxnSpPr>
            <p:nvPr/>
          </p:nvCxnSpPr>
          <p:spPr>
            <a:xfrm>
              <a:off x="3347824" y="2312856"/>
              <a:ext cx="2304296" cy="0"/>
            </a:xfrm>
            <a:prstGeom prst="straightConnector1">
              <a:avLst/>
            </a:prstGeom>
            <a:ln w="3492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4044714" y="1052736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MTU A</a:t>
              </a:r>
              <a:endParaRPr lang="ko-KR" alt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044714" y="1908930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MTU B</a:t>
              </a:r>
              <a:endParaRPr lang="ko-KR" alt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044714" y="2872944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MTU C</a:t>
              </a:r>
              <a:endParaRPr lang="ko-KR" altLang="en-US" dirty="0"/>
            </a:p>
          </p:txBody>
        </p:sp>
      </p:grpSp>
      <p:sp>
        <p:nvSpPr>
          <p:cNvPr id="30" name="내용 개체 틀 2"/>
          <p:cNvSpPr>
            <a:spLocks noGrp="1"/>
          </p:cNvSpPr>
          <p:nvPr>
            <p:ph idx="1"/>
          </p:nvPr>
        </p:nvSpPr>
        <p:spPr>
          <a:xfrm>
            <a:off x="539552" y="3573016"/>
            <a:ext cx="8229600" cy="2520280"/>
          </a:xfrm>
        </p:spPr>
        <p:txBody>
          <a:bodyPr>
            <a:normAutofit/>
          </a:bodyPr>
          <a:lstStyle/>
          <a:p>
            <a:pPr fontAlgn="base"/>
            <a:r>
              <a:rPr lang="en-US" altLang="ko-KR" dirty="0"/>
              <a:t>When two hosts communicate across multiple networks, each link can have a different MTU.</a:t>
            </a:r>
          </a:p>
          <a:p>
            <a:pPr fontAlgn="base"/>
            <a:r>
              <a:rPr lang="en-US" altLang="ko-KR" dirty="0"/>
              <a:t>The minimum MTU across the network path comprising all of the links is called the path MTU</a:t>
            </a:r>
            <a:r>
              <a:rPr lang="en-US" altLang="ko-KR" dirty="0" smtClean="0"/>
              <a:t>.</a:t>
            </a:r>
          </a:p>
          <a:p>
            <a:pPr fontAlgn="base"/>
            <a:r>
              <a:rPr lang="en-US" altLang="ko-KR" dirty="0"/>
              <a:t>The path MTU between any two hosts need not be constant over time.</a:t>
            </a:r>
          </a:p>
          <a:p>
            <a:pPr fontAlgn="base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872560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altLang="ko-KR" dirty="0"/>
              <a:t>[RFC1191] specifies the path MTU discovery (PMTUD) mechanism for IPv4, and [RFC1981] describes it for IPv6</a:t>
            </a:r>
            <a:r>
              <a:rPr lang="en-US" altLang="ko-KR" dirty="0" smtClean="0"/>
              <a:t>.</a:t>
            </a:r>
          </a:p>
          <a:p>
            <a:pPr fontAlgn="base"/>
            <a:r>
              <a:rPr lang="en-US" altLang="ko-KR" dirty="0"/>
              <a:t>A complementary approach that avoids some of the issues with these mechanisms is described in [RFC4821]. </a:t>
            </a:r>
          </a:p>
          <a:p>
            <a:pPr fontAlgn="base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412098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</TotalTime>
  <Words>201</Words>
  <Application>Microsoft Office PowerPoint</Application>
  <PresentationFormat>화면 슬라이드 쇼(4:3)</PresentationFormat>
  <Paragraphs>26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Section 3.8: MTU and Path MTU</vt:lpstr>
      <vt:lpstr>MTU and Path MTU</vt:lpstr>
      <vt:lpstr>MTU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seo</cp:lastModifiedBy>
  <cp:revision>19</cp:revision>
  <dcterms:created xsi:type="dcterms:W3CDTF">2006-10-05T04:04:58Z</dcterms:created>
  <dcterms:modified xsi:type="dcterms:W3CDTF">2015-09-15T10:00:18Z</dcterms:modified>
</cp:coreProperties>
</file>