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6.6 Attacks involving system configuration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Problems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widespread</a:t>
            </a:r>
          </a:p>
          <a:p>
            <a:pPr lvl="1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Deploying unauthorized clients or unauthorized servers that interfere with DHCP </a:t>
            </a:r>
          </a:p>
          <a:p>
            <a:pPr lvl="1"/>
            <a:r>
              <a:rPr lang="en-US" altLang="ko-KR" dirty="0" err="1"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attacks that involve resource exhaustion, such as requesting all possible IP addresses a server may have to give out 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Why?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Older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IPv4-based protocols used for address configuration were designed for networks where trust was assumed, and the newer ones have seen little deployment to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None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of these attacks are directly addressed by typical DHCP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deployments</a:t>
            </a:r>
          </a:p>
          <a:p>
            <a:pPr lvl="2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Link-layer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authentication (e.g., WPA2 as used with Wi-Fi networks) helps to limit the number of unauthorized clients that are able to attach to a particular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IPv6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Neighbor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Discovery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would directly impact the security of operating networks using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SLAAC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Secure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Neighbor Discovery (SEND) protocol is defined in [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RFC3971]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SEND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applies IPsec (see Chapter 18) to Neighbor Discovery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packets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Cryptographically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generated addresses (CGAs) [RFC3972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 lvl="2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Addresses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are derived from a keyed hash function, so they can be generated only by a system holding the appropriate key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890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7.1 Introduction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Successful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attacks became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commonplace thanks to bugs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or unplanned protocol operations in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implementations 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It is difficult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sysadmins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to ensure that all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bugs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in these end systems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been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</a:p>
          <a:p>
            <a:pPr lvl="1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Some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sites had a large number of end systems with various versions of operating system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  <a:p>
            <a:pPr lvl="1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For obsolete systems, this task was all but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impossible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We need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 way to control the Internet traffic to which the end hosts were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exposed</a:t>
            </a: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, this is provided by a firewall—a type of router that restricts the types of traffic it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forwards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26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7.1 Introduction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Number </a:t>
            </a:r>
            <a:r>
              <a:rPr lang="en-US" altLang="ko-KR" dirty="0"/>
              <a:t>of available IPv4 addresses was diminishing, with a threat of </a:t>
            </a:r>
            <a:r>
              <a:rPr lang="en-US" altLang="ko-KR" dirty="0" smtClean="0"/>
              <a:t>exhaustion</a:t>
            </a:r>
          </a:p>
          <a:p>
            <a:r>
              <a:rPr lang="en-US" altLang="ko-KR" dirty="0" smtClean="0"/>
              <a:t>Aside </a:t>
            </a:r>
            <a:r>
              <a:rPr lang="en-US" altLang="ko-KR" dirty="0"/>
              <a:t>from </a:t>
            </a:r>
            <a:r>
              <a:rPr lang="en-US" altLang="ko-KR" dirty="0" smtClean="0"/>
              <a:t>IPv6, </a:t>
            </a:r>
            <a:r>
              <a:rPr lang="en-US" altLang="ko-KR" dirty="0"/>
              <a:t>Network Address Translation (</a:t>
            </a:r>
            <a:r>
              <a:rPr lang="en-US" altLang="ko-KR" dirty="0" smtClean="0"/>
              <a:t>NAT) deals with the problem</a:t>
            </a:r>
          </a:p>
          <a:p>
            <a:r>
              <a:rPr lang="en-US" altLang="ko-KR" dirty="0" smtClean="0"/>
              <a:t>With </a:t>
            </a:r>
            <a:r>
              <a:rPr lang="en-US" altLang="ko-KR" dirty="0"/>
              <a:t>NAT, Internet addresses need not be globally unique, and </a:t>
            </a:r>
            <a:r>
              <a:rPr lang="en-US" altLang="ko-KR" dirty="0" smtClean="0"/>
              <a:t>can </a:t>
            </a:r>
            <a:r>
              <a:rPr lang="en-US" altLang="ko-KR" dirty="0"/>
              <a:t>be reused in different parts of the Internet, called address </a:t>
            </a:r>
            <a:r>
              <a:rPr lang="en-US" altLang="ko-KR" dirty="0" smtClean="0"/>
              <a:t>realms</a:t>
            </a:r>
          </a:p>
          <a:p>
            <a:r>
              <a:rPr lang="en-US" altLang="ko-KR" dirty="0" smtClean="0"/>
              <a:t>NAT </a:t>
            </a:r>
            <a:r>
              <a:rPr lang="en-US" altLang="ko-KR" dirty="0"/>
              <a:t>can also be synergistically combined with firewalls to produce combination devices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most popular types of routers used to connect end </a:t>
            </a:r>
            <a:r>
              <a:rPr lang="en-US" altLang="ko-KR" dirty="0" smtClean="0"/>
              <a:t>users</a:t>
            </a:r>
          </a:p>
          <a:p>
            <a:pPr lvl="1"/>
            <a:r>
              <a:rPr lang="en-US" altLang="ko-KR" dirty="0" smtClean="0"/>
              <a:t>Home </a:t>
            </a:r>
            <a:r>
              <a:rPr lang="en-US" altLang="ko-KR" dirty="0"/>
              <a:t>networks and small </a:t>
            </a:r>
            <a:r>
              <a:rPr lang="en-US" altLang="ko-KR" dirty="0" smtClean="0"/>
              <a:t>enterprises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163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352</Words>
  <Application>Microsoft Office PowerPoint</Application>
  <PresentationFormat>화면 슬라이드 쇼(4:3)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6.6 Attacks involving system configuration </vt:lpstr>
      <vt:lpstr>7.1 Introduction</vt:lpstr>
      <vt:lpstr>7.1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</cp:lastModifiedBy>
  <cp:revision>76</cp:revision>
  <dcterms:created xsi:type="dcterms:W3CDTF">2006-10-05T04:04:58Z</dcterms:created>
  <dcterms:modified xsi:type="dcterms:W3CDTF">2015-10-28T01:06:06Z</dcterms:modified>
</cp:coreProperties>
</file>