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8" d="100"/>
          <a:sy n="128" d="100"/>
        </p:scale>
        <p:origin x="-144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youtube.com/watch?v=z__jxoczNW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Network Address Translation (NAT)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Why should we know this?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Because you are using it</a:t>
            </a:r>
          </a:p>
          <a:p>
            <a:pPr lvl="1"/>
            <a:r>
              <a:rPr lang="en-US" altLang="ko-KR" dirty="0">
                <a:hlinkClick r:id="rId2"/>
              </a:rPr>
              <a:t>http://www.youtube.com/watch?v=z__</a:t>
            </a:r>
            <a:r>
              <a:rPr lang="en-US" altLang="ko-KR" dirty="0" smtClean="0">
                <a:hlinkClick r:id="rId2"/>
              </a:rPr>
              <a:t>jxoczNWc</a:t>
            </a:r>
            <a:r>
              <a:rPr lang="en-US" altLang="ko-KR" dirty="0" smtClean="0"/>
              <a:t> (40:00 </a:t>
            </a:r>
            <a:r>
              <a:rPr lang="en-US" altLang="ko-KR" dirty="0" smtClean="0">
                <a:sym typeface="Wingdings" pitchFamily="2" charset="2"/>
              </a:rPr>
              <a:t>)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140968"/>
            <a:ext cx="4885232" cy="297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It all started with IPv4 address depletion fears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Two-pronged attack</a:t>
            </a:r>
          </a:p>
          <a:p>
            <a:pPr lvl="1"/>
            <a:r>
              <a:rPr lang="en-US" altLang="ko-KR" dirty="0" smtClean="0"/>
              <a:t>IPv6 (long-term solution)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NAT (short-term solution)</a:t>
            </a:r>
          </a:p>
          <a:p>
            <a:pPr lvl="2"/>
            <a:r>
              <a:rPr lang="en-US" altLang="ko-KR" dirty="0" smtClean="0"/>
              <a:t>But became permanent</a:t>
            </a:r>
          </a:p>
          <a:p>
            <a:pPr lvl="2"/>
            <a:r>
              <a:rPr lang="en-US" altLang="ko-KR" dirty="0" smtClean="0"/>
              <a:t>“NAT is IPv4ever”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What’s good about it</a:t>
            </a:r>
          </a:p>
          <a:p>
            <a:pPr lvl="1"/>
            <a:r>
              <a:rPr lang="en-US" altLang="ko-KR" dirty="0" smtClean="0"/>
              <a:t>Obviates the need for long-term solution</a:t>
            </a:r>
          </a:p>
          <a:p>
            <a:pPr lvl="2"/>
            <a:r>
              <a:rPr lang="en-US" altLang="ko-KR" dirty="0" smtClean="0"/>
              <a:t>If address shortage is the issue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What’s bad about </a:t>
            </a:r>
            <a:r>
              <a:rPr lang="en-US" altLang="ko-KR" dirty="0" smtClean="0"/>
              <a:t>it</a:t>
            </a:r>
          </a:p>
          <a:p>
            <a:pPr lvl="1"/>
            <a:r>
              <a:rPr lang="en-US" altLang="ko-KR" dirty="0" smtClean="0"/>
              <a:t>Can’t translate IP addresses and port numbers in the payload of application protocols unless taught so</a:t>
            </a:r>
          </a:p>
          <a:p>
            <a:pPr lvl="2"/>
            <a:r>
              <a:rPr lang="en-US" altLang="ko-KR" dirty="0" smtClean="0"/>
              <a:t>Internet </a:t>
            </a:r>
            <a:r>
              <a:rPr lang="en-US" altLang="ko-KR" dirty="0" err="1" smtClean="0"/>
              <a:t>telophony</a:t>
            </a:r>
            <a:r>
              <a:rPr lang="en-US" altLang="ko-KR" dirty="0" smtClean="0"/>
              <a:t>, FTP, ICMP (error), etc.</a:t>
            </a:r>
          </a:p>
          <a:p>
            <a:pPr lvl="1"/>
            <a:r>
              <a:rPr lang="en-US" altLang="ko-KR" dirty="0" smtClean="0"/>
              <a:t>Breaks the end-to-end principle: “</a:t>
            </a:r>
            <a:r>
              <a:rPr lang="en-US" altLang="ko-KR" dirty="0" err="1" smtClean="0"/>
              <a:t>middlebox</a:t>
            </a:r>
            <a:r>
              <a:rPr lang="en-US" altLang="ko-KR" dirty="0" smtClean="0"/>
              <a:t>” problem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Traditional NAT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Basic </a:t>
            </a:r>
            <a:r>
              <a:rPr lang="en-US" altLang="ko-KR" dirty="0" smtClean="0"/>
              <a:t>NAT</a:t>
            </a:r>
          </a:p>
          <a:p>
            <a:pPr lvl="1"/>
            <a:r>
              <a:rPr lang="en-US" altLang="ko-KR" dirty="0" smtClean="0"/>
              <a:t>m:n address mapping (m&gt;&gt;n)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NAPT</a:t>
            </a:r>
          </a:p>
          <a:p>
            <a:pPr lvl="1"/>
            <a:r>
              <a:rPr lang="en-US" altLang="ko-KR" dirty="0" smtClean="0"/>
              <a:t>Can share the same global address</a:t>
            </a:r>
          </a:p>
          <a:p>
            <a:pPr lvl="1"/>
            <a:r>
              <a:rPr lang="en-US" altLang="ko-KR" dirty="0" smtClean="0"/>
              <a:t>Distinction is made by port numbers </a:t>
            </a: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Servers behind NAT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Clients are okay behind NAT</a:t>
            </a:r>
          </a:p>
          <a:p>
            <a:r>
              <a:rPr lang="en-US" altLang="ko-KR" dirty="0" smtClean="0"/>
              <a:t>Servers need globally known address</a:t>
            </a:r>
          </a:p>
          <a:p>
            <a:pPr lvl="1"/>
            <a:r>
              <a:rPr lang="en-US" altLang="ko-KR" dirty="0" smtClean="0"/>
              <a:t>NAT address can be used</a:t>
            </a:r>
          </a:p>
          <a:p>
            <a:pPr lvl="1"/>
            <a:r>
              <a:rPr lang="en-US" altLang="ko-KR" dirty="0" smtClean="0"/>
              <a:t>Port mapping/forwarding</a:t>
            </a:r>
          </a:p>
          <a:p>
            <a:pPr lvl="2"/>
            <a:r>
              <a:rPr lang="en-US" altLang="ko-KR" dirty="0" smtClean="0"/>
              <a:t>Based on the destination port number, NAT forwards the requests from global Internet to an internal server</a:t>
            </a:r>
          </a:p>
          <a:p>
            <a:pPr lvl="2"/>
            <a:r>
              <a:rPr lang="en-US" altLang="ko-KR" dirty="0" smtClean="0"/>
              <a:t>E.g. TCP port 80 </a:t>
            </a:r>
            <a:r>
              <a:rPr lang="en-US" altLang="ko-KR" dirty="0" smtClean="0">
                <a:sym typeface="Wingdings" pitchFamily="2" charset="2"/>
              </a:rPr>
              <a:t> Web server behind NAT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5438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NAT traversal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Pinholes</a:t>
            </a:r>
          </a:p>
          <a:p>
            <a:pPr lvl="1"/>
            <a:r>
              <a:rPr lang="en-US" altLang="ko-KR" dirty="0" smtClean="0"/>
              <a:t>Mapping made at NAT is called “pinhole”</a:t>
            </a:r>
          </a:p>
          <a:p>
            <a:pPr lvl="2"/>
            <a:r>
              <a:rPr lang="en-US" altLang="ko-KR" dirty="0" smtClean="0"/>
              <a:t>Lives during application execution, which created the pinhole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Hole punching</a:t>
            </a:r>
          </a:p>
          <a:p>
            <a:pPr lvl="1"/>
            <a:r>
              <a:rPr lang="en-US" altLang="ko-KR" dirty="0" smtClean="0"/>
              <a:t>Method that allows two or more systems behind NAT to communicate directly using pinholes</a:t>
            </a:r>
          </a:p>
          <a:p>
            <a:pPr lvl="2"/>
            <a:r>
              <a:rPr lang="en-US" altLang="ko-KR" dirty="0" smtClean="0"/>
              <a:t>E.g. Skype peer-to-peer app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662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STUN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Session Traversal Utilities for NAT</a:t>
            </a:r>
          </a:p>
          <a:p>
            <a:endParaRPr lang="en-US" altLang="ko-KR" dirty="0"/>
          </a:p>
          <a:p>
            <a:r>
              <a:rPr lang="en-US" altLang="ko-KR" dirty="0" smtClean="0"/>
              <a:t>Two objectives</a:t>
            </a:r>
          </a:p>
          <a:p>
            <a:pPr lvl="1"/>
            <a:r>
              <a:rPr lang="en-US" altLang="ko-KR" dirty="0" smtClean="0"/>
              <a:t>Ascertain the “external” IP and port used on a NAT for an application behind it</a:t>
            </a:r>
          </a:p>
          <a:p>
            <a:pPr lvl="1"/>
            <a:r>
              <a:rPr lang="en-US" altLang="ko-KR" dirty="0" smtClean="0"/>
              <a:t>Keep the NAT binding alive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STUN servers on the global Internet are necessary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8779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STUN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STUN server echoes back STUN requests</a:t>
            </a:r>
          </a:p>
          <a:p>
            <a:endParaRPr lang="en-US" altLang="ko-KR" dirty="0"/>
          </a:p>
          <a:p>
            <a:r>
              <a:rPr lang="en-US" altLang="ko-KR" dirty="0" smtClean="0"/>
              <a:t>Uses port 3478 with TCP/UDP</a:t>
            </a:r>
          </a:p>
          <a:p>
            <a:endParaRPr lang="en-US" altLang="ko-KR" dirty="0"/>
          </a:p>
          <a:p>
            <a:r>
              <a:rPr lang="en-US" altLang="ko-KR" dirty="0" smtClean="0"/>
              <a:t>STUN message format: Fig. 7-8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2457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STUN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Mapped address is the external address being used</a:t>
            </a:r>
          </a:p>
          <a:p>
            <a:pPr lvl="1"/>
            <a:r>
              <a:rPr lang="en-US" altLang="ko-KR" dirty="0" smtClean="0"/>
              <a:t>“reflexive transport address”</a:t>
            </a:r>
          </a:p>
          <a:p>
            <a:endParaRPr lang="en-US" altLang="ko-KR" dirty="0"/>
          </a:p>
          <a:p>
            <a:r>
              <a:rPr lang="en-US" altLang="ko-KR" dirty="0" smtClean="0"/>
              <a:t>XOR-MAPPED-ADDRESS exclusive-OR’s the mapped address w/ magic cookie</a:t>
            </a:r>
          </a:p>
          <a:p>
            <a:pPr lvl="1"/>
            <a:r>
              <a:rPr lang="en-US" altLang="ko-KR" dirty="0" smtClean="0"/>
              <a:t>To avoid ALG’s unwanted intervention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1765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TURN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STUN is asking, and getting an answer from, the STUN server</a:t>
            </a:r>
          </a:p>
          <a:p>
            <a:pPr lvl="1"/>
            <a:r>
              <a:rPr lang="en-US" altLang="ko-KR" dirty="0" smtClean="0"/>
              <a:t>STUN server does not do anything more than that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Traversal Using Relays around NAT extends STUN</a:t>
            </a:r>
          </a:p>
          <a:p>
            <a:r>
              <a:rPr lang="en-US" altLang="ko-KR" dirty="0" smtClean="0"/>
              <a:t>TURN provides a way for two systems behind uncooperative NATs to communicate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5719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TURN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TURN client uses the “relayed transport address” at the TURN server</a:t>
            </a:r>
          </a:p>
          <a:p>
            <a:pPr lvl="1"/>
            <a:r>
              <a:rPr lang="en-US" altLang="ko-KR" dirty="0" smtClean="0"/>
              <a:t>The client uses the address to communicate with its peer</a:t>
            </a:r>
          </a:p>
          <a:p>
            <a:r>
              <a:rPr lang="en-US" altLang="ko-KR" dirty="0" smtClean="0"/>
              <a:t>Fig. 7-11</a:t>
            </a:r>
          </a:p>
          <a:p>
            <a:r>
              <a:rPr lang="en-US" altLang="ko-KR" dirty="0" smtClean="0"/>
              <a:t>Allocation is made at the TURN server</a:t>
            </a:r>
          </a:p>
          <a:p>
            <a:pPr lvl="1"/>
            <a:r>
              <a:rPr lang="en-US" altLang="ko-KR" dirty="0" smtClean="0"/>
              <a:t>Requires authentication, as TURN service involves costly traffic relaying operation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821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Interactive Connectivity Establishment</a:t>
            </a:r>
          </a:p>
          <a:p>
            <a:pPr lvl="1"/>
            <a:r>
              <a:rPr lang="en-US" altLang="ko-KR" dirty="0" smtClean="0"/>
              <a:t>A generic facility</a:t>
            </a:r>
          </a:p>
          <a:p>
            <a:r>
              <a:rPr lang="en-US" altLang="ko-KR" dirty="0" smtClean="0"/>
              <a:t>Developed to help UDP-based applications behind a NAT establish connectivity</a:t>
            </a:r>
          </a:p>
          <a:p>
            <a:endParaRPr lang="en-US" altLang="ko-KR" dirty="0"/>
          </a:p>
          <a:p>
            <a:r>
              <a:rPr lang="en-US" altLang="ko-KR" dirty="0" smtClean="0"/>
              <a:t>Uses STUN and TURN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8573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Prefers more direction communication</a:t>
            </a:r>
          </a:p>
          <a:p>
            <a:r>
              <a:rPr lang="en-US" altLang="ko-KR" dirty="0" smtClean="0"/>
              <a:t>Priority</a:t>
            </a:r>
          </a:p>
          <a:p>
            <a:pPr lvl="1"/>
            <a:r>
              <a:rPr lang="en-US" altLang="ko-KR" dirty="0" smtClean="0"/>
              <a:t>Host transport &gt; server-reflexive &gt; relayed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6344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433</Words>
  <Application>Microsoft Office PowerPoint</Application>
  <PresentationFormat>화면 슬라이드 쇼(4:3)</PresentationFormat>
  <Paragraphs>87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Network Address Translation (NAT)</vt:lpstr>
      <vt:lpstr>Why should we know this?</vt:lpstr>
      <vt:lpstr>It all started with IPv4 address depletion fears</vt:lpstr>
      <vt:lpstr>NAT</vt:lpstr>
      <vt:lpstr>Traditional NAT</vt:lpstr>
      <vt:lpstr>Servers behind NAT</vt:lpstr>
      <vt:lpstr>NAT traversal</vt:lpstr>
      <vt:lpstr>STUN</vt:lpstr>
      <vt:lpstr>STUN</vt:lpstr>
      <vt:lpstr>STUN</vt:lpstr>
      <vt:lpstr>TURN</vt:lpstr>
      <vt:lpstr>TURN</vt:lpstr>
      <vt:lpstr>ICE</vt:lpstr>
      <vt:lpstr>ICE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Hyogon Kim</cp:lastModifiedBy>
  <cp:revision>138</cp:revision>
  <dcterms:created xsi:type="dcterms:W3CDTF">2006-10-05T04:04:58Z</dcterms:created>
  <dcterms:modified xsi:type="dcterms:W3CDTF">2013-04-19T11:31:41Z</dcterms:modified>
</cp:coreProperties>
</file>