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"/>
  </p:notes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21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881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403087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2023-04-07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User Datagram Protocol (UDP)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Chapter 9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9.0 UDP Overview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Transport (Layer 4) protocol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Topmost layer within the kernel that supports inter-process communication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Like climbing up and down stairs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IP protocol number 17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pic>
        <p:nvPicPr>
          <p:cNvPr id="1025" name="_x440703992" descr="EMB0000214c640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295" y="3494809"/>
            <a:ext cx="5547410" cy="286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47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9.1 UDP Protocol Overview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The second most widely used transport protocol after TCP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Connectionless protocol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Does nothing beyond multiplexing/demultiplexing</a:t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Checksum: optional (IPv4) vs. mandatory (IPv6)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endParaRPr lang="en-US" altLang="ko-KR" dirty="0" smtClean="0"/>
          </a:p>
          <a:p>
            <a:r>
              <a:rPr lang="ko-KR" altLang="en-US" dirty="0" smtClean="0"/>
              <a:t>Use cases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Real-time: e.g.) VoIP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Simple transactions: e.g.) DNS, DHCP, SNMP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Multicast/broadcast: e.g.) IPTV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89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9.2 UDP Datagram Format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Header complexity  protocol complexity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Port number = transport layer "address"</a:t>
            </a:r>
            <a:r>
              <a:rPr lang="en-US" altLang="ko-KR" dirty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ko-KR" altLang="en-US" dirty="0"/>
          </a:p>
        </p:txBody>
      </p:sp>
      <p:pic>
        <p:nvPicPr>
          <p:cNvPr id="1025" name="_x442059688" descr="EMB000054282e4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356" y="1991952"/>
            <a:ext cx="3951288" cy="15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442062808" descr="EMB000054282e4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425" y="4574216"/>
            <a:ext cx="259715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9.2 UDP Datagram Format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Well-known ports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Registered with IANA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For well-known services: e.g.) DNS = 53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r>
              <a:rPr lang="en-US" altLang="ko-KR" dirty="0" smtClean="0"/>
              <a:t>Registered ports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Registered with IANA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Can be used by clients: e.g.) ephemeral ports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r>
              <a:rPr lang="en-US" altLang="ko-KR" dirty="0" smtClean="0"/>
              <a:t>Private/dynamic ports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No special restrictions on use, but not widely used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Used by P2P and Trojans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Linux traceroute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565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9.3 UDP Checksum</a:t>
            </a:r>
            <a:r>
              <a:rPr lang="ko-KR" altLang="en-US" dirty="0" err="1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Covers the entire UDP datagram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Optional in IPv4 Internet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Presumably for media (audio/video)?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When not used: checksum = 000....0</a:t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If computed checksum = 000...0, change to 111...1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Both are 0!</a:t>
            </a:r>
            <a:r>
              <a:rPr lang="en-US" altLang="ko-KR" dirty="0" smtClean="0"/>
              <a:t/>
            </a:r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5. Internetworking Protocol (IP)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4097" name="_x442063048" descr="EMB000054282e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030" y="1502291"/>
            <a:ext cx="4256088" cy="180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_x442063528" descr="EMB000054282e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1024" y="4096733"/>
            <a:ext cx="2941638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67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9.3 UDP Checksum</a:t>
            </a:r>
            <a:r>
              <a:rPr lang="ko-KR" altLang="en-US" dirty="0" err="1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UDP checksum computation includes part of IP header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"Pseudo-header": not actually added to the UDP header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Also used in TCP</a:t>
            </a:r>
            <a:r>
              <a:rPr lang="ko-KR" altLang="en-US" dirty="0" smtClean="0"/>
              <a:t/>
            </a:r>
            <a:endParaRPr lang="en-US" altLang="ko-KR" dirty="0"/>
          </a:p>
          <a:p>
            <a:r>
              <a:rPr lang="en-US" altLang="ko-KR" dirty="0" smtClean="0"/>
              <a:t>Pseudo-header's original purpose was to prevent forgery of key IP fields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Intended to encrypt entire UDP datagram, but thwarted by NSA opposition (an awkward outcome)*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Why UDP checksum is mandatory in IPv6: no IP header checksum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pic>
        <p:nvPicPr>
          <p:cNvPr id="2049" name="_x442062168" descr="EMB000054282e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570" y="4647850"/>
            <a:ext cx="4268788" cy="160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232025" y="6331837"/>
            <a:ext cx="7727950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6370" indent="-166370" algn="just" fontAlgn="base">
              <a:lnSpc>
                <a:spcPct val="130000"/>
              </a:lnSpc>
            </a:pPr>
            <a:r>
              <a:rPr lang="en-US" altLang="ko-KR" sz="800" kern="0" dirty="0">
                <a:solidFill>
                  <a:srgbClr val="000000"/>
                </a:solidFill>
                <a:latin typeface="바탕" panose="02030600000101010101" pitchFamily="18" charset="-127"/>
                <a:ea typeface="바탕" panose="02030600000101010101" pitchFamily="18" charset="-127"/>
              </a:rPr>
              <a:t>* D. P. Reed, Purpose of pseudo header in TCP checksum, e2e-interest mailing list, Feb. 2005. http://www.postel.org/pipermail/end2end-interest/2005-February/004616.html</a:t>
            </a:r>
          </a:p>
        </p:txBody>
      </p:sp>
    </p:spTree>
    <p:extLst>
      <p:ext uri="{BB962C8B-B14F-4D97-AF65-F5344CB8AC3E}">
        <p14:creationId xmlns:p14="http://schemas.microsoft.com/office/powerpoint/2010/main" val="48591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9.4 UDP Datagram Size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Early application protocols using UDP: self-imposed message size limit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e.g.: DNS  512 bytes</a:t>
            </a:r>
            <a:r>
              <a:rPr lang="en-US" altLang="ko-KR" dirty="0" smtClean="0"/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IPv4's minimum mandatory datagram size = 576 bytes</a:t>
            </a:r>
            <a:r>
              <a:rPr lang="ko-KR" altLang="en-US" dirty="0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A value reflecting early Internet conditions</a:t>
            </a:r>
            <a:endParaRPr lang="en-US" altLang="ko-KR" dirty="0"/>
          </a:p>
          <a:p>
            <a:pPr lvl="2"/>
            <a:endParaRPr lang="en-US" altLang="ko-KR" dirty="0" smtClean="0"/>
          </a:p>
          <a:p>
            <a:r>
              <a:rPr lang="ko-KR" altLang="en-US" dirty="0" smtClean="0"/>
              <a:t>Modern Internet conditions are different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Minimum IP datagram size supported by all interfaces on the path is close to 1500 bytes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Recent application protocols do not impose such limits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e.g.: IPTV (Lecture 12)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198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9.4 UDP Datagram Size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UDP does nothing to prevent IP fragmentation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Attaches 8-byte UDP header to application-layer protocol message and passes down to IP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/>
              <a:t>UDP datagram with no payload?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en-US" altLang="ko-KR" dirty="0" smtClean="0"/>
              <a:t>Not illegal</a:t>
            </a:r>
          </a:p>
          <a:p>
            <a:pPr lvl="2"/>
            <a:r>
              <a:rPr lang="en-US" altLang="ko-KR" dirty="0" smtClean="0"/>
              <a:t>Windows, iOS  does not even notify the application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Linux, Android  notifies but no data to deliver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788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2498</TotalTime>
  <Words>404</Words>
  <Application>Microsoft Office PowerPoint</Application>
  <PresentationFormat>와이드스크린</PresentationFormat>
  <Paragraphs>72</Paragraphs>
  <Slides>9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7" baseType="lpstr">
      <vt:lpstr>맑은 고딕</vt:lpstr>
      <vt:lpstr>바탕</vt:lpstr>
      <vt:lpstr>Arial</vt:lpstr>
      <vt:lpstr>Calibri</vt:lpstr>
      <vt:lpstr>Calibri Light</vt:lpstr>
      <vt:lpstr>Symbol</vt:lpstr>
      <vt:lpstr>Wingdings</vt:lpstr>
      <vt:lpstr>Office Theme</vt:lpstr>
      <vt:lpstr>User Datagram Protocol (UDP)</vt:lpstr>
      <vt:lpstr>9.0 UDP 개관</vt:lpstr>
      <vt:lpstr>9.1 UDP 프로토콜 개요</vt:lpstr>
      <vt:lpstr>9.2 UDP 데이터그램 형식</vt:lpstr>
      <vt:lpstr>9.2 UDP 데이터그램 형식</vt:lpstr>
      <vt:lpstr>9.3 UDP 체크섬</vt:lpstr>
      <vt:lpstr>9.3 UDP 체크섬</vt:lpstr>
      <vt:lpstr>9.4 UDP 데이터그램의 크기</vt:lpstr>
      <vt:lpstr>9.4 UDP 데이터그램의 크기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1059</cp:revision>
  <dcterms:created xsi:type="dcterms:W3CDTF">2022-12-30T23:03:05Z</dcterms:created>
  <dcterms:modified xsi:type="dcterms:W3CDTF">2023-04-06T23:45:11Z</dcterms:modified>
</cp:coreProperties>
</file>