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0" r:id="rId6"/>
    <p:sldId id="262" r:id="rId7"/>
    <p:sldId id="259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1" d="100"/>
          <a:sy n="121" d="100"/>
        </p:scale>
        <p:origin x="-165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2013-03-20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2013-03-20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2013-03-20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2013-03-20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2013-03-20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2013-03-20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2013-03-20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Internet Protocol (IP)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5</a:t>
            </a:r>
            <a:r>
              <a:rPr lang="ko-KR" altLang="en-US" dirty="0" smtClean="0"/>
              <a:t>강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62617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IP characteristics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Connectionless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“Best-effort” service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74303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IP headers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IPv4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IPv6</a:t>
            </a:r>
          </a:p>
          <a:p>
            <a:pPr lvl="1"/>
            <a:r>
              <a:rPr lang="en-US" altLang="ko-KR" dirty="0" smtClean="0"/>
              <a:t>Remove useless fields from IPv4</a:t>
            </a:r>
          </a:p>
          <a:p>
            <a:pPr lvl="1"/>
            <a:r>
              <a:rPr lang="en-US" altLang="ko-KR" dirty="0" smtClean="0"/>
              <a:t>Add new fields</a:t>
            </a:r>
          </a:p>
          <a:p>
            <a:pPr lvl="1"/>
            <a:r>
              <a:rPr lang="en-US" altLang="ko-KR" dirty="0" smtClean="0"/>
              <a:t>Rename some fields</a:t>
            </a:r>
          </a:p>
          <a:p>
            <a:pPr lvl="1"/>
            <a:r>
              <a:rPr lang="en-US" altLang="ko-KR" dirty="0" smtClean="0"/>
              <a:t>No “options”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64624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IPv4 header fields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Version</a:t>
            </a:r>
          </a:p>
          <a:p>
            <a:r>
              <a:rPr lang="en-US" altLang="ko-KR" dirty="0" smtClean="0"/>
              <a:t>IHL</a:t>
            </a:r>
          </a:p>
          <a:p>
            <a:r>
              <a:rPr lang="en-US" altLang="ko-KR" dirty="0" smtClean="0"/>
              <a:t>DS</a:t>
            </a:r>
          </a:p>
          <a:p>
            <a:r>
              <a:rPr lang="en-US" altLang="ko-KR" dirty="0" smtClean="0"/>
              <a:t>ECN</a:t>
            </a:r>
          </a:p>
          <a:p>
            <a:r>
              <a:rPr lang="en-US" altLang="ko-KR" dirty="0" smtClean="0"/>
              <a:t>Length</a:t>
            </a:r>
          </a:p>
          <a:p>
            <a:r>
              <a:rPr lang="en-US" altLang="ko-KR" dirty="0" smtClean="0"/>
              <a:t>Id</a:t>
            </a:r>
          </a:p>
          <a:p>
            <a:r>
              <a:rPr lang="en-US" altLang="ko-KR" dirty="0" smtClean="0"/>
              <a:t>Flags</a:t>
            </a:r>
          </a:p>
          <a:p>
            <a:r>
              <a:rPr lang="en-US" altLang="ko-KR" dirty="0" smtClean="0"/>
              <a:t>Fragment offset	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TTL</a:t>
            </a:r>
          </a:p>
          <a:p>
            <a:r>
              <a:rPr lang="en-US" altLang="ko-KR" dirty="0" smtClean="0"/>
              <a:t>Protocol</a:t>
            </a:r>
          </a:p>
          <a:p>
            <a:r>
              <a:rPr lang="en-US" altLang="ko-KR" dirty="0" smtClean="0"/>
              <a:t>(Header) checksum</a:t>
            </a:r>
          </a:p>
          <a:p>
            <a:r>
              <a:rPr lang="en-US" altLang="ko-KR" dirty="0" smtClean="0"/>
              <a:t>SIP</a:t>
            </a:r>
          </a:p>
          <a:p>
            <a:r>
              <a:rPr lang="en-US" altLang="ko-KR" dirty="0" smtClean="0"/>
              <a:t>DIP</a:t>
            </a:r>
          </a:p>
          <a:p>
            <a:r>
              <a:rPr lang="en-US" altLang="ko-KR" dirty="0" smtClean="0"/>
              <a:t>Options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0426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DS &amp; ECN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err="1" smtClean="0"/>
              <a:t>QoS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Congestion control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34020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Fragmentation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Id</a:t>
            </a:r>
          </a:p>
          <a:p>
            <a:r>
              <a:rPr lang="en-US" altLang="ko-KR" dirty="0" smtClean="0"/>
              <a:t>Flags</a:t>
            </a:r>
          </a:p>
          <a:p>
            <a:r>
              <a:rPr lang="en-US" altLang="ko-KR" dirty="0" smtClean="0"/>
              <a:t>Fragment offset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0636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Internet checksum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1’s complement of 1’s complement sum</a:t>
            </a:r>
          </a:p>
          <a:p>
            <a:endParaRPr lang="en-US" altLang="ko-KR" dirty="0"/>
          </a:p>
          <a:p>
            <a:r>
              <a:rPr lang="en-US" altLang="ko-KR" dirty="0" smtClean="0"/>
              <a:t>Almost all Internet protocols use it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54554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IPv4 options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Most cannot be used today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75514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IPv6 extension headers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TLV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78066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IP forwarding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Routing table </a:t>
            </a:r>
            <a:r>
              <a:rPr lang="en-US" altLang="ko-KR" dirty="0" smtClean="0">
                <a:sym typeface="Wingdings" pitchFamily="2" charset="2"/>
              </a:rPr>
              <a:t> forwarding table</a:t>
            </a:r>
          </a:p>
          <a:p>
            <a:endParaRPr lang="en-US" altLang="ko-KR" dirty="0">
              <a:sym typeface="Wingdings" pitchFamily="2" charset="2"/>
            </a:endParaRPr>
          </a:p>
          <a:p>
            <a:r>
              <a:rPr lang="en-US" altLang="ko-KR" dirty="0" smtClean="0">
                <a:sym typeface="Wingdings" pitchFamily="2" charset="2"/>
              </a:rPr>
              <a:t>Matching rule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71280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Misc.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Mobile IP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Host processing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324332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105</Words>
  <Application>Microsoft Office PowerPoint</Application>
  <PresentationFormat>화면 슬라이드 쇼(4:3)</PresentationFormat>
  <Paragraphs>56</Paragraphs>
  <Slides>11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테마</vt:lpstr>
      <vt:lpstr>Internet Protocol (IP)</vt:lpstr>
      <vt:lpstr>IP characteristics</vt:lpstr>
      <vt:lpstr>IP headers</vt:lpstr>
      <vt:lpstr>IPv4 header fields</vt:lpstr>
      <vt:lpstr>DS &amp; ECN</vt:lpstr>
      <vt:lpstr>Fragmentation</vt:lpstr>
      <vt:lpstr>Internet checksum</vt:lpstr>
      <vt:lpstr>IPv4 options</vt:lpstr>
      <vt:lpstr>IPv6 extension headers</vt:lpstr>
      <vt:lpstr>IP forwarding</vt:lpstr>
      <vt:lpstr>Misc.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Protocol (IP)</dc:title>
  <dc:creator>Microsoft Corporation</dc:creator>
  <cp:lastModifiedBy>Hyogon Kim</cp:lastModifiedBy>
  <cp:revision>24</cp:revision>
  <dcterms:created xsi:type="dcterms:W3CDTF">2006-10-05T04:04:58Z</dcterms:created>
  <dcterms:modified xsi:type="dcterms:W3CDTF">2013-03-20T05:41:27Z</dcterms:modified>
</cp:coreProperties>
</file>