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2015-10-20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5.7 </a:t>
            </a:r>
            <a:r>
              <a:rPr lang="en-US" altLang="ko-KR" dirty="0" smtClean="0"/>
              <a:t>Attacks involving IP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 smtClean="0"/>
              <a:t>Based </a:t>
            </a:r>
            <a:r>
              <a:rPr lang="en-US" altLang="ko-KR" dirty="0"/>
              <a:t>primarily on the </a:t>
            </a:r>
            <a:r>
              <a:rPr lang="en-US" altLang="ko-KR" dirty="0" smtClean="0"/>
              <a:t>operation of options</a:t>
            </a:r>
          </a:p>
          <a:p>
            <a:pPr lvl="1"/>
            <a:r>
              <a:rPr lang="en-US" altLang="ko-KR" dirty="0" smtClean="0"/>
              <a:t>Typically</a:t>
            </a:r>
            <a:r>
              <a:rPr lang="en-US" altLang="ko-KR" dirty="0"/>
              <a:t>, routers in the Internet today ignore or </a:t>
            </a:r>
            <a:r>
              <a:rPr lang="en-US" altLang="ko-KR" dirty="0" smtClean="0"/>
              <a:t>strip IP options</a:t>
            </a:r>
            <a:endParaRPr lang="en-US" altLang="ko-KR" dirty="0"/>
          </a:p>
          <a:p>
            <a:r>
              <a:rPr lang="en-US" altLang="ko-KR" dirty="0"/>
              <a:t>By exploiting bugs in specialized code (such as fragment reassembly)</a:t>
            </a:r>
          </a:p>
          <a:p>
            <a:pPr lvl="1"/>
            <a:r>
              <a:rPr lang="en-US" altLang="ko-KR" dirty="0" smtClean="0"/>
              <a:t>Attacks </a:t>
            </a:r>
            <a:r>
              <a:rPr lang="en-US" altLang="ko-KR" dirty="0"/>
              <a:t>involving fragmentation can be addressed using other </a:t>
            </a:r>
            <a:r>
              <a:rPr lang="en-US" altLang="ko-KR" dirty="0" smtClean="0"/>
              <a:t>means [</a:t>
            </a:r>
            <a:r>
              <a:rPr lang="en-US" altLang="ko-KR" dirty="0"/>
              <a:t>RFC1858][RFC3128</a:t>
            </a:r>
            <a:r>
              <a:rPr lang="en-US" altLang="ko-KR" dirty="0" smtClean="0"/>
              <a:t>]</a:t>
            </a:r>
            <a:endParaRPr lang="en-US" altLang="ko-KR" dirty="0"/>
          </a:p>
          <a:p>
            <a:r>
              <a:rPr lang="en-US" altLang="ko-KR" dirty="0" smtClean="0"/>
              <a:t>Without </a:t>
            </a:r>
            <a:r>
              <a:rPr lang="en-US" altLang="ko-KR" dirty="0"/>
              <a:t>authentication or </a:t>
            </a:r>
            <a:r>
              <a:rPr lang="en-US" altLang="ko-KR" dirty="0" smtClean="0"/>
              <a:t>encryption, </a:t>
            </a:r>
            <a:r>
              <a:rPr lang="en-US" altLang="ko-KR" dirty="0"/>
              <a:t>IP </a:t>
            </a:r>
            <a:r>
              <a:rPr lang="en-US" altLang="ko-KR" dirty="0" smtClean="0"/>
              <a:t>spoofing is possible</a:t>
            </a:r>
            <a:endParaRPr lang="en-US" altLang="ko-KR" dirty="0"/>
          </a:p>
          <a:p>
            <a:pPr lvl="1"/>
            <a:r>
              <a:rPr lang="en-US" altLang="ko-KR" dirty="0" smtClean="0"/>
              <a:t>Early </a:t>
            </a:r>
            <a:r>
              <a:rPr lang="en-US" altLang="ko-KR" dirty="0"/>
              <a:t>access </a:t>
            </a:r>
            <a:r>
              <a:rPr lang="en-US" altLang="ko-KR" dirty="0" smtClean="0"/>
              <a:t>control depended </a:t>
            </a:r>
            <a:r>
              <a:rPr lang="en-US" altLang="ko-KR" dirty="0"/>
              <a:t>on </a:t>
            </a:r>
            <a:r>
              <a:rPr lang="en-US" altLang="ko-KR" dirty="0" smtClean="0"/>
              <a:t>source </a:t>
            </a:r>
            <a:r>
              <a:rPr lang="en-US" altLang="ko-KR" dirty="0"/>
              <a:t>IP address, many such systems were </a:t>
            </a:r>
            <a:r>
              <a:rPr lang="en-US" altLang="ko-KR" dirty="0" smtClean="0"/>
              <a:t>circumvented</a:t>
            </a:r>
          </a:p>
          <a:p>
            <a:pPr lvl="1"/>
            <a:r>
              <a:rPr lang="en-US" altLang="ko-KR" dirty="0" smtClean="0"/>
              <a:t> </a:t>
            </a:r>
            <a:r>
              <a:rPr lang="en-US" altLang="ko-KR" dirty="0"/>
              <a:t>Spoofing </a:t>
            </a:r>
            <a:r>
              <a:rPr lang="en-US" altLang="ko-KR" dirty="0" smtClean="0"/>
              <a:t>can be </a:t>
            </a:r>
            <a:r>
              <a:rPr lang="en-US" altLang="ko-KR" dirty="0"/>
              <a:t>combined with </a:t>
            </a:r>
            <a:r>
              <a:rPr lang="en-US" altLang="ko-KR" dirty="0" smtClean="0"/>
              <a:t>source </a:t>
            </a:r>
            <a:r>
              <a:rPr lang="en-US" altLang="ko-KR" dirty="0"/>
              <a:t>routing </a:t>
            </a:r>
            <a:r>
              <a:rPr lang="en-US" altLang="ko-KR" dirty="0" smtClean="0"/>
              <a:t>options </a:t>
            </a:r>
          </a:p>
          <a:p>
            <a:pPr lvl="1"/>
            <a:r>
              <a:rPr lang="en-US" altLang="ko-KR" dirty="0"/>
              <a:t>A</a:t>
            </a:r>
            <a:r>
              <a:rPr lang="en-US" altLang="ko-KR" dirty="0" smtClean="0"/>
              <a:t> </a:t>
            </a:r>
            <a:r>
              <a:rPr lang="en-US" altLang="ko-KR" dirty="0"/>
              <a:t>remote </a:t>
            </a:r>
            <a:r>
              <a:rPr lang="en-US" altLang="ko-KR" dirty="0" smtClean="0"/>
              <a:t>attacker could </a:t>
            </a:r>
            <a:r>
              <a:rPr lang="en-US" altLang="ko-KR" dirty="0"/>
              <a:t>appear to be a host on the local network (or even the same computer</a:t>
            </a:r>
            <a:r>
              <a:rPr lang="en-US" altLang="ko-KR" dirty="0" smtClean="0"/>
              <a:t>) requesting </a:t>
            </a:r>
            <a:r>
              <a:rPr lang="en-US" altLang="ko-KR" dirty="0"/>
              <a:t>some </a:t>
            </a:r>
            <a:r>
              <a:rPr lang="en-US" altLang="ko-KR" dirty="0" smtClean="0"/>
              <a:t>service</a:t>
            </a:r>
          </a:p>
          <a:p>
            <a:pPr lvl="1"/>
            <a:r>
              <a:rPr lang="en-US" altLang="ko-KR" dirty="0" smtClean="0"/>
              <a:t>There are several defense mechanisms, e.g. </a:t>
            </a:r>
            <a:r>
              <a:rPr lang="en-US" altLang="ko-KR" dirty="0"/>
              <a:t>ingress </a:t>
            </a:r>
            <a:r>
              <a:rPr lang="en-US" altLang="ko-KR" dirty="0" smtClean="0"/>
              <a:t>filtering</a:t>
            </a:r>
          </a:p>
          <a:p>
            <a:pPr lvl="2"/>
            <a:r>
              <a:rPr lang="en-US" altLang="ko-KR" dirty="0" smtClean="0"/>
              <a:t>ISP </a:t>
            </a:r>
            <a:r>
              <a:rPr lang="en-US" altLang="ko-KR" dirty="0"/>
              <a:t>checks the source addresses of its customers’ traffic to ensure that datagrams contain </a:t>
            </a:r>
            <a:r>
              <a:rPr lang="en-US" altLang="ko-KR" dirty="0" smtClean="0"/>
              <a:t>source addresses </a:t>
            </a:r>
            <a:r>
              <a:rPr lang="en-US" altLang="ko-KR" dirty="0"/>
              <a:t>from an assigned IP </a:t>
            </a:r>
            <a:r>
              <a:rPr lang="en-US" altLang="ko-KR" dirty="0" smtClean="0"/>
              <a:t>prefix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5.7 </a:t>
            </a:r>
            <a:r>
              <a:rPr lang="en-US" altLang="ko-KR" dirty="0" smtClean="0"/>
              <a:t>Attacks involving IP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/>
              <a:t>As IPv6 and Mobile IP are </a:t>
            </a:r>
            <a:r>
              <a:rPr lang="en-US" altLang="ko-KR" dirty="0" smtClean="0"/>
              <a:t>new</a:t>
            </a:r>
            <a:r>
              <a:rPr lang="en-US" altLang="ko-KR" dirty="0"/>
              <a:t>, </a:t>
            </a:r>
            <a:r>
              <a:rPr lang="en-US" altLang="ko-KR" dirty="0" smtClean="0"/>
              <a:t>their </a:t>
            </a:r>
            <a:r>
              <a:rPr lang="en-US" altLang="ko-KR" dirty="0"/>
              <a:t>vulnerabilities </a:t>
            </a:r>
            <a:r>
              <a:rPr lang="en-US" altLang="ko-KR" dirty="0" smtClean="0"/>
              <a:t>have undoubtedly </a:t>
            </a:r>
            <a:r>
              <a:rPr lang="en-US" altLang="ko-KR" dirty="0"/>
              <a:t>not yet been </a:t>
            </a:r>
            <a:r>
              <a:rPr lang="en-US" altLang="ko-KR" dirty="0" smtClean="0"/>
              <a:t>discovered</a:t>
            </a:r>
          </a:p>
          <a:p>
            <a:r>
              <a:rPr lang="en-US" altLang="ko-KR" dirty="0" smtClean="0"/>
              <a:t>With newer </a:t>
            </a:r>
            <a:r>
              <a:rPr lang="en-US" altLang="ko-KR" dirty="0"/>
              <a:t>and more flexible types of options headers, </a:t>
            </a:r>
            <a:r>
              <a:rPr lang="en-US" altLang="ko-KR" dirty="0" smtClean="0"/>
              <a:t>an attacker </a:t>
            </a:r>
            <a:r>
              <a:rPr lang="en-US" altLang="ko-KR" dirty="0"/>
              <a:t>could have considerable influence on the processing of an IPv6 </a:t>
            </a:r>
            <a:r>
              <a:rPr lang="en-US" altLang="ko-KR" dirty="0" smtClean="0"/>
              <a:t>packet</a:t>
            </a:r>
          </a:p>
          <a:p>
            <a:pPr lvl="1"/>
            <a:r>
              <a:rPr lang="en-US" altLang="ko-KR" dirty="0" smtClean="0"/>
              <a:t>For </a:t>
            </a:r>
            <a:r>
              <a:rPr lang="en-US" altLang="ko-KR" dirty="0"/>
              <a:t>example, the </a:t>
            </a:r>
            <a:r>
              <a:rPr lang="en-US" altLang="ko-KR" dirty="0" smtClean="0"/>
              <a:t>Routing header </a:t>
            </a:r>
            <a:r>
              <a:rPr lang="en-US" altLang="ko-KR" dirty="0"/>
              <a:t>(type 0) was discovered to have such severe security problems that its use has been </a:t>
            </a:r>
            <a:r>
              <a:rPr lang="en-US" altLang="ko-KR" dirty="0" smtClean="0"/>
              <a:t>deprecated entirely</a:t>
            </a:r>
          </a:p>
          <a:p>
            <a:r>
              <a:rPr lang="en-US" altLang="ko-KR" dirty="0" smtClean="0"/>
              <a:t>Spoofing source </a:t>
            </a:r>
            <a:r>
              <a:rPr lang="en-US" altLang="ko-KR" dirty="0"/>
              <a:t>address and/or Routing header entries to </a:t>
            </a:r>
            <a:r>
              <a:rPr lang="en-US" altLang="ko-KR" dirty="0" smtClean="0"/>
              <a:t>make packets </a:t>
            </a:r>
            <a:r>
              <a:rPr lang="en-US" altLang="ko-KR" dirty="0"/>
              <a:t>appear as if they have come from other </a:t>
            </a:r>
            <a:r>
              <a:rPr lang="en-US" altLang="ko-KR" dirty="0" smtClean="0"/>
              <a:t>places</a:t>
            </a:r>
          </a:p>
          <a:p>
            <a:pPr lvl="1"/>
            <a:r>
              <a:rPr lang="en-US" altLang="ko-KR" dirty="0" smtClean="0"/>
              <a:t>Avoided </a:t>
            </a:r>
            <a:r>
              <a:rPr lang="en-US" altLang="ko-KR" dirty="0"/>
              <a:t>by configuring </a:t>
            </a:r>
            <a:r>
              <a:rPr lang="en-US" altLang="ko-KR" dirty="0" smtClean="0"/>
              <a:t>packet filtering firewalls </a:t>
            </a:r>
            <a:r>
              <a:rPr lang="en-US" altLang="ko-KR" dirty="0"/>
              <a:t>to take into account the contents of Routing </a:t>
            </a:r>
            <a:r>
              <a:rPr lang="en-US" altLang="ko-KR" dirty="0" smtClean="0"/>
              <a:t>headers</a:t>
            </a:r>
          </a:p>
          <a:p>
            <a:r>
              <a:rPr lang="en-US" altLang="ko-KR" dirty="0" smtClean="0"/>
              <a:t>It </a:t>
            </a:r>
            <a:r>
              <a:rPr lang="en-US" altLang="ko-KR" dirty="0"/>
              <a:t>is worth noting that </a:t>
            </a:r>
            <a:r>
              <a:rPr lang="en-US" altLang="ko-KR" dirty="0" smtClean="0"/>
              <a:t>simply filtering </a:t>
            </a:r>
            <a:r>
              <a:rPr lang="en-US" altLang="ko-KR" dirty="0"/>
              <a:t>out all packets containing extension headers and options in IPv6 would severely restrict its </a:t>
            </a:r>
            <a:r>
              <a:rPr lang="en-US" altLang="ko-KR" dirty="0" smtClean="0"/>
              <a:t>use </a:t>
            </a:r>
            <a:endParaRPr lang="en-US" altLang="ko-KR" dirty="0"/>
          </a:p>
          <a:p>
            <a:pPr lvl="1"/>
            <a:r>
              <a:rPr lang="en-US" altLang="ko-KR" dirty="0"/>
              <a:t>In particular, disabling extension headers would prevent Mobile IPv6 from </a:t>
            </a:r>
            <a:r>
              <a:rPr lang="en-US" altLang="ko-KR" dirty="0" smtClean="0"/>
              <a:t>functioning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987007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272</Words>
  <Application>Microsoft Office PowerPoint</Application>
  <PresentationFormat>화면 슬라이드 쇼(4:3)</PresentationFormat>
  <Paragraphs>19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5.7 Attacks involving IP</vt:lpstr>
      <vt:lpstr>5.7 Attacks involving IP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146</cp:revision>
  <dcterms:created xsi:type="dcterms:W3CDTF">2006-10-05T04:04:58Z</dcterms:created>
  <dcterms:modified xsi:type="dcterms:W3CDTF">2015-10-20T11:49:43Z</dcterms:modified>
</cp:coreProperties>
</file>