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10.11~10.13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한승</a:t>
            </a:r>
            <a:r>
              <a:rPr lang="ko-KR" altLang="en-US" dirty="0"/>
              <a:t>우</a:t>
            </a:r>
            <a:endParaRPr lang="en-US" altLang="ko-KR" dirty="0" smtClean="0"/>
          </a:p>
          <a:p>
            <a:r>
              <a:rPr lang="en-US" altLang="ko-KR" dirty="0" smtClean="0"/>
              <a:t>2015021525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>10.11 UDP Server Design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Servers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 interact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operating system, and most need a way to handle multiple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clients at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 starts, immediately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communicates with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server, and is done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Servers start and go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sleep, waiting for a client’s request to arrive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awaken when a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client’s datagram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arrives, which usually requires the server to evaluate the request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possibly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 further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119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10.11.1 IP Addresses and UDP Port </a:t>
            </a:r>
            <a:r>
              <a:rPr lang="en-US" altLang="ko-KR" b="1" dirty="0" smtClean="0"/>
              <a:t>Numbers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datagram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IP header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 and destination IP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addresses.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header contains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source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destination UDP port numbers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an application receives a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UDP message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IP and UDP headers have been stripped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Servers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to know to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whom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datagram was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Destination IP address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multihoming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IP address aliasing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ordinary IPv6 usage with multiple scopes, a host may have multiple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 addresses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server wants to perform its tasks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differently depending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destination IP address selected by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client,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requires access to the destination IP address information.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03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10.11.1 IP Addresses and UDP Port </a:t>
            </a:r>
            <a:r>
              <a:rPr lang="en-US" altLang="ko-KR" b="1" dirty="0" smtClean="0"/>
              <a:t>Numbers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servers designed for use with both IPv4 and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IPv6.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interoperability mechanism of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encoding IPv4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addresses in IPv6 addresses may allow the use of IPv6 sockets to handle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IPv4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IPv6 addressing.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372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10.11.2 Restricting Local IP Addresses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UDP servers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wildcard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their local IP address when they bind a UDP endpoint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incoming UDP datagram destined for the server’s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 is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accepted on any local IP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Ex) start an IPv4 UDP server on port 7777;</a:t>
            </a:r>
          </a:p>
          <a:p>
            <a:pPr lvl="1"/>
            <a:r>
              <a:rPr lang="nl-NL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nl-NL" altLang="ko-KR" b="1" dirty="0" smtClean="0"/>
              <a:t>sock </a:t>
            </a:r>
            <a:r>
              <a:rPr lang="nl-NL" altLang="ko-KR" b="1" dirty="0"/>
              <a:t>-u -s </a:t>
            </a:r>
            <a:r>
              <a:rPr lang="nl-NL" altLang="ko-KR" b="1" dirty="0" smtClean="0"/>
              <a:t>7777</a:t>
            </a:r>
          </a:p>
          <a:p>
            <a:endParaRPr lang="nl-NL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 err="1">
                <a:cs typeface="Times New Roman" panose="02020603050405020304" pitchFamily="18" charset="0"/>
              </a:rPr>
              <a:t>netstat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command to see the state of the endpoint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53136"/>
            <a:ext cx="8715482" cy="153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10.11.2 Restricting Local IP Addresses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-l flag reports on all listening sockets (servers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--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udp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flag provides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relating only to the UDP protocol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-n flag prints IP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addresses rather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fully expanded host names.</a:t>
            </a: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local address is printed as *:7777.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means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 IP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has been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wildcarded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altLang="ko-KR" dirty="0" smtClean="0">
                <a:cs typeface="Times New Roman" panose="02020603050405020304" pitchFamily="18" charset="0"/>
              </a:rPr>
              <a:t>sock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specify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IP address before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port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number, that IP address becomes the local IP address for the endpoint.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8715482" cy="153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10.11.2 Restricting Local IP Addresses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nl-NL" altLang="ko-KR" b="1" dirty="0"/>
              <a:t>sock -u -s 127.0.0.1 </a:t>
            </a:r>
            <a:r>
              <a:rPr lang="nl-NL" altLang="ko-KR" b="1" dirty="0" smtClean="0"/>
              <a:t>7777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restricts the server to accepting only datagrams arriving on the local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loopback interface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(127.0.0.1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we try to send this server a datagram, ICMPv4 Port Unreachable message is returned and the sending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receives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error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31" y="2348880"/>
            <a:ext cx="7973538" cy="123842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70" y="4941168"/>
            <a:ext cx="4725060" cy="10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4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10.11.3 Using Multiple Addresses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to start different servers on the same port number, each with a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local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address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must be told by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that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OK to reuse the same port number in this way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cs typeface="Times New Roman" panose="02020603050405020304" pitchFamily="18" charset="0"/>
              </a:rPr>
              <a:t>SO_REUSEADDR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socket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option.</a:t>
            </a:r>
          </a:p>
          <a:p>
            <a:pPr lvl="1"/>
            <a:r>
              <a:rPr lang="en-US" altLang="ko-KR" dirty="0">
                <a:cs typeface="Times New Roman" panose="02020603050405020304" pitchFamily="18" charset="0"/>
              </a:rPr>
              <a:t>sock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by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specifying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cs typeface="Times New Roman" panose="02020603050405020304" pitchFamily="18" charset="0"/>
              </a:rPr>
              <a:t>-A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Ex)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 native IPv4 address of 10.0.0.30 and give it two additional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addresses</a:t>
            </a: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Linux# </a:t>
            </a:r>
            <a:r>
              <a:rPr lang="en-US" altLang="ko-KR" b="1" dirty="0" err="1">
                <a:cs typeface="Times New Roman" panose="02020603050405020304" pitchFamily="18" charset="0"/>
              </a:rPr>
              <a:t>ip</a:t>
            </a:r>
            <a:r>
              <a:rPr lang="en-US" altLang="ko-KR" b="1" dirty="0">
                <a:cs typeface="Times New Roman" panose="02020603050405020304" pitchFamily="18" charset="0"/>
              </a:rPr>
              <a:t> </a:t>
            </a:r>
            <a:r>
              <a:rPr lang="en-US" altLang="ko-KR" b="1" dirty="0" err="1">
                <a:cs typeface="Times New Roman" panose="02020603050405020304" pitchFamily="18" charset="0"/>
              </a:rPr>
              <a:t>addr</a:t>
            </a:r>
            <a:r>
              <a:rPr lang="en-US" altLang="ko-KR" b="1" dirty="0">
                <a:cs typeface="Times New Roman" panose="02020603050405020304" pitchFamily="18" charset="0"/>
              </a:rPr>
              <a:t> add 10.0.2.13 scope host </a:t>
            </a:r>
            <a:r>
              <a:rPr lang="en-US" altLang="ko-KR" b="1" dirty="0" err="1">
                <a:cs typeface="Times New Roman" panose="02020603050405020304" pitchFamily="18" charset="0"/>
              </a:rPr>
              <a:t>dev</a:t>
            </a:r>
            <a:r>
              <a:rPr lang="en-US" altLang="ko-KR" b="1" dirty="0">
                <a:cs typeface="Times New Roman" panose="02020603050405020304" pitchFamily="18" charset="0"/>
              </a:rPr>
              <a:t> eth0</a:t>
            </a: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Linux# </a:t>
            </a:r>
            <a:r>
              <a:rPr lang="en-US" altLang="ko-KR" b="1" dirty="0" err="1">
                <a:cs typeface="Times New Roman" panose="02020603050405020304" pitchFamily="18" charset="0"/>
              </a:rPr>
              <a:t>ip</a:t>
            </a:r>
            <a:r>
              <a:rPr lang="en-US" altLang="ko-KR" b="1" dirty="0">
                <a:cs typeface="Times New Roman" panose="02020603050405020304" pitchFamily="18" charset="0"/>
              </a:rPr>
              <a:t> </a:t>
            </a:r>
            <a:r>
              <a:rPr lang="en-US" altLang="ko-KR" b="1" dirty="0" err="1">
                <a:cs typeface="Times New Roman" panose="02020603050405020304" pitchFamily="18" charset="0"/>
              </a:rPr>
              <a:t>addr</a:t>
            </a:r>
            <a:r>
              <a:rPr lang="en-US" altLang="ko-KR" b="1" dirty="0">
                <a:cs typeface="Times New Roman" panose="02020603050405020304" pitchFamily="18" charset="0"/>
              </a:rPr>
              <a:t> add 10.0.2.14 scope host </a:t>
            </a:r>
            <a:r>
              <a:rPr lang="en-US" altLang="ko-KR" b="1" dirty="0" err="1">
                <a:cs typeface="Times New Roman" panose="02020603050405020304" pitchFamily="18" charset="0"/>
              </a:rPr>
              <a:t>dev</a:t>
            </a:r>
            <a:r>
              <a:rPr lang="en-US" altLang="ko-KR" b="1" dirty="0">
                <a:cs typeface="Times New Roman" panose="02020603050405020304" pitchFamily="18" charset="0"/>
              </a:rPr>
              <a:t> eth0</a:t>
            </a:r>
            <a:endParaRPr lang="ko-KR" altLang="en-US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1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10.11.3 Using Multiple Addresses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cont’d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Now host has four unicast IPv4 addresses: its native address,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we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just added, plus its local loopback address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to start three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instances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UDP on the same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 (8888) using </a:t>
            </a:r>
            <a:r>
              <a:rPr lang="en-US" altLang="ko-KR" dirty="0" smtClean="0">
                <a:cs typeface="Times New Roman" panose="02020603050405020304" pitchFamily="18" charset="0"/>
              </a:rPr>
              <a:t>sock</a:t>
            </a:r>
          </a:p>
          <a:p>
            <a:pPr lvl="1"/>
            <a:endParaRPr lang="en-US" altLang="ko-KR" dirty="0" smtClean="0"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en-US" altLang="ko-KR" b="1" dirty="0">
                <a:cs typeface="Times New Roman" panose="02020603050405020304" pitchFamily="18" charset="0"/>
              </a:rPr>
              <a:t>sock -u -s -A 10.0.2.13 8888</a:t>
            </a: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en-US" altLang="ko-KR" b="1" dirty="0">
                <a:cs typeface="Times New Roman" panose="02020603050405020304" pitchFamily="18" charset="0"/>
              </a:rPr>
              <a:t>sock -u -s -A 10.0.2.14 8888</a:t>
            </a: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en-US" altLang="ko-KR" b="1" dirty="0">
                <a:cs typeface="Times New Roman" panose="02020603050405020304" pitchFamily="18" charset="0"/>
              </a:rPr>
              <a:t>sock -u -s -A </a:t>
            </a:r>
            <a:r>
              <a:rPr lang="en-US" altLang="ko-KR" b="1" dirty="0" smtClean="0">
                <a:cs typeface="Times New Roman" panose="02020603050405020304" pitchFamily="18" charset="0"/>
              </a:rPr>
              <a:t>8888</a:t>
            </a:r>
          </a:p>
          <a:p>
            <a:pPr lvl="1"/>
            <a:endParaRPr lang="en-US" altLang="ko-KR" b="1" dirty="0">
              <a:cs typeface="Times New Roman" panose="02020603050405020304" pitchFamily="18" charset="0"/>
            </a:endParaRP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servers must be started with the -A flag, telling the system that it is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 to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reuse the same addressing information.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4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10.11.3 Using Multiple Addresses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cont’d)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IPv4 datagrams that will go to the server with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wildcarded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address are those destined for </a:t>
            </a:r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10.0.0.30</a:t>
            </a:r>
          </a:p>
          <a:p>
            <a:pPr lvl="2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broadcast address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 10.255.255.255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broadcast address (255.255.255.255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loopback address (127.0.0.1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Priority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implied when an endpoint with a wildcard address exists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endpoint with a specific IP address that matches the destination IP address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always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chosen over a wildcard.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628800"/>
            <a:ext cx="7944959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7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10.11.4 Restricting Foreign IP Address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>
                <a:cs typeface="Times New Roman" panose="02020603050405020304" pitchFamily="18" charset="0"/>
              </a:rPr>
              <a:t>netstat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output shows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foreign IP address and foreign port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are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shown as 0.0.0.0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:*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the endpoint will accept an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incoming UDP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datagram from any IPv4 address and any port number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option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restrict the foreign address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restriction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added once a server has heard from a client, in order to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filter out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traffic from other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clients</a:t>
            </a:r>
          </a:p>
          <a:p>
            <a:pPr lvl="1"/>
            <a:r>
              <a:rPr lang="en-US" altLang="ko-KR" dirty="0">
                <a:cs typeface="Times New Roman" panose="02020603050405020304" pitchFamily="18" charset="0"/>
              </a:rPr>
              <a:t>sock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uses the -f option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specify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foreign IPv4 address and port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</a:p>
          <a:p>
            <a:pPr lvl="1"/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nl-NL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nl-NL" altLang="ko-KR" b="1" dirty="0"/>
              <a:t>sock -u -s -f 10.0.0.14.4444 </a:t>
            </a:r>
            <a:r>
              <a:rPr lang="nl-NL" altLang="ko-KR" b="1" dirty="0" smtClean="0"/>
              <a:t>5555</a:t>
            </a:r>
          </a:p>
          <a:p>
            <a:pPr marL="457200" lvl="1" indent="0">
              <a:buNone/>
            </a:pPr>
            <a:endParaRPr lang="nl-NL" altLang="ko-KR" b="1" dirty="0" smtClean="0"/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sets the foreign IPv4 address to 10.0.0.14 and the foreign port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to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4444. The server’s port is 5555.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6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10.11.4 Restricting Foreign IP Address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typical side effect of specifying the foreign IP address and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foreign port.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address is chosen automatically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consequence of the endpoints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determined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foreign address restricted, the </a:t>
            </a:r>
            <a:r>
              <a:rPr lang="en-US" altLang="ko-KR" dirty="0">
                <a:cs typeface="Times New Roman" panose="02020603050405020304" pitchFamily="18" charset="0"/>
              </a:rPr>
              <a:t>State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column now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indicates that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association is </a:t>
            </a:r>
            <a:r>
              <a:rPr lang="en-US" altLang="ko-KR" dirty="0">
                <a:cs typeface="Times New Roman" panose="02020603050405020304" pitchFamily="18" charset="0"/>
              </a:rPr>
              <a:t>ESTABLISHED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4" y="1052736"/>
            <a:ext cx="7925907" cy="143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2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10.11.4 Restricting Foreign IP Address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i="1" dirty="0" err="1">
                <a:cs typeface="Times New Roman" panose="02020603050405020304" pitchFamily="18" charset="0"/>
              </a:rPr>
              <a:t>local_port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server’s port and </a:t>
            </a:r>
            <a:r>
              <a:rPr lang="en-US" altLang="ko-KR" i="1" dirty="0" err="1">
                <a:cs typeface="Times New Roman" panose="02020603050405020304" pitchFamily="18" charset="0"/>
              </a:rPr>
              <a:t>local_IP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be one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locally assigned IP addresses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specific binding (the first row)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tried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and the least specific (the last row with both IP addresses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wildcarded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tried last.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56" y="1052736"/>
            <a:ext cx="8011644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10.11.5 Using Multiple Servers per Port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 only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application endpoint at a time to be associated with any one (local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 address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UDP port number) pair for a given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family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IPv4 or IPv6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try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start another server with the same 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wildcarded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 address and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same port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same address family, it does not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</a:p>
          <a:p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en-US" altLang="ko-KR" b="1" dirty="0">
                <a:cs typeface="Times New Roman" panose="02020603050405020304" pitchFamily="18" charset="0"/>
              </a:rPr>
              <a:t>sock -u -s 12.46.129.3 8888 &amp;</a:t>
            </a:r>
          </a:p>
          <a:p>
            <a:pPr marL="457200" lvl="1" indent="0">
              <a:buNone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Linux% </a:t>
            </a:r>
            <a:r>
              <a:rPr lang="en-US" altLang="ko-KR" b="1" dirty="0">
                <a:cs typeface="Times New Roman" panose="02020603050405020304" pitchFamily="18" charset="0"/>
              </a:rPr>
              <a:t>sock -u -s 12.46.129.3 8888</a:t>
            </a:r>
          </a:p>
          <a:p>
            <a:pPr marL="457200" lvl="1" indent="0">
              <a:buNone/>
            </a:pPr>
            <a:r>
              <a:rPr lang="en-US" altLang="ko-KR" dirty="0">
                <a:cs typeface="Times New Roman" panose="02020603050405020304" pitchFamily="18" charset="0"/>
              </a:rPr>
              <a:t>can’t bind local address: Address already in use</a:t>
            </a:r>
            <a:endParaRPr lang="ko-KR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3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10.11.5 Using Multiple Servers per Port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endpoints can be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allowed to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same (local IP address, UDP port number) pair, although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normally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tell the API that this is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UDP datagram arrives whose destination IP address is a broadcast or multicast address, multiple endpoints at the destination IP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 and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number,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incoming datagram is passed to each endpoint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UDP datagram arrives whose destination IP address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unicast address (i.e., an ordinary address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copy of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datagram is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delivered to one of the endpoints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Multithreaded and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multiprocess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servers to operate without being invoked multiple times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8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en-US" altLang="ko-KR" b="1" dirty="0"/>
              <a:t>10.11.5 Using Multiple Servers per Port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UDP datagram arrives whose destination IP address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unicast address (i.e., an ordinary address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copy of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datagram is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delivered to one of the endpoints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endpoint gets the unicast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datagram is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implementation-dependent, but this policy helps to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Multithreaded and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multiprocess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servers to operate without being invoked multiple times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51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2900" b="1" dirty="0"/>
              <a:t>10.11.6 Spanning Address Families: IPv4 and IPv6</a:t>
            </a:r>
            <a:endParaRPr lang="ko-KR" altLang="en-US" sz="29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to write servers that span not only protocols but also across address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families.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space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 IPv6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IPv4 for UDP (and TCP) is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service binds to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UDP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using IPv4, it is also allocated the same port in the IPv6 port space, preventing other services from using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IPv6 addresses can encode IPv4 addresses in an interoperable way, wildcard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bindings in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IPv6 may receive incoming IPv4 traffic.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3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2900" b="1" dirty="0"/>
              <a:t>10.11.6 Spanning Address Families: IPv4 and IPv6</a:t>
            </a:r>
            <a:endParaRPr lang="ko-KR" altLang="en-US" sz="29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Implementation-specific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Linux, all port space is shared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any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wildcard IPv6 binding implies a corresponding IPv4 binding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FreeBSD,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IPV6_V6ONLY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socket option may be used to ensure that bindings are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only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IPv6 space.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53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3200" b="1" dirty="0"/>
              <a:t>10.11.7 Lack of Flow and Congestion Control</a:t>
            </a:r>
            <a:endParaRPr lang="ko-KR" altLang="en-US" sz="29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UDP servers are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iterative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servers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server thread handles all the client requests on a single UDP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limited-size input queue associated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each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port that an application is using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Requests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arriving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about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time from different clients are automatically queued by UDP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that queue to overflow, causing the UDP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to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discard incoming datagrams because UDP provides no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</a:t>
            </a:r>
            <a:r>
              <a:rPr lang="en-US" altLang="ko-K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3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3200" b="1" dirty="0"/>
              <a:t>10.11.7 Lack of Flow and Congestion Control</a:t>
            </a:r>
            <a:endParaRPr lang="ko-KR" altLang="en-US" sz="29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UDP is a connectionless protocol with no reliability mechanism, applications are not told when the UDP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 queue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overflows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discarded by UDP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Queues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also present in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 routers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sender and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receiver.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these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queues become full, traffic may be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discarded.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ko-K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congested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Congestion is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undesirable.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affects all network users with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traffic.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2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3200" b="1" dirty="0"/>
              <a:t>10.11.7 Lack of Flow and Congestion Control</a:t>
            </a:r>
            <a:endParaRPr lang="ko-KR" altLang="en-US" sz="29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Congestion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undesirable.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affects all network users with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traffic.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UDP poses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special concern for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congestion.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no way of being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informed that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slow down its sending rate if the network is being driven into congestion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said to lack </a:t>
            </a:r>
            <a:r>
              <a:rPr lang="en-US" altLang="ko-K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congestion control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2600" b="1" dirty="0"/>
              <a:t>10.12 Translating UDP/IPv4 and UDP/IPv6 Datagrams</a:t>
            </a:r>
            <a:endParaRPr lang="ko-KR" altLang="en-US" sz="26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UDP/IPv4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datagrams, the UDP header’s Checksum field is allowed to be 0 (</a:t>
            </a:r>
            <a:r>
              <a:rPr lang="en-US" altLang="ko-K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uncomputed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whereas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UDP/IPv6 this is not allowed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datagrams arriving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zero checksum being translated from IPv4 to IPv6 result in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either a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UDP/IPv6 datagram with a fully computed pseudo-header checksum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generated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with the arriving packet being dropped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Checksum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translated in either direction require the checksum to be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updated if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non-checksum-neutral address mapping is used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2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2600" b="1" dirty="0"/>
              <a:t>10.12 Translating UDP/IPv4 and UDP/IPv6 Datagrams</a:t>
            </a:r>
            <a:endParaRPr lang="ko-KR" altLang="en-US" sz="26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stateless translators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fragmented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UDP/IPv4 datagram with a zero checksum cannot be translated,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the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UDP/IPv6 checksum cannot be computed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 datagrams are dropped.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altLang="ko-K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stateful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translators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Fragmented UDP/IP datagrams with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computed checksums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handled as ordinary fragments in either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UDP/IPv4 datagrams that require fragmentation to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fit within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IPv6 minimum MTU after translation are also handled as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IPv4 datagrams.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3200" b="1" dirty="0"/>
              <a:t>10.13 UDP in the Internet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accounts for between 10% and 40% of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traffic.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is also on the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rise.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Fragmentation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Internet traffic is found to be most common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UDP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(68.3% of the fragmented traffic is UDP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little traffic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is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fragmented (about 0.3% of packets, 0.8% of bytes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type of traffic that is fragmented is UDP-based multimedia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traffic (53%).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Encapsulated/tunneled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traffic such as that present in VPN tunnels (about 22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 lvl="1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of the fragmentation is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reverse-order</a:t>
            </a:r>
          </a:p>
          <a:p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2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Autofit/>
          </a:bodyPr>
          <a:lstStyle/>
          <a:p>
            <a:r>
              <a:rPr lang="en-US" altLang="ko-KR" sz="3200" b="1" dirty="0"/>
              <a:t>10.13 UDP in the Internet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commonly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seen fragment size is 1500 bytes (79%), followed by 1484 bytes (18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 and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1492 bytes (1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  <a:p>
            <a:pPr lvl="1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1500-byte MTU is related to the native usable payload size for Ethernet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causes of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fragmentation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Careless encapsulation and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path MTU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</a:p>
          <a:p>
            <a:pPr marL="1314450" lvl="2" indent="-457200"/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multiple levels of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encapsulation across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protocol layers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ko-K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applications that 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 to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large messages</a:t>
            </a:r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314450" lvl="2" indent="-457200"/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that use larger packets (e.g., video applications) that end up being fragmented.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9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1974</Words>
  <Application>Microsoft Office PowerPoint</Application>
  <PresentationFormat>화면 슬라이드 쇼(4:3)</PresentationFormat>
  <Paragraphs>207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10.11~10.13</vt:lpstr>
      <vt:lpstr>10.11 UDP Server Design</vt:lpstr>
      <vt:lpstr>10.11.1 IP Addresses and UDP Port Numbers</vt:lpstr>
      <vt:lpstr>10.11.1 IP Addresses and UDP Port Numbers</vt:lpstr>
      <vt:lpstr>10.11.2 Restricting Local IP Addresses</vt:lpstr>
      <vt:lpstr>10.11.2 Restricting Local IP Addresses</vt:lpstr>
      <vt:lpstr>10.11.2 Restricting Local IP Addresses</vt:lpstr>
      <vt:lpstr>10.11.3 Using Multiple Addresses</vt:lpstr>
      <vt:lpstr>10.11.3 Using Multiple Addresses</vt:lpstr>
      <vt:lpstr>10.11.3 Using Multiple Addresses</vt:lpstr>
      <vt:lpstr>10.11.4 Restricting Foreign IP Address</vt:lpstr>
      <vt:lpstr>10.11.4 Restricting Foreign IP Address</vt:lpstr>
      <vt:lpstr>10.11.4 Restricting Foreign IP Address</vt:lpstr>
      <vt:lpstr>10.11.5 Using Multiple Servers per Port</vt:lpstr>
      <vt:lpstr>10.11.5 Using Multiple Servers per Port</vt:lpstr>
      <vt:lpstr>10.11.5 Using Multiple Servers per Port</vt:lpstr>
      <vt:lpstr>10.11.6 Spanning Address Families: IPv4 and IPv6</vt:lpstr>
      <vt:lpstr>10.11.6 Spanning Address Families: IPv4 and IPv6</vt:lpstr>
      <vt:lpstr>10.11.7 Lack of Flow and Congestion Control</vt:lpstr>
      <vt:lpstr>10.11.7 Lack of Flow and Congestion Control</vt:lpstr>
      <vt:lpstr>10.11.7 Lack of Flow and Congestion Control</vt:lpstr>
      <vt:lpstr>10.12 Translating UDP/IPv4 and UDP/IPv6 Datagrams</vt:lpstr>
      <vt:lpstr>10.12 Translating UDP/IPv4 and UDP/IPv6 Datagrams</vt:lpstr>
      <vt:lpstr>10.13 UDP in the Internet</vt:lpstr>
      <vt:lpstr>10.13 UDP in the Internet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SeungWooHan</cp:lastModifiedBy>
  <cp:revision>21</cp:revision>
  <dcterms:created xsi:type="dcterms:W3CDTF">2006-10-05T04:04:58Z</dcterms:created>
  <dcterms:modified xsi:type="dcterms:W3CDTF">2015-11-24T17:12:12Z</dcterms:modified>
</cp:coreProperties>
</file>