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70" r:id="rId16"/>
    <p:sldId id="288" r:id="rId17"/>
    <p:sldId id="289" r:id="rId18"/>
    <p:sldId id="290" r:id="rId19"/>
    <p:sldId id="291" r:id="rId20"/>
    <p:sldId id="292" r:id="rId2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102" y="-7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3.9</a:t>
            </a:r>
            <a:r>
              <a:rPr lang="en-US" altLang="ko-KR" dirty="0"/>
              <a:t>: Tunneling Basics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최성민</a:t>
            </a:r>
            <a:endParaRPr lang="en-US" altLang="ko-KR" dirty="0" smtClean="0"/>
          </a:p>
          <a:p>
            <a:r>
              <a:rPr lang="en-US" altLang="ko-KR" dirty="0" smtClean="0"/>
              <a:t>2015020501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3.9 Tunneling Basics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altLang="ko-KR" dirty="0"/>
              <a:t>In some cases it is useful to establish a virtual link between one computer and another across the Internet or other network</a:t>
            </a:r>
            <a:r>
              <a:rPr lang="en-US" altLang="ko-KR" dirty="0" smtClean="0"/>
              <a:t>.</a:t>
            </a:r>
          </a:p>
          <a:p>
            <a:endParaRPr lang="en-US" altLang="ko-KR" dirty="0"/>
          </a:p>
          <a:p>
            <a:r>
              <a:rPr lang="en-US" altLang="ko-KR" dirty="0"/>
              <a:t>The method most commonly used to implement these types of services is called </a:t>
            </a:r>
            <a:r>
              <a:rPr lang="en-US" altLang="ko-KR" b="1" i="1" dirty="0"/>
              <a:t>tunneling</a:t>
            </a:r>
            <a:r>
              <a:rPr lang="en-US" altLang="ko-KR" b="1" dirty="0"/>
              <a:t>.</a:t>
            </a:r>
            <a:endParaRPr lang="ko-KR" altLang="en-US" b="1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950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3.9 Tunneling Basics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altLang="ko-KR" dirty="0"/>
              <a:t>Tunneling, generally speaking, is the idea of </a:t>
            </a:r>
            <a:r>
              <a:rPr lang="en-US" altLang="ko-KR" u="sng" dirty="0"/>
              <a:t>carrying lower-layer traffic in higher-layer (or equal-layer) packets.</a:t>
            </a:r>
          </a:p>
          <a:p>
            <a:pPr lvl="1"/>
            <a:r>
              <a:rPr lang="en-US" altLang="ko-KR" dirty="0"/>
              <a:t>IPv4 can be carried in an IPv4 or IPv6 packet</a:t>
            </a:r>
          </a:p>
          <a:p>
            <a:pPr lvl="1"/>
            <a:r>
              <a:rPr lang="en-US" altLang="ko-KR" dirty="0"/>
              <a:t>Ethernet can be carried in a UDP or IPv4 or IPv6 packet</a:t>
            </a:r>
          </a:p>
          <a:p>
            <a:pPr lvl="1"/>
            <a:endParaRPr lang="en-US" altLang="ko-KR" u="sng" dirty="0"/>
          </a:p>
          <a:p>
            <a:r>
              <a:rPr lang="en-US" altLang="ko-KR" i="1" dirty="0"/>
              <a:t>Overlay </a:t>
            </a:r>
            <a:r>
              <a:rPr lang="en-US" altLang="ko-KR" i="1" dirty="0" smtClean="0"/>
              <a:t>network</a:t>
            </a:r>
            <a:endParaRPr lang="en-US" altLang="ko-KR" i="1" dirty="0"/>
          </a:p>
        </p:txBody>
      </p:sp>
    </p:spTree>
    <p:extLst>
      <p:ext uri="{BB962C8B-B14F-4D97-AF65-F5344CB8AC3E}">
        <p14:creationId xmlns:p14="http://schemas.microsoft.com/office/powerpoint/2010/main" val="147199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3.9 Tunneling Basics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altLang="ko-KR" dirty="0"/>
              <a:t>Three of the more common protocols</a:t>
            </a:r>
          </a:p>
          <a:p>
            <a:pPr lvl="1"/>
            <a:r>
              <a:rPr lang="en-US" altLang="ko-KR" b="1" dirty="0"/>
              <a:t>GRE</a:t>
            </a:r>
            <a:r>
              <a:rPr lang="en-US" altLang="ko-KR" dirty="0"/>
              <a:t>; </a:t>
            </a:r>
            <a:r>
              <a:rPr lang="en-US" altLang="ko-KR" i="1" dirty="0"/>
              <a:t>Generic Routing Encapsulation</a:t>
            </a:r>
            <a:r>
              <a:rPr lang="en-US" altLang="ko-KR" dirty="0"/>
              <a:t> [RFC2784]</a:t>
            </a:r>
          </a:p>
          <a:p>
            <a:pPr lvl="1"/>
            <a:r>
              <a:rPr lang="en-US" altLang="ko-KR" b="1" dirty="0"/>
              <a:t>PPTP</a:t>
            </a:r>
            <a:r>
              <a:rPr lang="en-US" altLang="ko-KR" dirty="0"/>
              <a:t>; </a:t>
            </a:r>
            <a:r>
              <a:rPr lang="en-US" altLang="ko-KR" i="1" dirty="0"/>
              <a:t>Point-to-Point Tunneling Protocol </a:t>
            </a:r>
            <a:r>
              <a:rPr lang="en-US" altLang="ko-KR" dirty="0"/>
              <a:t> [RFC2637]</a:t>
            </a:r>
          </a:p>
          <a:p>
            <a:pPr lvl="1"/>
            <a:r>
              <a:rPr lang="en-US" altLang="ko-KR" b="1" dirty="0"/>
              <a:t>L2TP</a:t>
            </a:r>
            <a:r>
              <a:rPr lang="en-US" altLang="ko-KR" dirty="0"/>
              <a:t>; </a:t>
            </a:r>
            <a:r>
              <a:rPr lang="en-US" altLang="ko-KR" i="1" dirty="0"/>
              <a:t>Layer 2 Tunneling Protocol </a:t>
            </a:r>
            <a:r>
              <a:rPr lang="en-US" altLang="ko-KR" dirty="0"/>
              <a:t> [RFC3931]</a:t>
            </a:r>
          </a:p>
          <a:p>
            <a:pPr lvl="1"/>
            <a:endParaRPr lang="en-US" altLang="ko-KR" dirty="0">
              <a:solidFill>
                <a:schemeClr val="bg1">
                  <a:lumMod val="65000"/>
                </a:schemeClr>
              </a:solidFill>
            </a:endParaRPr>
          </a:p>
          <a:p>
            <a:pPr lvl="1"/>
            <a:r>
              <a:rPr lang="en-US" altLang="ko-KR" dirty="0">
                <a:solidFill>
                  <a:schemeClr val="bg1">
                    <a:lumMod val="65000"/>
                  </a:schemeClr>
                </a:solidFill>
              </a:rPr>
              <a:t>IP-in-IP tunneling protocol [RFC1853] </a:t>
            </a:r>
            <a:r>
              <a:rPr lang="en-US" altLang="ko-KR" dirty="0" smtClean="0">
                <a:solidFill>
                  <a:schemeClr val="bg1">
                    <a:lumMod val="65000"/>
                  </a:schemeClr>
                </a:solidFill>
              </a:rPr>
              <a:t>Nonstandard</a:t>
            </a:r>
            <a:endParaRPr lang="ko-KR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87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3.9 Tunneling Basics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endParaRPr lang="en-US" altLang="ko-KR" dirty="0" smtClean="0"/>
          </a:p>
          <a:p>
            <a:r>
              <a:rPr lang="en-US" altLang="ko-KR" dirty="0" smtClean="0"/>
              <a:t>The </a:t>
            </a:r>
            <a:r>
              <a:rPr lang="en-US" altLang="ko-KR" dirty="0"/>
              <a:t>GRE </a:t>
            </a:r>
            <a:r>
              <a:rPr lang="en-US" altLang="ko-KR" dirty="0" smtClean="0"/>
              <a:t>header</a:t>
            </a:r>
            <a:endParaRPr lang="ko-KR" altLang="en-US" dirty="0"/>
          </a:p>
        </p:txBody>
      </p:sp>
      <p:pic>
        <p:nvPicPr>
          <p:cNvPr id="4" name="Picture 2" descr="C:\Users\최성민\Pictures\네이버 캡쳐\2015-09-15 16;41;4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81" y="2420888"/>
            <a:ext cx="741203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187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3.9 Tunneling Basics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endParaRPr lang="en-US" altLang="ko-KR" dirty="0" smtClean="0"/>
          </a:p>
          <a:p>
            <a:r>
              <a:rPr lang="en-US" altLang="ko-KR" dirty="0"/>
              <a:t>The PPTP </a:t>
            </a:r>
            <a:r>
              <a:rPr lang="en-US" altLang="ko-KR" dirty="0" smtClean="0"/>
              <a:t>header</a:t>
            </a:r>
            <a:endParaRPr lang="ko-KR" altLang="en-US" dirty="0"/>
          </a:p>
        </p:txBody>
      </p:sp>
      <p:pic>
        <p:nvPicPr>
          <p:cNvPr id="4" name="Picture 2" descr="C:\Users\최성민\Pictures\네이버 캡쳐\2015-09-15 16;41;5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852936"/>
            <a:ext cx="7259638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187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3.9 Tunneling Basics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altLang="ko-KR" dirty="0"/>
              <a:t>GRE</a:t>
            </a:r>
          </a:p>
          <a:p>
            <a:pPr lvl="1"/>
            <a:r>
              <a:rPr lang="en-US" altLang="ko-KR" dirty="0"/>
              <a:t>Be used between ISPs or within an enterprise intranet.</a:t>
            </a:r>
          </a:p>
          <a:p>
            <a:pPr lvl="1"/>
            <a:r>
              <a:rPr lang="en-US" altLang="ko-KR" dirty="0"/>
              <a:t>Can be combined with IPsec</a:t>
            </a:r>
            <a:r>
              <a:rPr lang="en-US" altLang="ko-KR" dirty="0" smtClean="0"/>
              <a:t>.</a:t>
            </a:r>
          </a:p>
          <a:p>
            <a:pPr lvl="1"/>
            <a:endParaRPr lang="en-US" altLang="ko-KR" dirty="0"/>
          </a:p>
          <a:p>
            <a:r>
              <a:rPr lang="en-US" altLang="ko-KR" dirty="0"/>
              <a:t>PPTP</a:t>
            </a:r>
          </a:p>
          <a:p>
            <a:pPr lvl="1"/>
            <a:r>
              <a:rPr lang="en-US" altLang="ko-KR" dirty="0"/>
              <a:t>Be used between users and their ISPs or corporate intranets.</a:t>
            </a:r>
          </a:p>
          <a:p>
            <a:pPr lvl="1"/>
            <a:r>
              <a:rPr lang="en-US" altLang="ko-KR" dirty="0"/>
              <a:t>Use MPPE.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6187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3.9 Tunneling Basics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altLang="ko-KR" dirty="0"/>
              <a:t>PPTP is providing the “raw” link to PPP, instead of using a dial-up link.</a:t>
            </a:r>
            <a:endParaRPr lang="ko-KR" altLang="en-US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6187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3.9 Tunneling Basics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endParaRPr lang="ko-KR" altLang="en-US" dirty="0"/>
          </a:p>
        </p:txBody>
      </p:sp>
      <p:pic>
        <p:nvPicPr>
          <p:cNvPr id="4" name="Picture 2" descr="C:\Users\최성민\Pictures\네이버 캡쳐\2015-09-15 20;46;4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106" y="2348880"/>
            <a:ext cx="6768752" cy="2865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187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3.9 Tunneling Basics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altLang="ko-KR" dirty="0"/>
              <a:t>The setup begins with </a:t>
            </a:r>
            <a:r>
              <a:rPr lang="en-US" altLang="ko-KR" dirty="0" err="1"/>
              <a:t>pptpd</a:t>
            </a:r>
            <a:r>
              <a:rPr lang="en-US" altLang="ko-KR" dirty="0"/>
              <a:t> receiving a type 1 control message, indicating that the client wishes to establish a control connection</a:t>
            </a:r>
            <a:r>
              <a:rPr lang="en-US" altLang="ko-KR" dirty="0" smtClean="0"/>
              <a:t>.</a:t>
            </a:r>
          </a:p>
          <a:p>
            <a:endParaRPr lang="en-US" altLang="ko-KR" dirty="0"/>
          </a:p>
          <a:p>
            <a:r>
              <a:rPr lang="en-US" altLang="ko-KR" dirty="0"/>
              <a:t>After responding to this request, the server receives a type 7 control message indicating an outgoing call request from the peer.</a:t>
            </a:r>
            <a:endParaRPr lang="ko-KR" altLang="en-US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6187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3.9 Tunneling Basics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endParaRPr lang="ko-KR" altLang="en-US" dirty="0"/>
          </a:p>
        </p:txBody>
      </p:sp>
      <p:pic>
        <p:nvPicPr>
          <p:cNvPr id="4" name="Picture 2" descr="C:\Users\최성민\Pictures\네이버 캡쳐\2015-09-15 20;52;1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72816"/>
            <a:ext cx="6869380" cy="1634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최성민\Pictures\네이버 캡쳐\2015-09-15 20;52;2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0" y="4100690"/>
            <a:ext cx="4747655" cy="1589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355767" y="3534068"/>
            <a:ext cx="738664" cy="104080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ko-KR" sz="3600" dirty="0" smtClean="0"/>
              <a:t>...</a:t>
            </a:r>
            <a:endParaRPr lang="ko-KR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96187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3.9 Tunneling Basics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altLang="ko-KR" dirty="0"/>
              <a:t>The only real difference between the two is that </a:t>
            </a:r>
            <a:r>
              <a:rPr lang="en-US" altLang="ko-KR" dirty="0" err="1"/>
              <a:t>pptpd</a:t>
            </a:r>
            <a:r>
              <a:rPr lang="en-US" altLang="ko-KR" dirty="0"/>
              <a:t> relays packets to the </a:t>
            </a:r>
            <a:r>
              <a:rPr lang="en-US" altLang="ko-KR" dirty="0" err="1"/>
              <a:t>pppd</a:t>
            </a:r>
            <a:r>
              <a:rPr lang="en-US" altLang="ko-KR" dirty="0"/>
              <a:t> process as they arrive and depart, and a </a:t>
            </a:r>
            <a:r>
              <a:rPr lang="en-US" altLang="ko-KR" u="sng" dirty="0"/>
              <a:t>few special PPTP messages</a:t>
            </a:r>
            <a:r>
              <a:rPr lang="en-US" altLang="ko-KR" dirty="0"/>
              <a:t> (such as </a:t>
            </a:r>
            <a:r>
              <a:rPr lang="en-US" altLang="ko-KR" b="1" dirty="0"/>
              <a:t>set link info</a:t>
            </a:r>
            <a:r>
              <a:rPr lang="en-US" altLang="ko-KR" dirty="0"/>
              <a:t> and </a:t>
            </a:r>
            <a:r>
              <a:rPr lang="en-US" altLang="ko-KR" b="1" dirty="0"/>
              <a:t>echo request</a:t>
            </a:r>
            <a:r>
              <a:rPr lang="en-US" altLang="ko-KR" dirty="0"/>
              <a:t>) are processed by </a:t>
            </a:r>
            <a:r>
              <a:rPr lang="en-US" altLang="ko-KR" dirty="0" err="1"/>
              <a:t>pptpd</a:t>
            </a:r>
            <a:r>
              <a:rPr lang="en-US" altLang="ko-KR" dirty="0"/>
              <a:t> itself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6187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3.9 Tunneling Basics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altLang="ko-KR" dirty="0"/>
              <a:t>PPTP uses its sequence numbers and acknowledgment numbers to determine how many frames reach the destination successfully</a:t>
            </a:r>
            <a:r>
              <a:rPr lang="en-US" altLang="ko-KR" dirty="0" smtClean="0"/>
              <a:t>.</a:t>
            </a:r>
          </a:p>
          <a:p>
            <a:endParaRPr lang="en-US" altLang="ko-KR" dirty="0"/>
          </a:p>
          <a:p>
            <a:r>
              <a:rPr lang="en-US" altLang="ko-KR" dirty="0"/>
              <a:t>To determine the amount of time to wait for an acknowledgment for frames it sends, PPTP uses an </a:t>
            </a:r>
            <a:r>
              <a:rPr lang="en-US" altLang="ko-KR" b="1" dirty="0"/>
              <a:t>adaptive timeout mechanism</a:t>
            </a:r>
            <a:r>
              <a:rPr lang="en-US" altLang="ko-KR" dirty="0"/>
              <a:t> based on estimating the round-trip time of the link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6187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3.9 Tunneling Basics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altLang="ko-KR" dirty="0"/>
              <a:t>This example illustrates how the PPTP protocol really acts </a:t>
            </a:r>
            <a:r>
              <a:rPr lang="en-US" altLang="ko-KR" u="sng" dirty="0"/>
              <a:t>as a GRE tunneling agent</a:t>
            </a:r>
            <a:r>
              <a:rPr lang="en-US" altLang="ko-KR" dirty="0"/>
              <a:t> for PPP packets</a:t>
            </a:r>
            <a:r>
              <a:rPr lang="en-US" altLang="ko-KR" dirty="0" smtClean="0"/>
              <a:t>.</a:t>
            </a:r>
          </a:p>
          <a:p>
            <a:endParaRPr lang="en-US" altLang="ko-KR" dirty="0"/>
          </a:p>
          <a:p>
            <a:r>
              <a:rPr lang="en-US" altLang="ko-KR" dirty="0"/>
              <a:t>This is convenient because an existing PPP implementation (here, </a:t>
            </a:r>
            <a:r>
              <a:rPr lang="en-US" altLang="ko-KR" dirty="0" err="1"/>
              <a:t>pppd</a:t>
            </a:r>
            <a:r>
              <a:rPr lang="en-US" altLang="ko-KR" dirty="0"/>
              <a:t>) can be used as is to process the encapsulated PPP packets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6187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3.9.1 Unidirectional Links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altLang="ko-KR" i="1" dirty="0"/>
              <a:t>unidirectional links </a:t>
            </a:r>
            <a:r>
              <a:rPr lang="en-US" altLang="ko-KR" dirty="0"/>
              <a:t>(UDLs)</a:t>
            </a:r>
          </a:p>
          <a:p>
            <a:pPr lvl="1"/>
            <a:r>
              <a:rPr lang="en-US" altLang="ko-KR" dirty="0"/>
              <a:t>the link to be used operates in only one direction.</a:t>
            </a:r>
          </a:p>
          <a:p>
            <a:pPr lvl="1"/>
            <a:r>
              <a:rPr lang="en-US" altLang="ko-KR" dirty="0"/>
              <a:t>many of the protocols described so far do </a:t>
            </a:r>
            <a:r>
              <a:rPr lang="en-US" altLang="ko-KR" u="sng" dirty="0"/>
              <a:t>not operate properly</a:t>
            </a:r>
            <a:r>
              <a:rPr lang="en-US" altLang="ko-KR" dirty="0"/>
              <a:t> in such circumstances </a:t>
            </a:r>
            <a:r>
              <a:rPr lang="en-US" altLang="ko-KR" u="sng" dirty="0"/>
              <a:t>because they require exchanges of </a:t>
            </a:r>
            <a:r>
              <a:rPr lang="en-US" altLang="ko-KR" u="sng" dirty="0" smtClean="0"/>
              <a:t>information</a:t>
            </a:r>
            <a:endParaRPr lang="ko-KR" altLang="en-US" u="sng" dirty="0"/>
          </a:p>
        </p:txBody>
      </p:sp>
    </p:spTree>
    <p:extLst>
      <p:ext uri="{BB962C8B-B14F-4D97-AF65-F5344CB8AC3E}">
        <p14:creationId xmlns:p14="http://schemas.microsoft.com/office/powerpoint/2010/main" val="29719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3.9.1 Unidirectional Links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altLang="ko-KR" dirty="0"/>
              <a:t>To deal with this situation, a standard has been created whereby tunneling over a second Internet interface can be combined with operation of the UDL [RFC3077</a:t>
            </a:r>
            <a:r>
              <a:rPr lang="en-US" altLang="ko-KR" dirty="0" smtClean="0"/>
              <a:t>].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2310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3.9.1 Unidirectional Links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altLang="ko-KR" dirty="0"/>
              <a:t>To establish and maintain tunnels automatically at the receiver, [RFC3077] specifies a Dynamic Tunnel Configuration Protocol (DTCP).</a:t>
            </a:r>
          </a:p>
        </p:txBody>
      </p:sp>
    </p:spTree>
    <p:extLst>
      <p:ext uri="{BB962C8B-B14F-4D97-AF65-F5344CB8AC3E}">
        <p14:creationId xmlns:p14="http://schemas.microsoft.com/office/powerpoint/2010/main" val="62310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3.9.1 Unidirectional Links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altLang="ko-KR" dirty="0"/>
              <a:t>This approach to handling UDLs essentially “hides” the link asymmetry from the upper-layer protocols.</a:t>
            </a:r>
            <a:endParaRPr lang="ko-KR" altLang="en-US" dirty="0"/>
          </a:p>
          <a:p>
            <a:pPr lvl="1"/>
            <a:r>
              <a:rPr lang="en-US" altLang="ko-KR" dirty="0"/>
              <a:t>The performance (latency, bandwidth) of the “two” directions of the link may be </a:t>
            </a:r>
            <a:r>
              <a:rPr lang="en-US" altLang="ko-KR" u="sng" dirty="0"/>
              <a:t>highly asymmetric</a:t>
            </a:r>
            <a:r>
              <a:rPr lang="en-US" altLang="ko-KR" dirty="0"/>
              <a:t> and may </a:t>
            </a:r>
            <a:r>
              <a:rPr lang="en-US" altLang="ko-KR" u="sng" dirty="0"/>
              <a:t>adversely affect</a:t>
            </a:r>
            <a:r>
              <a:rPr lang="en-US" altLang="ko-KR" dirty="0"/>
              <a:t> higher-layer protocols [RFC3449].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2310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3.9.1 Unidirectional Links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altLang="ko-KR" dirty="0"/>
              <a:t>one significant issue with tunnels is the </a:t>
            </a:r>
            <a:r>
              <a:rPr lang="en-US" altLang="ko-KR" u="sng" dirty="0"/>
              <a:t>amount of effort required to configure </a:t>
            </a:r>
            <a:r>
              <a:rPr lang="en-US" altLang="ko-KR" dirty="0"/>
              <a:t>them</a:t>
            </a:r>
          </a:p>
          <a:p>
            <a:pPr lvl="1"/>
            <a:r>
              <a:rPr lang="en-US" altLang="ko-KR" dirty="0"/>
              <a:t>selecting the endpoints of a tunnel</a:t>
            </a:r>
          </a:p>
          <a:p>
            <a:pPr lvl="1"/>
            <a:r>
              <a:rPr lang="en-US" altLang="ko-KR" dirty="0"/>
              <a:t>configuring the devices located at the tunnel endpoints with an IP address of the peer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2310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3.9.1 Unidirectional Links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altLang="ko-KR" dirty="0"/>
              <a:t>A number of techniques have arisen to help in configuring or using tunnels automatically.</a:t>
            </a:r>
          </a:p>
          <a:p>
            <a:pPr lvl="1"/>
            <a:r>
              <a:rPr lang="en-US" altLang="ko-KR" i="1" dirty="0"/>
              <a:t>6to4 </a:t>
            </a:r>
            <a:r>
              <a:rPr lang="en-US" altLang="ko-KR" dirty="0"/>
              <a:t>[RFC3056]</a:t>
            </a:r>
          </a:p>
          <a:p>
            <a:pPr lvl="2"/>
            <a:r>
              <a:rPr lang="en-US" altLang="ko-KR" dirty="0"/>
              <a:t>for transitioning from IPv4 to IPv6</a:t>
            </a:r>
          </a:p>
          <a:p>
            <a:pPr lvl="2"/>
            <a:r>
              <a:rPr lang="en-US" altLang="ko-KR" dirty="0"/>
              <a:t>IPv6 packets are tunneled over an IPv4 network using the encapsulation</a:t>
            </a:r>
          </a:p>
          <a:p>
            <a:pPr lvl="2"/>
            <a:r>
              <a:rPr lang="en-US" altLang="ko-KR" i="1" dirty="0" err="1"/>
              <a:t>Teredo</a:t>
            </a:r>
            <a:r>
              <a:rPr lang="en-US" altLang="ko-KR" i="1" dirty="0"/>
              <a:t> </a:t>
            </a:r>
            <a:r>
              <a:rPr lang="en-US" altLang="ko-KR" dirty="0"/>
              <a:t>[RFC4380].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2310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631</Words>
  <Application>Microsoft Office PowerPoint</Application>
  <PresentationFormat>화면 슬라이드 쇼(4:3)</PresentationFormat>
  <Paragraphs>74</Paragraphs>
  <Slides>20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1" baseType="lpstr">
      <vt:lpstr>Office 테마</vt:lpstr>
      <vt:lpstr>3.9: Tunneling Basics</vt:lpstr>
      <vt:lpstr>3.9 Tunneling Basics</vt:lpstr>
      <vt:lpstr>3.9 Tunneling Basics</vt:lpstr>
      <vt:lpstr>3.9 Tunneling Basics</vt:lpstr>
      <vt:lpstr>3.9 Tunneling Basics</vt:lpstr>
      <vt:lpstr>3.9 Tunneling Basics</vt:lpstr>
      <vt:lpstr>3.9 Tunneling Basics</vt:lpstr>
      <vt:lpstr>3.9 Tunneling Basics</vt:lpstr>
      <vt:lpstr>3.9 Tunneling Basics</vt:lpstr>
      <vt:lpstr>3.9 Tunneling Basics</vt:lpstr>
      <vt:lpstr>3.9 Tunneling Basics</vt:lpstr>
      <vt:lpstr>3.9 Tunneling Basics</vt:lpstr>
      <vt:lpstr>3.9 Tunneling Basics</vt:lpstr>
      <vt:lpstr>3.9 Tunneling Basics</vt:lpstr>
      <vt:lpstr>3.9.1 Unidirectional Links</vt:lpstr>
      <vt:lpstr>3.9.1 Unidirectional Links</vt:lpstr>
      <vt:lpstr>3.9.1 Unidirectional Links</vt:lpstr>
      <vt:lpstr>3.9.1 Unidirectional Links</vt:lpstr>
      <vt:lpstr>3.9.1 Unidirectional Links</vt:lpstr>
      <vt:lpstr>3.9.1 Unidirectional Links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최성민</cp:lastModifiedBy>
  <cp:revision>8</cp:revision>
  <dcterms:created xsi:type="dcterms:W3CDTF">2006-10-05T04:04:58Z</dcterms:created>
  <dcterms:modified xsi:type="dcterms:W3CDTF">2015-09-15T12:15:35Z</dcterms:modified>
</cp:coreProperties>
</file>