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57" r:id="rId4"/>
    <p:sldId id="261" r:id="rId5"/>
    <p:sldId id="260" r:id="rId6"/>
    <p:sldId id="259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0" d="100"/>
          <a:sy n="130" d="100"/>
        </p:scale>
        <p:origin x="107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5E8872-D803-4291-BC82-88319D2FAC2E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777C77-E7A4-4F8D-BD84-9FF64DE2F6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1491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77C77-E7A4-4F8D-BD84-9FF64DE2F6BA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84110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77C77-E7A4-4F8D-BD84-9FF64DE2F6BA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63431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77C77-E7A4-4F8D-BD84-9FF64DE2F6BA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60237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77C77-E7A4-4F8D-BD84-9FF64DE2F6BA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74985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77C77-E7A4-4F8D-BD84-9FF64DE2F6BA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03799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77C77-E7A4-4F8D-BD84-9FF64DE2F6BA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5919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1: </a:t>
            </a:r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/>
              <a:t>이홍원</a:t>
            </a:r>
            <a:endParaRPr lang="en-US" altLang="ko-KR" dirty="0" smtClean="0"/>
          </a:p>
          <a:p>
            <a:r>
              <a:rPr lang="en-US" altLang="ko-KR" dirty="0" smtClean="0"/>
              <a:t>2015020796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1519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1.2: Design and Implementation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/>
              <a:t>이홍원</a:t>
            </a:r>
            <a:endParaRPr lang="en-US" altLang="ko-KR" dirty="0" smtClean="0"/>
          </a:p>
          <a:p>
            <a:r>
              <a:rPr lang="en-US" altLang="ko-KR" dirty="0" smtClean="0"/>
              <a:t>2015020796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8564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1.2 Design and Implementation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Distinction between the protocol architecture and </a:t>
            </a:r>
            <a:r>
              <a:rPr lang="en-US" altLang="ko-KR" dirty="0"/>
              <a:t>the implementation </a:t>
            </a:r>
            <a:r>
              <a:rPr lang="en-US" altLang="ko-KR" dirty="0" smtClean="0"/>
              <a:t>architecture</a:t>
            </a:r>
          </a:p>
          <a:p>
            <a:r>
              <a:rPr lang="en-US" altLang="ko-KR" dirty="0" smtClean="0"/>
              <a:t>Implementation architecture</a:t>
            </a:r>
          </a:p>
          <a:p>
            <a:pPr lvl="1"/>
            <a:r>
              <a:rPr lang="en-US" altLang="ko-KR" dirty="0" smtClean="0"/>
              <a:t>software, rendering the concepts in a protocol architecture</a:t>
            </a:r>
          </a:p>
          <a:p>
            <a:r>
              <a:rPr lang="en-US" altLang="ko-KR" dirty="0" smtClean="0"/>
              <a:t>Layering</a:t>
            </a:r>
          </a:p>
          <a:p>
            <a:pPr lvl="1"/>
            <a:r>
              <a:rPr lang="en-US" altLang="ko-KR" dirty="0" smtClean="0"/>
              <a:t>the usual approach to implementing protocol suites</a:t>
            </a:r>
          </a:p>
          <a:p>
            <a:pPr lvl="1"/>
            <a:r>
              <a:rPr lang="en-US" altLang="ko-KR" dirty="0"/>
              <a:t>a way to deal with verification of </a:t>
            </a:r>
            <a:r>
              <a:rPr lang="en-US" altLang="ko-KR" dirty="0" smtClean="0"/>
              <a:t>the logical </a:t>
            </a:r>
            <a:r>
              <a:rPr lang="en-US" altLang="ko-KR" dirty="0"/>
              <a:t>soundness and correctness of a large software </a:t>
            </a:r>
            <a:r>
              <a:rPr lang="en-US" altLang="ko-KR" dirty="0" smtClean="0"/>
              <a:t>implementation</a:t>
            </a:r>
          </a:p>
          <a:p>
            <a:pPr lvl="1"/>
            <a:r>
              <a:rPr lang="en-US" altLang="ko-KR" dirty="0"/>
              <a:t>m</a:t>
            </a:r>
            <a:r>
              <a:rPr lang="en-US" altLang="ko-KR" dirty="0" smtClean="0"/>
              <a:t>any kinds of professional engineers could be participated to each area (layer)</a:t>
            </a:r>
          </a:p>
          <a:p>
            <a:pPr lvl="1"/>
            <a:r>
              <a:rPr lang="en-US" altLang="ko-KR" dirty="0" smtClean="0"/>
              <a:t>each area (layer) could be developed separately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1950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1.2.1 Layering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Open Systems Interconnection (OSI) model</a:t>
            </a:r>
          </a:p>
          <a:p>
            <a:pPr lvl="1"/>
            <a:r>
              <a:rPr lang="en-US" altLang="ko-KR" dirty="0" smtClean="0"/>
              <a:t>base of the concept of protocol layering</a:t>
            </a:r>
          </a:p>
          <a:p>
            <a:pPr lvl="1"/>
            <a:r>
              <a:rPr lang="en-US" altLang="ko-KR" dirty="0" smtClean="0"/>
              <a:t>defined by ISO (the </a:t>
            </a:r>
            <a:r>
              <a:rPr lang="en-US" altLang="ko-KR" dirty="0" smtClean="0"/>
              <a:t>International Organization for Standardization)</a:t>
            </a:r>
          </a:p>
          <a:p>
            <a:r>
              <a:rPr lang="en-US" altLang="ko-KR" dirty="0" smtClean="0"/>
              <a:t>OSI 7 layers</a:t>
            </a:r>
          </a:p>
          <a:p>
            <a:pPr lvl="1"/>
            <a:r>
              <a:rPr lang="en-US" altLang="ko-KR" dirty="0" smtClean="0"/>
              <a:t>Physical: physical medium, bit</a:t>
            </a:r>
          </a:p>
          <a:p>
            <a:pPr lvl="1"/>
            <a:r>
              <a:rPr lang="en-US" altLang="ko-KR" dirty="0" smtClean="0"/>
              <a:t>Link: establishing a link using bits collection by physical layer</a:t>
            </a:r>
          </a:p>
          <a:p>
            <a:pPr lvl="1"/>
            <a:r>
              <a:rPr lang="en-US" altLang="ko-KR" dirty="0" smtClean="0"/>
              <a:t>Network or Internetwork: router, heterogeneous networks, IP</a:t>
            </a:r>
          </a:p>
          <a:p>
            <a:pPr lvl="1"/>
            <a:r>
              <a:rPr lang="en-US" altLang="ko-KR" dirty="0" smtClean="0"/>
              <a:t>Transport: multi-hop path, efficient and objective transportation, UDP, TCP, …</a:t>
            </a:r>
          </a:p>
          <a:p>
            <a:pPr lvl="1"/>
            <a:r>
              <a:rPr lang="en-US" altLang="ko-KR" dirty="0" smtClean="0"/>
              <a:t>Session: </a:t>
            </a:r>
            <a:r>
              <a:rPr lang="en-US" altLang="ko-KR" dirty="0" err="1" smtClean="0"/>
              <a:t>checkpointing</a:t>
            </a:r>
            <a:r>
              <a:rPr lang="en-US" altLang="ko-KR" dirty="0" smtClean="0"/>
              <a:t>, recovery</a:t>
            </a:r>
          </a:p>
          <a:p>
            <a:pPr lvl="1"/>
            <a:r>
              <a:rPr lang="en-US" altLang="ko-KR" dirty="0" smtClean="0"/>
              <a:t>Presentation: endian converting, security, MIME</a:t>
            </a:r>
            <a:r>
              <a:rPr lang="en-US" altLang="ko-KR" smtClean="0"/>
              <a:t>, SSL, …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Application: HTTP, FTP, …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46718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1.2.1 Layering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9" y="1124744"/>
            <a:ext cx="8229601" cy="512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87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200" dirty="0"/>
              <a:t>1.2.2 Multiplexing</a:t>
            </a:r>
            <a:r>
              <a:rPr lang="en-US" altLang="ko-KR" sz="3200" dirty="0"/>
              <a:t>, </a:t>
            </a:r>
            <a:r>
              <a:rPr lang="en-US" altLang="ko-KR" sz="3200" dirty="0" err="1"/>
              <a:t>Demultiplexing</a:t>
            </a:r>
            <a:r>
              <a:rPr lang="en-US" altLang="ko-KR" sz="3200" dirty="0"/>
              <a:t>, </a:t>
            </a:r>
            <a:r>
              <a:rPr lang="en-US" altLang="ko-KR" sz="3200" dirty="0" smtClean="0"/>
              <a:t>and Encapsulation….</a:t>
            </a:r>
            <a:endParaRPr lang="ko-KR" altLang="en-US" sz="32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Multiplexing &amp; </a:t>
            </a:r>
            <a:r>
              <a:rPr lang="en-US" altLang="ko-KR" dirty="0" err="1" smtClean="0"/>
              <a:t>Demultiplexing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different protocols to coexist on the same infrastructure</a:t>
            </a:r>
          </a:p>
          <a:p>
            <a:pPr lvl="1"/>
            <a:r>
              <a:rPr lang="en-US" altLang="ko-KR" dirty="0" smtClean="0"/>
              <a:t>multiple instantiations of the same protocol object</a:t>
            </a:r>
          </a:p>
          <a:p>
            <a:pPr lvl="1"/>
            <a:r>
              <a:rPr lang="en-US" altLang="ko-KR" dirty="0" smtClean="0"/>
              <a:t>occurring at different layers, identifier (ex. protocol identifier)</a:t>
            </a:r>
          </a:p>
          <a:p>
            <a:pPr lvl="1"/>
            <a:r>
              <a:rPr lang="en-US" altLang="ko-KR" dirty="0"/>
              <a:t>using header for multiplexing data when sending</a:t>
            </a:r>
          </a:p>
          <a:p>
            <a:pPr lvl="1"/>
            <a:r>
              <a:rPr lang="en-US" altLang="ko-KR" dirty="0"/>
              <a:t>the receiver to perform </a:t>
            </a:r>
            <a:r>
              <a:rPr lang="en-US" altLang="ko-KR" dirty="0" err="1"/>
              <a:t>demultiplexing</a:t>
            </a:r>
            <a:r>
              <a:rPr lang="en-US" altLang="ko-KR" dirty="0"/>
              <a:t>, based on a </a:t>
            </a:r>
            <a:r>
              <a:rPr lang="en-US" altLang="ko-KR" dirty="0" err="1"/>
              <a:t>demultiplexing</a:t>
            </a:r>
            <a:r>
              <a:rPr lang="en-US" altLang="ko-KR" dirty="0"/>
              <a:t> (</a:t>
            </a:r>
            <a:r>
              <a:rPr lang="en-US" altLang="ko-KR" dirty="0" err="1"/>
              <a:t>demux</a:t>
            </a:r>
            <a:r>
              <a:rPr lang="en-US" altLang="ko-KR" dirty="0"/>
              <a:t>) identifier</a:t>
            </a:r>
          </a:p>
          <a:p>
            <a:r>
              <a:rPr lang="en-US" altLang="ko-KR" dirty="0" smtClean="0"/>
              <a:t>Encapsulation &amp; </a:t>
            </a:r>
            <a:r>
              <a:rPr lang="en-US" altLang="ko-KR" dirty="0" err="1" smtClean="0"/>
              <a:t>Decapsulation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an object, protocol data unit(PDU), at one layer is carried by a lower layer</a:t>
            </a:r>
          </a:p>
          <a:p>
            <a:pPr lvl="1"/>
            <a:r>
              <a:rPr lang="en-US" altLang="ko-KR" dirty="0" smtClean="0"/>
              <a:t>each </a:t>
            </a:r>
            <a:r>
              <a:rPr lang="en-US" altLang="ko-KR" dirty="0"/>
              <a:t>layer treats the data from above as </a:t>
            </a:r>
            <a:r>
              <a:rPr lang="en-US" altLang="ko-KR" dirty="0" smtClean="0"/>
              <a:t>opaque, uninterpretable information</a:t>
            </a:r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30642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200" dirty="0"/>
              <a:t>1.2.2 Multiplexing</a:t>
            </a:r>
            <a:r>
              <a:rPr lang="en-US" altLang="ko-KR" sz="3200" dirty="0"/>
              <a:t>, </a:t>
            </a:r>
            <a:r>
              <a:rPr lang="en-US" altLang="ko-KR" sz="3200" dirty="0" err="1"/>
              <a:t>Demultiplexing</a:t>
            </a:r>
            <a:r>
              <a:rPr lang="en-US" altLang="ko-KR" sz="3200" dirty="0"/>
              <a:t>, </a:t>
            </a:r>
            <a:r>
              <a:rPr lang="en-US" altLang="ko-KR" sz="3200" dirty="0" smtClean="0"/>
              <a:t>and Encapsulation….</a:t>
            </a:r>
            <a:endParaRPr lang="ko-KR" altLang="en-US" sz="32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Encapsulation</a:t>
            </a:r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1628800"/>
            <a:ext cx="6213740" cy="496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75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200" dirty="0"/>
              <a:t>1.2.2 Multiplexing</a:t>
            </a:r>
            <a:r>
              <a:rPr lang="en-US" altLang="ko-KR" sz="3200" dirty="0"/>
              <a:t>, </a:t>
            </a:r>
            <a:r>
              <a:rPr lang="en-US" altLang="ko-KR" sz="3200" dirty="0" err="1"/>
              <a:t>Demultiplexing</a:t>
            </a:r>
            <a:r>
              <a:rPr lang="en-US" altLang="ko-KR" sz="3200" dirty="0"/>
              <a:t>, </a:t>
            </a:r>
            <a:r>
              <a:rPr lang="en-US" altLang="ko-KR" sz="3200" dirty="0" smtClean="0"/>
              <a:t>and Encapsulation….</a:t>
            </a:r>
            <a:endParaRPr lang="ko-KR" altLang="en-US" sz="32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Different subsets of the protocol stack</a:t>
            </a:r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819" y="1556792"/>
            <a:ext cx="7672362" cy="451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868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200" dirty="0"/>
              <a:t>1.2.2 Multiplexing</a:t>
            </a:r>
            <a:r>
              <a:rPr lang="en-US" altLang="ko-KR" sz="3200" dirty="0"/>
              <a:t>, </a:t>
            </a:r>
            <a:r>
              <a:rPr lang="en-US" altLang="ko-KR" sz="3200" dirty="0" err="1"/>
              <a:t>Demultiplexing</a:t>
            </a:r>
            <a:r>
              <a:rPr lang="en-US" altLang="ko-KR" sz="3200" dirty="0"/>
              <a:t>, </a:t>
            </a:r>
            <a:r>
              <a:rPr lang="en-US" altLang="ko-KR" sz="3200" dirty="0" smtClean="0"/>
              <a:t>and Encapsulation….</a:t>
            </a:r>
            <a:endParaRPr lang="ko-KR" altLang="en-US" sz="32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The Goal of an internet</a:t>
            </a:r>
          </a:p>
          <a:p>
            <a:pPr lvl="1"/>
            <a:r>
              <a:rPr lang="en-US" altLang="ko-KR" dirty="0" smtClean="0"/>
              <a:t>to hide all of the details of the physical layout and lower-layer protocol heterogeneity from the applications</a:t>
            </a:r>
          </a:p>
          <a:p>
            <a:pPr lvl="1"/>
            <a:r>
              <a:rPr lang="en-US" altLang="ko-KR" dirty="0" smtClean="0"/>
              <a:t>the applications would run without modification</a:t>
            </a:r>
          </a:p>
          <a:p>
            <a:pPr lvl="1"/>
            <a:r>
              <a:rPr lang="en-US" altLang="ko-KR" dirty="0" smtClean="0"/>
              <a:t>the concept of an internet so powerful and useful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72927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345</Words>
  <Application>Microsoft Office PowerPoint</Application>
  <PresentationFormat>화면 슬라이드 쇼(4:3)</PresentationFormat>
  <Paragraphs>57</Paragraphs>
  <Slides>9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2" baseType="lpstr">
      <vt:lpstr>맑은 고딕</vt:lpstr>
      <vt:lpstr>Arial</vt:lpstr>
      <vt:lpstr>Office 테마</vt:lpstr>
      <vt:lpstr>1: Introduction</vt:lpstr>
      <vt:lpstr>1.2: Design and Implementation</vt:lpstr>
      <vt:lpstr>1.2 Design and Implementation</vt:lpstr>
      <vt:lpstr>1.2.1 Layering</vt:lpstr>
      <vt:lpstr>1.2.1 Layering</vt:lpstr>
      <vt:lpstr>1.2.2 Multiplexing, Demultiplexing, and Encapsulation….</vt:lpstr>
      <vt:lpstr>1.2.2 Multiplexing, Demultiplexing, and Encapsulation….</vt:lpstr>
      <vt:lpstr>1.2.2 Multiplexing, Demultiplexing, and Encapsulation….</vt:lpstr>
      <vt:lpstr>1.2.2 Multiplexing, Demultiplexing, and Encapsulation….</vt:lpstr>
    </vt:vector>
  </TitlesOfParts>
  <Company>R&amp;D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hongwon.lee</cp:lastModifiedBy>
  <cp:revision>49</cp:revision>
  <dcterms:created xsi:type="dcterms:W3CDTF">2006-10-05T04:04:58Z</dcterms:created>
  <dcterms:modified xsi:type="dcterms:W3CDTF">2015-09-08T07:29:46Z</dcterms:modified>
</cp:coreProperties>
</file>