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1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1706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7927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6005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7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480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001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550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427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9423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3636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09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A9E97-5788-4CC5-9F0A-167A3FC46599}" type="datetimeFigureOut">
              <a:rPr lang="ko-KR" altLang="en-US" smtClean="0"/>
              <a:t>2014-09-19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69CA3-A219-462B-BCD1-32D9A6A3FD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116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Real-time Breath Monitoring Using Wireless Signals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Fadel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Adib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Zachary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Kabelac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Hongzi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Mao,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Dina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Katabi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Robert C. Miller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Massachusetts Institute of Technology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fadel,zek,hongzi,dk,rcm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}@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csail.mit.edu</a:t>
            </a:r>
          </a:p>
          <a:p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Mobicom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2014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22877" y="6060902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Presenter :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Junseo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Son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811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Abstract &amp; Introduction</a:t>
            </a:r>
            <a:endParaRPr lang="ko-KR" altLang="en-US" dirty="0"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5845233" cy="4351338"/>
          </a:xfrm>
        </p:spPr>
        <p:txBody>
          <a:bodyPr>
            <a:normAutofit/>
          </a:bodyPr>
          <a:lstStyle/>
          <a:p>
            <a:r>
              <a:rPr lang="en-US" altLang="ko-KR" dirty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A</a:t>
            </a:r>
            <a:r>
              <a:rPr lang="en-US" altLang="ko-KR" dirty="0" smtClean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wireless sensing </a:t>
            </a:r>
            <a:r>
              <a:rPr lang="en-US" altLang="ko-KR" dirty="0" smtClean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technology that </a:t>
            </a:r>
            <a:r>
              <a:rPr lang="en-US" altLang="ko-KR" dirty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monitors breathing remotely, without requiring any body contact</a:t>
            </a:r>
            <a:r>
              <a:rPr lang="en-US" altLang="ko-KR" dirty="0" smtClean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r>
              <a:rPr lang="en-US" altLang="ko-KR" dirty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It uses </a:t>
            </a:r>
            <a:r>
              <a:rPr lang="en-US" altLang="ko-KR" dirty="0" smtClean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reflections </a:t>
            </a:r>
            <a:r>
              <a:rPr lang="en-US" altLang="ko-KR" dirty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to track motion associated with breathing, i.e., the </a:t>
            </a:r>
            <a:r>
              <a:rPr lang="en-US" altLang="ko-KR" dirty="0" smtClean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chest movements </a:t>
            </a:r>
            <a:r>
              <a:rPr lang="en-US" altLang="ko-KR" dirty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caused by inhaling and </a:t>
            </a:r>
            <a:r>
              <a:rPr lang="en-US" altLang="ko-KR" dirty="0" smtClean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exhaling.</a:t>
            </a:r>
          </a:p>
          <a:p>
            <a:r>
              <a:rPr lang="en-US" altLang="ko-KR" dirty="0">
                <a:latin typeface="Arial" panose="020B0604020202020204" pitchFamily="34" charset="0"/>
                <a:ea typeface="돋움" panose="020B0600000101010101" pitchFamily="50" charset="-127"/>
                <a:cs typeface="Arial" panose="020B0604020202020204" pitchFamily="34" charset="0"/>
              </a:rPr>
              <a:t>It works in non-controlled settings with no prior training.</a:t>
            </a:r>
            <a:endParaRPr lang="ko-KR" altLang="en-US" dirty="0">
              <a:latin typeface="Arial" panose="020B0604020202020204" pitchFamily="34" charset="0"/>
              <a:ea typeface="돋움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628" y="2062957"/>
            <a:ext cx="4699786" cy="337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24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Overview of Vital-Radio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Vital-Radio transmits a low-power wireless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signal and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monitors its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reflections off the human body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Vital-Radio builds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WiTrack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(provides accurate motion tracking using radio reflections off a human body)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“3D Tracking via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Body Radio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Reflections”.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Usenix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NSDI, 2014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frequency sweeping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technique (FMCW – Frequency Modulated carrier wave)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The accuracy of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WiTrack’s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localization is 10cm to 15cm.</a:t>
            </a:r>
          </a:p>
          <a:p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25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Operating method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5"/>
            <a:ext cx="6201871" cy="4351338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ko-K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step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ko-KR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Eliminate </a:t>
            </a:r>
            <a:r>
              <a:rPr lang="en-US" altLang="ko-KR" i="1" u="sng" dirty="0">
                <a:latin typeface="Arial" panose="020B0604020202020204" pitchFamily="34" charset="0"/>
                <a:cs typeface="Arial" panose="020B0604020202020204" pitchFamily="34" charset="0"/>
              </a:rPr>
              <a:t>reflections </a:t>
            </a:r>
            <a:r>
              <a:rPr lang="en-US" altLang="ko-KR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altLang="ko-KR" i="1" u="sng" dirty="0">
                <a:latin typeface="Arial" panose="020B0604020202020204" pitchFamily="34" charset="0"/>
                <a:cs typeface="Arial" panose="020B0604020202020204" pitchFamily="34" charset="0"/>
              </a:rPr>
              <a:t>static objects </a:t>
            </a:r>
            <a:r>
              <a:rPr lang="en-US" altLang="ko-KR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ko-KR" i="1" u="sng" dirty="0">
                <a:latin typeface="Arial" panose="020B0604020202020204" pitchFamily="34" charset="0"/>
                <a:cs typeface="Arial" panose="020B0604020202020204" pitchFamily="34" charset="0"/>
              </a:rPr>
              <a:t>sort reflections </a:t>
            </a:r>
            <a:r>
              <a:rPr lang="en-US" altLang="ko-KR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from moving objects.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Output is the time signal reflected off the human body. </a:t>
            </a: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step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ko-KR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Identifies </a:t>
            </a:r>
            <a:r>
              <a:rPr lang="en-US" altLang="ko-KR" i="1" u="sng" dirty="0">
                <a:latin typeface="Arial" panose="020B0604020202020204" pitchFamily="34" charset="0"/>
                <a:cs typeface="Arial" panose="020B0604020202020204" pitchFamily="34" charset="0"/>
              </a:rPr>
              <a:t>changes in the </a:t>
            </a:r>
            <a:r>
              <a:rPr lang="en-US" altLang="ko-KR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signal due </a:t>
            </a:r>
            <a:r>
              <a:rPr lang="en-US" altLang="ko-KR" i="1" u="sng" dirty="0">
                <a:latin typeface="Arial" panose="020B0604020202020204" pitchFamily="34" charset="0"/>
                <a:cs typeface="Arial" panose="020B0604020202020204" pitchFamily="34" charset="0"/>
              </a:rPr>
              <a:t>to body motion as opposed to breathing motion</a:t>
            </a:r>
            <a:r>
              <a:rPr lang="en-US" altLang="ko-KR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prevent such movements from causing errors in breath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breathing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motion is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slow in comparison to human body motion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step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ko-KR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Analyzes </a:t>
            </a:r>
            <a:r>
              <a:rPr lang="en-US" altLang="ko-KR" i="1" u="sng" dirty="0">
                <a:latin typeface="Arial" panose="020B0604020202020204" pitchFamily="34" charset="0"/>
                <a:cs typeface="Arial" panose="020B0604020202020204" pitchFamily="34" charset="0"/>
              </a:rPr>
              <a:t>the signal to track </a:t>
            </a:r>
            <a:r>
              <a:rPr lang="en-US" altLang="ko-KR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the breathing </a:t>
            </a:r>
            <a:r>
              <a:rPr lang="en-US" altLang="ko-KR" i="1" u="sng" dirty="0">
                <a:latin typeface="Arial" panose="020B0604020202020204" pitchFamily="34" charset="0"/>
                <a:cs typeface="Arial" panose="020B0604020202020204" pitchFamily="34" charset="0"/>
              </a:rPr>
              <a:t>motion</a:t>
            </a:r>
            <a:r>
              <a:rPr lang="en-US" altLang="ko-KR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It uses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the phase variations to track subtle sub-centimeter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oscillations in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 reflector (e.g., chest breathing motion)</a:t>
            </a:r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083" y="2184849"/>
            <a:ext cx="4946426" cy="294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8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Demo setup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5829637" cy="4351338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It includes the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WiTrack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hardware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connected to a transmit-receive antenna pair at the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frontend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and to a machine via the USRP software radio at the backend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Processing is performed in real-time in the UHD driver of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the USRP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demo will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be set up in a 3m  2.5m space in a corner of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a room.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The user can move his chair as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desired within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the region</a:t>
            </a:r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766" y="1917812"/>
            <a:ext cx="4947860" cy="396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48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7215</TotalTime>
  <Words>324</Words>
  <Application>Microsoft Office PowerPoint</Application>
  <PresentationFormat>와이드스크린</PresentationFormat>
  <Paragraphs>32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돋움</vt:lpstr>
      <vt:lpstr>맑은 고딕</vt:lpstr>
      <vt:lpstr>Arial</vt:lpstr>
      <vt:lpstr>Wingdings</vt:lpstr>
      <vt:lpstr>Office 테마</vt:lpstr>
      <vt:lpstr>Real-time Breath Monitoring Using Wireless Signals</vt:lpstr>
      <vt:lpstr>Abstract &amp; Introduction</vt:lpstr>
      <vt:lpstr>Overview of Vital-Radio</vt:lpstr>
      <vt:lpstr>Operating method</vt:lpstr>
      <vt:lpstr>Demo setup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Real-time Breath Monitoring Using Wireless Signals</dc:title>
  <dc:creator>jsson</dc:creator>
  <cp:lastModifiedBy>jsson</cp:lastModifiedBy>
  <cp:revision>15</cp:revision>
  <dcterms:created xsi:type="dcterms:W3CDTF">2014-09-12T05:52:13Z</dcterms:created>
  <dcterms:modified xsi:type="dcterms:W3CDTF">2014-09-18T16:42:36Z</dcterms:modified>
</cp:coreProperties>
</file>