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ICMP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IP protocol number 1</a:t>
            </a:r>
          </a:p>
          <a:p>
            <a:endParaRPr lang="en-US" altLang="ko-KR" dirty="0"/>
          </a:p>
          <a:p>
            <a:r>
              <a:rPr lang="en-US" altLang="ko-KR" dirty="0" smtClean="0"/>
              <a:t>Formats: Fig. 8-1, 8-2</a:t>
            </a:r>
          </a:p>
          <a:p>
            <a:pPr lvl="1"/>
            <a:r>
              <a:rPr lang="en-US" altLang="ko-KR" dirty="0" smtClean="0"/>
              <a:t>TLV again: type, code, (checksum), payload</a:t>
            </a:r>
          </a:p>
          <a:p>
            <a:pPr lvl="2"/>
            <a:r>
              <a:rPr lang="en-US" altLang="ko-KR" dirty="0" smtClean="0"/>
              <a:t>Type: big classification</a:t>
            </a:r>
          </a:p>
          <a:p>
            <a:pPr lvl="2"/>
            <a:r>
              <a:rPr lang="en-US" altLang="ko-KR" dirty="0" smtClean="0"/>
              <a:t>Code: small classification</a:t>
            </a:r>
          </a:p>
          <a:p>
            <a:pPr lvl="1"/>
            <a:r>
              <a:rPr lang="en-US" altLang="ko-KR" dirty="0" smtClean="0"/>
              <a:t>Checksum is Internet checksum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ICMP usages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 datagram delivery failure notification</a:t>
            </a:r>
          </a:p>
          <a:p>
            <a:pPr lvl="1"/>
            <a:r>
              <a:rPr lang="en-US" altLang="ko-KR" dirty="0" smtClean="0"/>
              <a:t>To source</a:t>
            </a:r>
          </a:p>
          <a:p>
            <a:pPr lvl="1"/>
            <a:r>
              <a:rPr lang="en-US" altLang="ko-KR" dirty="0" smtClean="0"/>
              <a:t>Why: should be something that source can correct (otherwise, what’s the point?)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Probing network state (“informational”)</a:t>
            </a:r>
          </a:p>
          <a:p>
            <a:pPr lvl="1"/>
            <a:r>
              <a:rPr lang="en-US" altLang="ko-KR" dirty="0" smtClean="0"/>
              <a:t>Ping, </a:t>
            </a:r>
            <a:r>
              <a:rPr lang="en-US" altLang="ko-KR" dirty="0" err="1" smtClean="0"/>
              <a:t>tracert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Round-trip time, loss rate</a:t>
            </a:r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usages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Table 8-1, 8-2</a:t>
            </a:r>
          </a:p>
          <a:p>
            <a:endParaRPr lang="en-US" altLang="ko-KR" dirty="0"/>
          </a:p>
          <a:p>
            <a:r>
              <a:rPr lang="en-US" altLang="ko-KR" dirty="0" smtClean="0"/>
              <a:t>Some notable ones</a:t>
            </a:r>
          </a:p>
          <a:p>
            <a:pPr lvl="1"/>
            <a:r>
              <a:rPr lang="en-US" altLang="ko-KR" dirty="0" smtClean="0"/>
              <a:t>3.3, 3.4, 3.5, 5.1, 8.0, 8.1, 11.0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Incoming </a:t>
            </a:r>
          </a:p>
          <a:p>
            <a:pPr lvl="1"/>
            <a:r>
              <a:rPr lang="en-US" altLang="ko-KR" dirty="0" smtClean="0"/>
              <a:t>Informational: OS</a:t>
            </a:r>
          </a:p>
          <a:p>
            <a:pPr lvl="1"/>
            <a:r>
              <a:rPr lang="en-US" altLang="ko-KR" dirty="0" smtClean="0"/>
              <a:t>Error: application or transport (TCP)</a:t>
            </a:r>
          </a:p>
          <a:p>
            <a:pPr lvl="2"/>
            <a:r>
              <a:rPr lang="en-US" altLang="ko-KR" dirty="0" smtClean="0"/>
              <a:t>DF error </a:t>
            </a:r>
            <a:r>
              <a:rPr lang="en-US" altLang="ko-KR" dirty="0" smtClean="0">
                <a:sym typeface="Wingdings" pitchFamily="2" charset="2"/>
              </a:rPr>
              <a:t> TCP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Redirect  OS : routing table update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errors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Explains to source why delivery failed there</a:t>
            </a:r>
            <a:endParaRPr lang="en-US" altLang="ko-KR" dirty="0"/>
          </a:p>
          <a:p>
            <a:r>
              <a:rPr lang="en-US" altLang="ko-KR" dirty="0" smtClean="0"/>
              <a:t>Not generated for</a:t>
            </a:r>
          </a:p>
          <a:p>
            <a:pPr lvl="1"/>
            <a:r>
              <a:rPr lang="en-US" altLang="ko-KR" dirty="0" smtClean="0"/>
              <a:t>ICMP error</a:t>
            </a:r>
          </a:p>
          <a:p>
            <a:pPr lvl="1"/>
            <a:r>
              <a:rPr lang="en-US" altLang="ko-KR" dirty="0" smtClean="0"/>
              <a:t>Bad header (e.g. checksum error)</a:t>
            </a:r>
          </a:p>
          <a:p>
            <a:pPr lvl="1"/>
            <a:r>
              <a:rPr lang="en-US" altLang="ko-KR" dirty="0" smtClean="0"/>
              <a:t>Multicast/broadcast</a:t>
            </a:r>
          </a:p>
          <a:p>
            <a:pPr lvl="1"/>
            <a:r>
              <a:rPr lang="en-US" altLang="ko-KR" dirty="0" smtClean="0"/>
              <a:t>Invalid source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(e.g. 0.0.0.0)</a:t>
            </a:r>
          </a:p>
          <a:p>
            <a:pPr lvl="1"/>
            <a:r>
              <a:rPr lang="en-US" altLang="ko-KR" dirty="0" smtClean="0"/>
              <a:t>Fragments other than the first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6543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error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Carries a copy of the “offending” packet</a:t>
            </a:r>
          </a:p>
          <a:p>
            <a:pPr lvl="1"/>
            <a:r>
              <a:rPr lang="en-US" altLang="ko-KR" dirty="0" smtClean="0"/>
              <a:t>i.e. the dead one</a:t>
            </a:r>
          </a:p>
          <a:p>
            <a:pPr lvl="1"/>
            <a:r>
              <a:rPr lang="en-US" altLang="ko-KR" dirty="0" smtClean="0"/>
              <a:t>IP—ICMP—</a:t>
            </a:r>
            <a:r>
              <a:rPr lang="en-US" altLang="ko-KR" dirty="0" err="1" smtClean="0"/>
              <a:t>deadIP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Dead IP = IP header + some payload</a:t>
            </a:r>
          </a:p>
          <a:p>
            <a:pPr lvl="1"/>
            <a:r>
              <a:rPr lang="en-US" altLang="ko-KR" dirty="0" smtClean="0"/>
              <a:t>Contains transport port number</a:t>
            </a:r>
          </a:p>
          <a:p>
            <a:pPr lvl="2"/>
            <a:r>
              <a:rPr lang="en-US" altLang="ko-KR" dirty="0" smtClean="0"/>
              <a:t>At least 8 bytes of payload, now more</a:t>
            </a:r>
          </a:p>
          <a:p>
            <a:pPr lvl="1"/>
            <a:r>
              <a:rPr lang="en-US" altLang="ko-KR" dirty="0" smtClean="0"/>
              <a:t>Find the culprit (application)!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1662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redirect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When there are more than 2 routers on a subnet</a:t>
            </a:r>
          </a:p>
          <a:p>
            <a:pPr lvl="1"/>
            <a:r>
              <a:rPr lang="en-US" altLang="ko-KR" dirty="0" smtClean="0"/>
              <a:t>One is default, the other’s not</a:t>
            </a:r>
          </a:p>
          <a:p>
            <a:pPr lvl="1"/>
            <a:r>
              <a:rPr lang="en-US" altLang="ko-KR" dirty="0" smtClean="0"/>
              <a:t>What happens your packet went</a:t>
            </a:r>
            <a:r>
              <a:rPr lang="en-US" altLang="ko-KR" dirty="0" smtClean="0"/>
              <a:t> to default but should have gone to the other?</a:t>
            </a:r>
          </a:p>
          <a:p>
            <a:pPr lvl="2"/>
            <a:r>
              <a:rPr lang="en-US" altLang="ko-KR" dirty="0" smtClean="0"/>
              <a:t>Redirect!</a:t>
            </a:r>
          </a:p>
          <a:p>
            <a:pPr lvl="2"/>
            <a:r>
              <a:rPr lang="en-US" altLang="ko-KR" dirty="0" smtClean="0"/>
              <a:t>Packet is normally routed, however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77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Tracert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Windows uses ICMP Echo Request (8.0)</a:t>
            </a:r>
          </a:p>
          <a:p>
            <a:pPr lvl="1"/>
            <a:r>
              <a:rPr lang="en-US" altLang="ko-KR" dirty="0" smtClean="0"/>
              <a:t>Linux uses UDP</a:t>
            </a:r>
          </a:p>
          <a:p>
            <a:pPr lvl="2"/>
            <a:r>
              <a:rPr lang="en-US" altLang="ko-KR" dirty="0" smtClean="0"/>
              <a:t>With high port numbers likely unused by normal processes</a:t>
            </a:r>
          </a:p>
          <a:p>
            <a:pPr lvl="1"/>
            <a:r>
              <a:rPr lang="en-US" altLang="ko-KR" dirty="0" smtClean="0"/>
              <a:t>What’s good about using ping instead of UDP datagram?</a:t>
            </a:r>
          </a:p>
          <a:p>
            <a:r>
              <a:rPr lang="en-US" altLang="ko-KR" dirty="0" smtClean="0"/>
              <a:t>Try www.monaco.edu from home</a:t>
            </a:r>
          </a:p>
          <a:p>
            <a:pPr lvl="1"/>
            <a:r>
              <a:rPr lang="en-US" altLang="ko-KR" dirty="0" smtClean="0"/>
              <a:t>Not from KU (firewall …)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245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query/information </a:t>
            </a:r>
            <a:r>
              <a:rPr lang="en-US" altLang="ko-KR" dirty="0" err="1" smtClean="0"/>
              <a:t>msgs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Echo Request/Reply</a:t>
            </a:r>
          </a:p>
          <a:p>
            <a:r>
              <a:rPr lang="en-US" altLang="ko-KR" dirty="0" smtClean="0"/>
              <a:t>Router Discovery</a:t>
            </a:r>
          </a:p>
          <a:p>
            <a:pPr lvl="1"/>
            <a:r>
              <a:rPr lang="en-US" altLang="ko-KR" dirty="0" smtClean="0"/>
              <a:t>IPv4: rare, used in Mobile IP</a:t>
            </a:r>
          </a:p>
          <a:p>
            <a:pPr lvl="1"/>
            <a:r>
              <a:rPr lang="en-US" altLang="ko-KR" dirty="0" smtClean="0"/>
              <a:t>IPv6: fundamental!  -- ICMPv6</a:t>
            </a:r>
          </a:p>
          <a:p>
            <a:pPr lvl="2"/>
            <a:r>
              <a:rPr lang="en-US" altLang="ko-KR" dirty="0" smtClean="0"/>
              <a:t>Neighbor Discovery (ND)</a:t>
            </a:r>
          </a:p>
          <a:p>
            <a:pPr lvl="2"/>
            <a:r>
              <a:rPr lang="en-US" altLang="ko-KR" dirty="0" smtClean="0"/>
              <a:t>Multicast Listener Discovery (MLD)</a:t>
            </a:r>
          </a:p>
          <a:p>
            <a:pPr lvl="3"/>
            <a:r>
              <a:rPr lang="en-US" altLang="ko-KR" dirty="0" smtClean="0"/>
              <a:t>later</a:t>
            </a:r>
          </a:p>
          <a:p>
            <a:r>
              <a:rPr lang="en-US" altLang="ko-KR" dirty="0" smtClean="0"/>
              <a:t>All others by DCHP today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176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Ping: target OS echoes </a:t>
            </a:r>
          </a:p>
          <a:p>
            <a:pPr lvl="1"/>
            <a:r>
              <a:rPr lang="en-US" altLang="ko-KR" dirty="0" smtClean="0"/>
              <a:t>Sequence number</a:t>
            </a:r>
          </a:p>
          <a:p>
            <a:pPr lvl="1"/>
            <a:r>
              <a:rPr lang="en-US" altLang="ko-KR" dirty="0" smtClean="0"/>
              <a:t>Identifier</a:t>
            </a:r>
          </a:p>
          <a:p>
            <a:pPr lvl="2"/>
            <a:r>
              <a:rPr lang="en-US" altLang="ko-KR" dirty="0" smtClean="0"/>
              <a:t>Process ID in Linux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5719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Neighbor Discovery (ND) in IPv6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ICMPv6 = ICMP Router Discovery + ICMP Redirect + ARP in v4</a:t>
            </a:r>
          </a:p>
          <a:p>
            <a:pPr lvl="1"/>
            <a:r>
              <a:rPr lang="en-US" altLang="ko-KR" dirty="0" smtClean="0"/>
              <a:t>Supports Mobile IPv6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Allow nodes on the same link</a:t>
            </a:r>
          </a:p>
          <a:p>
            <a:pPr lvl="1"/>
            <a:r>
              <a:rPr lang="en-US" altLang="ko-KR" dirty="0" smtClean="0"/>
              <a:t>Find each other</a:t>
            </a:r>
          </a:p>
          <a:p>
            <a:pPr lvl="1"/>
            <a:r>
              <a:rPr lang="en-US" altLang="ko-KR" dirty="0" smtClean="0"/>
              <a:t>Determine if they have bidirectional connectivity</a:t>
            </a:r>
          </a:p>
          <a:p>
            <a:pPr lvl="1"/>
            <a:r>
              <a:rPr lang="en-US" altLang="ko-KR" dirty="0" smtClean="0"/>
              <a:t>Determine if a neighbor is unavailable</a:t>
            </a:r>
          </a:p>
          <a:p>
            <a:pPr lvl="1"/>
            <a:r>
              <a:rPr lang="en-US" altLang="ko-KR" dirty="0" smtClean="0"/>
              <a:t>Supports stateless address </a:t>
            </a:r>
            <a:r>
              <a:rPr lang="en-US" altLang="ko-KR" dirty="0" err="1" smtClean="0"/>
              <a:t>autoconfig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082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 main parts</a:t>
            </a:r>
          </a:p>
          <a:p>
            <a:pPr lvl="1"/>
            <a:r>
              <a:rPr lang="en-US" altLang="ko-KR" dirty="0" smtClean="0"/>
              <a:t>Neighbor Solicitation/Advertisement (NS/NA)</a:t>
            </a:r>
          </a:p>
          <a:p>
            <a:pPr lvl="2"/>
            <a:r>
              <a:rPr lang="en-US" altLang="ko-KR" dirty="0" smtClean="0"/>
              <a:t>ARP, basically</a:t>
            </a:r>
          </a:p>
          <a:p>
            <a:pPr lvl="1"/>
            <a:r>
              <a:rPr lang="en-US" altLang="ko-KR" dirty="0" smtClean="0"/>
              <a:t>Router Solicitation/Advertisement (RS/RA)</a:t>
            </a:r>
          </a:p>
          <a:p>
            <a:pPr lvl="2"/>
            <a:r>
              <a:rPr lang="en-US" altLang="ko-KR" dirty="0" smtClean="0"/>
              <a:t>Router discovery</a:t>
            </a:r>
          </a:p>
          <a:p>
            <a:pPr lvl="2"/>
            <a:r>
              <a:rPr lang="en-US" altLang="ko-KR" dirty="0" smtClean="0"/>
              <a:t>Mobile agents discovery</a:t>
            </a:r>
          </a:p>
          <a:p>
            <a:pPr lvl="2"/>
            <a:r>
              <a:rPr lang="en-US" altLang="ko-KR" dirty="0" smtClean="0"/>
              <a:t>Redirect</a:t>
            </a:r>
          </a:p>
          <a:p>
            <a:pPr lvl="2"/>
            <a:r>
              <a:rPr lang="en-US" altLang="ko-KR" dirty="0" err="1" smtClean="0"/>
              <a:t>Autoconfiguration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Hop Limit = 255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57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RS/RA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RA periodically</a:t>
            </a:r>
          </a:p>
          <a:p>
            <a:pPr lvl="1"/>
            <a:r>
              <a:rPr lang="en-US" altLang="ko-KR" dirty="0" smtClean="0"/>
              <a:t>Sent to All Nodes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= ff02::1</a:t>
            </a:r>
          </a:p>
          <a:p>
            <a:pPr lvl="2"/>
            <a:r>
              <a:rPr lang="en-US" altLang="ko-KR" dirty="0" smtClean="0"/>
              <a:t>Or unicast if in response to RS</a:t>
            </a:r>
          </a:p>
          <a:p>
            <a:r>
              <a:rPr lang="en-US" altLang="ko-KR" dirty="0" smtClean="0"/>
              <a:t>RS induces RA</a:t>
            </a:r>
          </a:p>
          <a:p>
            <a:pPr lvl="1"/>
            <a:r>
              <a:rPr lang="en-US" altLang="ko-KR" dirty="0" smtClean="0"/>
              <a:t>Sent to All Routers multicast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= ff02::2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M: should not use stateless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autoconfig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O: should not use stateless other </a:t>
            </a:r>
            <a:r>
              <a:rPr lang="en-US" altLang="ko-KR" dirty="0" err="1" smtClean="0"/>
              <a:t>autoconfig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H: willing to act as a HA</a:t>
            </a:r>
          </a:p>
          <a:p>
            <a:pPr lvl="2"/>
            <a:r>
              <a:rPr lang="en-US" altLang="ko-KR" dirty="0" smtClean="0"/>
              <a:t>P: proxy ARP (experimental)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926344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Replaces ARP request</a:t>
            </a:r>
          </a:p>
          <a:p>
            <a:pPr lvl="1"/>
            <a:r>
              <a:rPr lang="en-US" altLang="ko-KR" dirty="0" smtClean="0"/>
              <a:t>Sent to Solicited-Node multicast address corresponding to the target IPv6 </a:t>
            </a:r>
            <a:r>
              <a:rPr lang="en-US" altLang="ko-KR" dirty="0" err="1" smtClean="0"/>
              <a:t>addr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ff02::1:ff/104</a:t>
            </a:r>
          </a:p>
          <a:p>
            <a:r>
              <a:rPr lang="en-US" altLang="ko-KR" dirty="0" smtClean="0"/>
              <a:t>Can also be used for detecting</a:t>
            </a:r>
          </a:p>
          <a:p>
            <a:pPr lvl="1"/>
            <a:r>
              <a:rPr lang="en-US" altLang="ko-KR" dirty="0" smtClean="0"/>
              <a:t>Nearby nodes can be reached</a:t>
            </a:r>
          </a:p>
          <a:p>
            <a:pPr lvl="1"/>
            <a:r>
              <a:rPr lang="en-US" altLang="ko-KR" dirty="0" smtClean="0"/>
              <a:t>If they can be reached </a:t>
            </a:r>
            <a:r>
              <a:rPr lang="en-US" altLang="ko-KR" dirty="0" err="1" smtClean="0"/>
              <a:t>bidirectionally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Sent to the target unicast address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0994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Solicited-Node multicast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Acts as a pseudo-unicast address for efficient address resolution</a:t>
            </a:r>
          </a:p>
          <a:p>
            <a:pPr lvl="1"/>
            <a:r>
              <a:rPr lang="en-US" altLang="ko-KR" dirty="0" smtClean="0"/>
              <a:t>Fe80::210:18ff:fe00:100b </a:t>
            </a:r>
            <a:r>
              <a:rPr lang="en-US" altLang="ko-KR" dirty="0" smtClean="0">
                <a:sym typeface="Wingdings" pitchFamily="2" charset="2"/>
              </a:rPr>
              <a:t> ff02::1:ff</a:t>
            </a:r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00:100b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56100" y="4256112"/>
            <a:ext cx="35560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800">
                <a:latin typeface="+mn-ea"/>
              </a:rPr>
              <a:t>Interface ID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838200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7858125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4356100" y="3570312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343400" y="3951312"/>
            <a:ext cx="3514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758333" y="36465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64 bits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838200" y="4256112"/>
            <a:ext cx="35179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Unicast prefix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838200" y="3951312"/>
            <a:ext cx="3517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176933" y="36465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64 bits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629400" y="5551512"/>
            <a:ext cx="12827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 sz="1800">
              <a:latin typeface="+mn-ea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838200" y="5551512"/>
            <a:ext cx="6019800" cy="685800"/>
          </a:xfrm>
          <a:prstGeom prst="rect">
            <a:avLst/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FF02: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6858000" y="501811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7924800" y="5018112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6977533" y="5094312"/>
            <a:ext cx="7393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ko-KR" sz="1400">
                <a:latin typeface="+mn-ea"/>
              </a:rPr>
              <a:t>24 bits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19800" y="5703912"/>
            <a:ext cx="6447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ko-KR" sz="1800" dirty="0">
                <a:solidFill>
                  <a:schemeClr val="bg1"/>
                </a:solidFill>
                <a:latin typeface="+mn-ea"/>
              </a:rPr>
              <a:t>:1:FF</a:t>
            </a: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3505200" y="5703912"/>
            <a:ext cx="8451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altLang="ko-KR" sz="1800" dirty="0" smtClean="0">
                <a:solidFill>
                  <a:schemeClr val="bg1"/>
                </a:solidFill>
                <a:latin typeface="+mn-ea"/>
              </a:rPr>
              <a:t>0:0:0:0</a:t>
            </a:r>
            <a:endParaRPr lang="en-US" altLang="ko-KR" sz="1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459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ICMPv6 NA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Replaces ARP response</a:t>
            </a:r>
          </a:p>
          <a:p>
            <a:pPr lvl="1"/>
            <a:r>
              <a:rPr lang="en-US" altLang="ko-KR" dirty="0" smtClean="0"/>
              <a:t>In response to NS</a:t>
            </a:r>
          </a:p>
          <a:p>
            <a:pPr lvl="1"/>
            <a:r>
              <a:rPr lang="en-US" altLang="ko-KR" dirty="0" smtClean="0"/>
              <a:t>Asynchronously when IPv6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changes</a:t>
            </a:r>
          </a:p>
          <a:p>
            <a:pPr lvl="2"/>
            <a:r>
              <a:rPr lang="en-US" altLang="ko-KR" dirty="0" smtClean="0"/>
              <a:t>Not a request!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R: I am a router</a:t>
            </a:r>
          </a:p>
          <a:p>
            <a:pPr lvl="2"/>
            <a:r>
              <a:rPr lang="en-US" altLang="ko-KR" dirty="0" smtClean="0"/>
              <a:t>S: in response to a NS </a:t>
            </a:r>
            <a:r>
              <a:rPr lang="en-US" altLang="ko-KR" dirty="0" smtClean="0">
                <a:sym typeface="Wingdings" pitchFamily="2" charset="2"/>
              </a:rPr>
              <a:t> bidirectional connectivity!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O: override cache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859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594</Words>
  <Application>Microsoft Office PowerPoint</Application>
  <PresentationFormat>화면 슬라이드 쇼(4:3)</PresentationFormat>
  <Paragraphs>131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ICMP</vt:lpstr>
      <vt:lpstr>ICMP</vt:lpstr>
      <vt:lpstr>ICMP usages</vt:lpstr>
      <vt:lpstr>ICMP usages</vt:lpstr>
      <vt:lpstr>ICMP processing</vt:lpstr>
      <vt:lpstr>ICMP errors</vt:lpstr>
      <vt:lpstr>ICMP error</vt:lpstr>
      <vt:lpstr>ICMP redirect</vt:lpstr>
      <vt:lpstr>Tracert</vt:lpstr>
      <vt:lpstr>ICMP query/information msgs</vt:lpstr>
      <vt:lpstr>ping</vt:lpstr>
      <vt:lpstr>Neighbor Discovery (ND) in IPv6</vt:lpstr>
      <vt:lpstr>ND</vt:lpstr>
      <vt:lpstr>ICMPv6 RS/RA</vt:lpstr>
      <vt:lpstr>ICMPv6 NS</vt:lpstr>
      <vt:lpstr>Solicited-Node multicast</vt:lpstr>
      <vt:lpstr>ICMPv6 NA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264</cp:revision>
  <dcterms:created xsi:type="dcterms:W3CDTF">2006-10-05T04:04:58Z</dcterms:created>
  <dcterms:modified xsi:type="dcterms:W3CDTF">2013-04-26T11:44:43Z</dcterms:modified>
</cp:coreProperties>
</file>